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74" r:id="rId3"/>
    <p:sldId id="876" r:id="rId4"/>
    <p:sldId id="8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9C69-F295-9145-6382-104BEC476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63377-C3A1-074A-A477-21A634F0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97742-AC72-5739-0E19-E738710F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F4894-B020-48F2-0C5A-98A634DE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0459-087A-8C4F-A6F4-BBA04E85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B4FCE-8966-3DE8-DF52-178775C30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28" y="23813"/>
            <a:ext cx="1414039" cy="8367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538337-2B6E-1AA2-70FD-BA1CF60C47FD}"/>
              </a:ext>
            </a:extLst>
          </p:cNvPr>
          <p:cNvCxnSpPr>
            <a:cxnSpLocks/>
          </p:cNvCxnSpPr>
          <p:nvPr userDrawn="1"/>
        </p:nvCxnSpPr>
        <p:spPr>
          <a:xfrm>
            <a:off x="67236" y="887506"/>
            <a:ext cx="12030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3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749A-29D3-1315-E893-AB70E0B2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C5CC9-85C7-36D9-8D13-2BFC28C12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C3F9-C82F-3964-08AD-49E51174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31DA9-7579-A0AD-817C-39399CB4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80036-B859-EC5A-9940-0BF93FF5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6762F-5ED3-7FA9-C243-30F6BE86D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538D6-A786-BA26-AE70-C1F48718E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64EEE-DD5C-EBEE-47C0-66E8CFDD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DC420-E448-C6FF-296F-2688D939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AE46D-73F9-79A3-A373-920F622B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536F-F609-37E5-602D-8D94E580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9A67-626C-4FED-7B03-1059291D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25DBE-38FB-D19B-C57B-1BE9240C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1A9A-9611-895C-DCB9-35BA88E0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88DD-CE41-934F-5610-6E2E03C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567-04DE-7A6F-1F10-C7751E51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44D0-78A9-E4E0-727B-8C834E046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9EA7C-62BE-18EF-D6BE-24EC73C0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BE4E-2131-94AB-AAAC-5220D9A0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08DFE-1AED-D28B-A3BA-DBBDF80E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9BC1-9D5E-C6F4-F283-D626960B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C050-53BD-6F1D-3663-578D2A9F7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5186-4F8A-0E3E-4539-6BD778F02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7816B-3A6F-3561-05A5-A1B0C05E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036D6-50C8-6553-ADFB-0FF93BEB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40379-555A-7BA3-3720-974A2B82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4EEC-9CB3-46CE-50CF-9ED0F05D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CC89-2433-5E72-C125-238B868B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BFD2-7DD1-2159-D665-4ACCC3E3C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3C9D9-2B4D-3C35-3675-D536DBB84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44F8A-5726-8238-0ACD-EE24FCB4F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0C359-CA57-52CB-9050-0B1EA80A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C0D2E-8F96-617E-D58B-D51A2B17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F5E59-EF83-FD34-A801-E707F1E8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0765-BD86-BA45-1459-A83AE412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DAB70-AE25-317E-E643-77D19E1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C859-1542-376D-E6BA-4A631E76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8016A-9A04-891B-FD31-8CC46E3C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F15C7-D9F4-2651-B243-8B14874F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E848F-AAE1-FD92-185E-537D57EF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370C9-0D31-899A-281D-C2876F31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60F2-D85F-8467-8EC0-2653DA2A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798AF-D843-A59A-8222-D4A57BF4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B9A2B-6099-149D-3AD2-CA7FB908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4489-E952-8B21-4CC9-655C1D51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3D284-BA08-94CC-4428-BE20BB14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287C9-570C-31E3-0462-1710B7F8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433D-3AB8-3E4A-3DD2-DAFAFCAF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65CBC-9806-0A8D-AA19-4083A416C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8201C-9D55-C2EB-FC23-B2A979D6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79346-00E5-FDCB-06C0-FB20A66F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99DBC-2B30-0FBB-BBFA-A9D2174E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7386A-AA5B-E0E9-E5CD-2E3034D5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5FC68-2851-ABB3-D5A7-B29E3B31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4D60C-DEC8-F732-1616-D1599244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4D44-1ACD-7F15-12CB-0F5FE50D8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32C3-D8B3-4F02-AFC9-DEB10A15BE4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48D5-A77A-70DE-BF85-A1ED453A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3F18-ECC8-45FD-407A-805B26F07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E998-AB3B-4CDF-A576-B614BD40C4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926BE-136A-64F2-5F5E-6539F264BD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3355" y="53788"/>
            <a:ext cx="79864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9B4EB-BDFD-B023-0F46-6FDFD08202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894" y="26894"/>
            <a:ext cx="141439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6E87-A045-3875-A199-048CA7369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848" y="2119183"/>
            <a:ext cx="9144000" cy="1065701"/>
          </a:xfrm>
        </p:spPr>
        <p:txBody>
          <a:bodyPr>
            <a:normAutofit fontScale="90000"/>
          </a:bodyPr>
          <a:lstStyle/>
          <a:p>
            <a:r>
              <a:rPr lang="en-US" dirty="0"/>
              <a:t>ESSP Orbital Lessons Learned</a:t>
            </a:r>
            <a:br>
              <a:rPr lang="en-US" dirty="0"/>
            </a:br>
            <a:r>
              <a:rPr lang="en-US" dirty="0"/>
              <a:t>Open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C66AD-7B6B-91EF-DA7F-8B2E08267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178" y="4831492"/>
            <a:ext cx="3118022" cy="1204784"/>
          </a:xfrm>
        </p:spPr>
        <p:txBody>
          <a:bodyPr/>
          <a:lstStyle/>
          <a:p>
            <a:r>
              <a:rPr lang="en-US" dirty="0"/>
              <a:t>August 22,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B484E7-FD63-7889-E4A8-86CCF2CEA1E2}"/>
              </a:ext>
            </a:extLst>
          </p:cNvPr>
          <p:cNvCxnSpPr/>
          <p:nvPr/>
        </p:nvCxnSpPr>
        <p:spPr>
          <a:xfrm>
            <a:off x="0" y="910319"/>
            <a:ext cx="12052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3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2089" y="5313405"/>
            <a:ext cx="3663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Frank Peri</a:t>
            </a:r>
            <a:b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Program Manager</a:t>
            </a:r>
            <a:b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June 14,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458" y="6581105"/>
            <a:ext cx="159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ESSPPO-PIR-0004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005929-A474-8DE3-E8E0-9163416A87EA}"/>
              </a:ext>
            </a:extLst>
          </p:cNvPr>
          <p:cNvSpPr txBox="1">
            <a:spLocks/>
          </p:cNvSpPr>
          <p:nvPr/>
        </p:nvSpPr>
        <p:spPr>
          <a:xfrm>
            <a:off x="838200" y="15152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capture is the process of taking the information that resides within an individual’s mind, organization, or otherwise inaccessible form to a broader audience and storing it in a place where it can be accessed by others.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72B6C-9929-C8A3-DA10-2FC03273840A}"/>
              </a:ext>
            </a:extLst>
          </p:cNvPr>
          <p:cNvSpPr txBox="1">
            <a:spLocks/>
          </p:cNvSpPr>
          <p:nvPr/>
        </p:nvSpPr>
        <p:spPr>
          <a:xfrm>
            <a:off x="838200" y="3750243"/>
            <a:ext cx="10515600" cy="2830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(LL) is knowledge or understanding gained by experiences that may be positive, as in a successful test or mission, or negative, as in a mishap or failure, or past incidents in current practices.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390DE-2F0C-2668-6253-9D5AB3486A02}"/>
              </a:ext>
            </a:extLst>
          </p:cNvPr>
          <p:cNvCxnSpPr/>
          <p:nvPr/>
        </p:nvCxnSpPr>
        <p:spPr>
          <a:xfrm>
            <a:off x="0" y="910319"/>
            <a:ext cx="12052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2089" y="5313405"/>
            <a:ext cx="3663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Frank Peri</a:t>
            </a:r>
            <a:b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Program Manager</a:t>
            </a:r>
            <a:b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June 14,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458" y="6581105"/>
            <a:ext cx="159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ESSPPO-PIR-0004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005929-A474-8DE3-E8E0-9163416A87EA}"/>
              </a:ext>
            </a:extLst>
          </p:cNvPr>
          <p:cNvSpPr txBox="1">
            <a:spLocks/>
          </p:cNvSpPr>
          <p:nvPr/>
        </p:nvSpPr>
        <p:spPr>
          <a:xfrm>
            <a:off x="838200" y="12530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72B6C-9929-C8A3-DA10-2FC03273840A}"/>
              </a:ext>
            </a:extLst>
          </p:cNvPr>
          <p:cNvSpPr txBox="1">
            <a:spLocks/>
          </p:cNvSpPr>
          <p:nvPr/>
        </p:nvSpPr>
        <p:spPr>
          <a:xfrm>
            <a:off x="838200" y="3750243"/>
            <a:ext cx="10515600" cy="2830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390DE-2F0C-2668-6253-9D5AB3486A02}"/>
              </a:ext>
            </a:extLst>
          </p:cNvPr>
          <p:cNvCxnSpPr/>
          <p:nvPr/>
        </p:nvCxnSpPr>
        <p:spPr>
          <a:xfrm>
            <a:off x="0" y="910319"/>
            <a:ext cx="12052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6FBA1D-848F-8FC9-3D0D-832709D83815}"/>
              </a:ext>
            </a:extLst>
          </p:cNvPr>
          <p:cNvSpPr txBox="1"/>
          <p:nvPr/>
        </p:nvSpPr>
        <p:spPr>
          <a:xfrm>
            <a:off x="611214" y="1490008"/>
            <a:ext cx="77489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Categories for Lessons Learned Discussion: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lesson I would send to my proposal writing 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lesson I would send to my post-selection 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lesson I would send to my KDP-C Confirmation 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lesson I would send to my launch campaign 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lesson I would send to my extended mission self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FB0B1-FC84-2D8D-E16B-CED8FC0B1B97}"/>
              </a:ext>
            </a:extLst>
          </p:cNvPr>
          <p:cNvSpPr txBox="1"/>
          <p:nvPr/>
        </p:nvSpPr>
        <p:spPr>
          <a:xfrm>
            <a:off x="3613719" y="173451"/>
            <a:ext cx="542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 for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75294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2089" y="5313405"/>
            <a:ext cx="3663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Frank Peri</a:t>
            </a:r>
            <a:b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Program Manager</a:t>
            </a:r>
            <a:b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ffectLst>
                  <a:innerShdw blurRad="63500" dist="50800" dir="18900000">
                    <a:srgbClr val="FFFFFF">
                      <a:alpha val="50000"/>
                    </a:srgbClr>
                  </a:innerShdw>
                </a:effectLst>
                <a:latin typeface="Calibri"/>
                <a:ea typeface="ＭＳ Ｐゴシック"/>
                <a:cs typeface="+mj-cs"/>
              </a:rPr>
              <a:t>June 14,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458" y="6581105"/>
            <a:ext cx="159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ESSPPO-PIR-0004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005929-A474-8DE3-E8E0-9163416A87EA}"/>
              </a:ext>
            </a:extLst>
          </p:cNvPr>
          <p:cNvSpPr txBox="1">
            <a:spLocks/>
          </p:cNvSpPr>
          <p:nvPr/>
        </p:nvSpPr>
        <p:spPr>
          <a:xfrm>
            <a:off x="838200" y="12530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E72B6C-9929-C8A3-DA10-2FC03273840A}"/>
              </a:ext>
            </a:extLst>
          </p:cNvPr>
          <p:cNvSpPr txBox="1">
            <a:spLocks/>
          </p:cNvSpPr>
          <p:nvPr/>
        </p:nvSpPr>
        <p:spPr>
          <a:xfrm>
            <a:off x="838200" y="3750243"/>
            <a:ext cx="10515600" cy="2830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390DE-2F0C-2668-6253-9D5AB3486A02}"/>
              </a:ext>
            </a:extLst>
          </p:cNvPr>
          <p:cNvCxnSpPr/>
          <p:nvPr/>
        </p:nvCxnSpPr>
        <p:spPr>
          <a:xfrm>
            <a:off x="0" y="910319"/>
            <a:ext cx="12052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6FBA1D-848F-8FC9-3D0D-832709D83815}"/>
              </a:ext>
            </a:extLst>
          </p:cNvPr>
          <p:cNvSpPr txBox="1"/>
          <p:nvPr/>
        </p:nvSpPr>
        <p:spPr>
          <a:xfrm>
            <a:off x="5628564" y="2853501"/>
            <a:ext cx="1424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FB0B1-FC84-2D8D-E16B-CED8FC0B1B97}"/>
              </a:ext>
            </a:extLst>
          </p:cNvPr>
          <p:cNvSpPr txBox="1"/>
          <p:nvPr/>
        </p:nvSpPr>
        <p:spPr>
          <a:xfrm>
            <a:off x="4076665" y="204517"/>
            <a:ext cx="5282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Orbital Lessons Learned Topics</a:t>
            </a:r>
          </a:p>
        </p:txBody>
      </p:sp>
    </p:spTree>
    <p:extLst>
      <p:ext uri="{BB962C8B-B14F-4D97-AF65-F5344CB8AC3E}">
        <p14:creationId xmlns:p14="http://schemas.microsoft.com/office/powerpoint/2010/main" val="168102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ESSP Orbital Lessons Learned Open Discussion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ESSP Orbital Lessons Learned Open Discussion</dc:title>
  <dc:creator>Law, Richard C. (LARC-A5)</dc:creator>
  <cp:lastModifiedBy>Law, Richard C. (LARC-A5)</cp:lastModifiedBy>
  <cp:revision>2</cp:revision>
  <dcterms:created xsi:type="dcterms:W3CDTF">2023-08-22T12:37:31Z</dcterms:created>
  <dcterms:modified xsi:type="dcterms:W3CDTF">2023-08-22T16:51:12Z</dcterms:modified>
</cp:coreProperties>
</file>