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2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8" r:id="rId5"/>
    <p:sldMasterId id="2147483702" r:id="rId6"/>
  </p:sldMasterIdLst>
  <p:notesMasterIdLst>
    <p:notesMasterId r:id="rId14"/>
  </p:notesMasterIdLst>
  <p:handoutMasterIdLst>
    <p:handoutMasterId r:id="rId15"/>
  </p:handoutMasterIdLst>
  <p:sldIdLst>
    <p:sldId id="266" r:id="rId7"/>
    <p:sldId id="420" r:id="rId8"/>
    <p:sldId id="426" r:id="rId9"/>
    <p:sldId id="428" r:id="rId10"/>
    <p:sldId id="388" r:id="rId11"/>
    <p:sldId id="429" r:id="rId12"/>
    <p:sldId id="423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780398B-7724-06E1-0A20-5137A2CFE1A8}" name="Stover, Greg (LARC-A5)" initials="SG(A" userId="S::gstover@ndc.nasa.gov::c520f68d-b713-4b5c-9cbb-34de4b8ff631" providerId="AD"/>
  <p188:author id="{420B6DD4-ECBC-EEC0-2AA9-50A053DABB7B}" name="Kaszyca, Michael {Mike K} (LARC-B103)" initials="KM{K(" userId="S::mkaszyca@ndc.nasa.gov::656b897a-0188-481c-95c7-a414d323e5d1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szyca, Michael {Mike K} (LARC-B103)" initials="KM{K(" lastIdx="82" clrIdx="0">
    <p:extLst>
      <p:ext uri="{19B8F6BF-5375-455C-9EA6-DF929625EA0E}">
        <p15:presenceInfo xmlns:p15="http://schemas.microsoft.com/office/powerpoint/2012/main" userId="S::mkaszyca@ndc.nasa.gov::656b897a-0188-481c-95c7-a414d323e5d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E5FF"/>
    <a:srgbClr val="F2F7FA"/>
    <a:srgbClr val="DBE8EE"/>
    <a:srgbClr val="91B4C8"/>
    <a:srgbClr val="6AC0E1"/>
    <a:srgbClr val="52B3D9"/>
    <a:srgbClr val="68BAE1"/>
    <a:srgbClr val="6DB8E3"/>
    <a:srgbClr val="AAE3F7"/>
    <a:srgbClr val="ABD5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293" autoAdjust="0"/>
    <p:restoredTop sz="91697" autoAdjust="0"/>
  </p:normalViewPr>
  <p:slideViewPr>
    <p:cSldViewPr snapToGrid="0" snapToObjects="1">
      <p:cViewPr varScale="1">
        <p:scale>
          <a:sx n="89" d="100"/>
          <a:sy n="89" d="100"/>
        </p:scale>
        <p:origin x="1136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napToObjects="1" showGuides="1">
      <p:cViewPr varScale="1">
        <p:scale>
          <a:sx n="182" d="100"/>
          <a:sy n="182" d="100"/>
        </p:scale>
        <p:origin x="4680" y="17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8/10/relationships/authors" Target="author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4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BE18C2B-6679-2546-B791-B20FD025C35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15A91F-032D-3D45-889E-A964E92CDDA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AA5D0C-221B-D841-90A1-C281F38CA70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3608D9-8FEA-2E4F-84AF-A88A614F7C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54708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C21C5E-14C9-E346-B1A7-E2CF4688A4C0}" type="datetimeFigureOut">
              <a:rPr lang="en-US" smtClean="0"/>
              <a:t>8/18/2023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6C0CBE-288C-D84B-B11F-1B62224BD7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9077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6C0CBE-288C-D84B-B11F-1B62224BD7E3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10367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6C0CBE-288C-D84B-B11F-1B62224BD7E3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9675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8.png"/><Relationship Id="rId7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jpeg"/><Relationship Id="rId9" Type="http://schemas.openxmlformats.org/officeDocument/2006/relationships/image" Target="../media/image16.png"/></Relationships>
</file>

<file path=ppt/slideLayouts/_rels/slideLayout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2.png"/><Relationship Id="rId7" Type="http://schemas.openxmlformats.org/officeDocument/2006/relationships/image" Target="../media/image8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7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2.png"/><Relationship Id="rId7" Type="http://schemas.openxmlformats.org/officeDocument/2006/relationships/image" Target="../media/image8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7.png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8.png"/><Relationship Id="rId7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jpeg"/><Relationship Id="rId9" Type="http://schemas.openxmlformats.org/officeDocument/2006/relationships/image" Target="../media/image16.png"/></Relationships>
</file>

<file path=ppt/slideLayouts/_rels/slideLayout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2.png"/><Relationship Id="rId7" Type="http://schemas.openxmlformats.org/officeDocument/2006/relationships/image" Target="../media/image8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7.png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2.png"/><Relationship Id="rId7" Type="http://schemas.openxmlformats.org/officeDocument/2006/relationships/image" Target="../media/image8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7.png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C663029-D307-3749-AB26-9F9152234BB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D2CE19-A11D-D94C-B77D-57C122F2BE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3481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5DBC103-8E8C-4BB6-971D-690896470A2C}" type="datetime1">
              <a:rPr lang="en-US" smtClean="0"/>
              <a:t>8/18/2023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8FFF24-A506-454C-A791-5E9C3C843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Earth Science Division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D89AD3-FDEB-FB43-85E2-1EB84C13A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C51FE-49D9-314D-9957-ABBF7DDE878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77D0F7-4A6B-4045-B534-3DB6A60EA85B}"/>
              </a:ext>
            </a:extLst>
          </p:cNvPr>
          <p:cNvSpPr>
            <a:spLocks noGrp="1"/>
          </p:cNvSpPr>
          <p:nvPr userDrawn="1">
            <p:ph type="subTitle" idx="1" hasCustomPrompt="1"/>
          </p:nvPr>
        </p:nvSpPr>
        <p:spPr>
          <a:xfrm>
            <a:off x="3848100" y="4152900"/>
            <a:ext cx="3428126" cy="1025922"/>
          </a:xfrm>
        </p:spPr>
        <p:txBody>
          <a:bodyPr wrap="square">
            <a:spAutoFit/>
          </a:bodyPr>
          <a:lstStyle>
            <a:lvl1pPr marL="0" indent="0" algn="l">
              <a:buNone/>
              <a:defRPr sz="18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spcBef>
                <a:spcPts val="400"/>
              </a:spcBef>
            </a:pPr>
            <a:r>
              <a:rPr lang="en-US" b="1" dirty="0"/>
              <a:t>PRESENTER NAME</a:t>
            </a:r>
          </a:p>
          <a:p>
            <a:pPr>
              <a:spcBef>
                <a:spcPts val="400"/>
              </a:spcBef>
            </a:pPr>
            <a:r>
              <a:rPr lang="en-US" dirty="0"/>
              <a:t>Title</a:t>
            </a:r>
          </a:p>
          <a:p>
            <a:pPr>
              <a:spcBef>
                <a:spcPts val="400"/>
              </a:spcBef>
            </a:pPr>
            <a:r>
              <a:rPr lang="en-US" dirty="0"/>
              <a:t>Date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1FF2FE-F541-714A-961B-93F0AD084E5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2390" y="304799"/>
            <a:ext cx="2769575" cy="840423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6B3B1C91-BB5E-7549-BF43-9056C639C58D}"/>
              </a:ext>
            </a:extLst>
          </p:cNvPr>
          <p:cNvGrpSpPr/>
          <p:nvPr userDrawn="1"/>
        </p:nvGrpSpPr>
        <p:grpSpPr>
          <a:xfrm>
            <a:off x="516442" y="-8842"/>
            <a:ext cx="4621246" cy="6873373"/>
            <a:chOff x="516442" y="-8842"/>
            <a:chExt cx="4621246" cy="6873373"/>
          </a:xfrm>
        </p:grpSpPr>
        <p:sp>
          <p:nvSpPr>
            <p:cNvPr id="10" name="Freeform 16">
              <a:extLst>
                <a:ext uri="{FF2B5EF4-FFF2-40B4-BE49-F238E27FC236}">
                  <a16:creationId xmlns:a16="http://schemas.microsoft.com/office/drawing/2014/main" id="{466EF3C0-A624-FF4C-B066-35DA043246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84060" y="-8842"/>
              <a:ext cx="2653628" cy="6147482"/>
            </a:xfrm>
            <a:custGeom>
              <a:avLst/>
              <a:gdLst>
                <a:gd name="T0" fmla="*/ 101 w 834"/>
                <a:gd name="T1" fmla="*/ 1317 h 1936"/>
                <a:gd name="T2" fmla="*/ 393 w 834"/>
                <a:gd name="T3" fmla="*/ 1936 h 1936"/>
                <a:gd name="T4" fmla="*/ 238 w 834"/>
                <a:gd name="T5" fmla="*/ 1317 h 1936"/>
                <a:gd name="T6" fmla="*/ 101 w 834"/>
                <a:gd name="T7" fmla="*/ 1317 h 1936"/>
                <a:gd name="T8" fmla="*/ 271 w 834"/>
                <a:gd name="T9" fmla="*/ 919 h 1936"/>
                <a:gd name="T10" fmla="*/ 834 w 834"/>
                <a:gd name="T11" fmla="*/ 3 h 1936"/>
                <a:gd name="T12" fmla="*/ 201 w 834"/>
                <a:gd name="T13" fmla="*/ 0 h 1936"/>
                <a:gd name="T14" fmla="*/ 27 w 834"/>
                <a:gd name="T15" fmla="*/ 919 h 1936"/>
                <a:gd name="T16" fmla="*/ 271 w 834"/>
                <a:gd name="T17" fmla="*/ 919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34" h="1936">
                  <a:moveTo>
                    <a:pt x="101" y="1317"/>
                  </a:moveTo>
                  <a:cubicBezTo>
                    <a:pt x="159" y="1513"/>
                    <a:pt x="253" y="1720"/>
                    <a:pt x="393" y="1936"/>
                  </a:cubicBezTo>
                  <a:cubicBezTo>
                    <a:pt x="393" y="1936"/>
                    <a:pt x="254" y="1683"/>
                    <a:pt x="238" y="1317"/>
                  </a:cubicBezTo>
                  <a:lnTo>
                    <a:pt x="101" y="1317"/>
                  </a:lnTo>
                  <a:close/>
                  <a:moveTo>
                    <a:pt x="271" y="919"/>
                  </a:moveTo>
                  <a:cubicBezTo>
                    <a:pt x="335" y="629"/>
                    <a:pt x="495" y="309"/>
                    <a:pt x="834" y="3"/>
                  </a:cubicBezTo>
                  <a:cubicBezTo>
                    <a:pt x="201" y="0"/>
                    <a:pt x="201" y="0"/>
                    <a:pt x="201" y="0"/>
                  </a:cubicBezTo>
                  <a:cubicBezTo>
                    <a:pt x="84" y="249"/>
                    <a:pt x="0" y="561"/>
                    <a:pt x="27" y="919"/>
                  </a:cubicBezTo>
                  <a:lnTo>
                    <a:pt x="271" y="919"/>
                  </a:lnTo>
                  <a:close/>
                </a:path>
              </a:pathLst>
            </a:custGeom>
            <a:gradFill>
              <a:gsLst>
                <a:gs pos="0">
                  <a:srgbClr val="8ACCEC"/>
                </a:gs>
                <a:gs pos="98000">
                  <a:srgbClr val="6DB8E3"/>
                </a:gs>
              </a:gsLst>
              <a:lin ang="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7">
              <a:extLst>
                <a:ext uri="{FF2B5EF4-FFF2-40B4-BE49-F238E27FC236}">
                  <a16:creationId xmlns:a16="http://schemas.microsoft.com/office/drawing/2014/main" id="{E4464884-B9BC-9244-A3A6-12B093B11AB8}"/>
                </a:ext>
              </a:extLst>
            </p:cNvPr>
            <p:cNvSpPr>
              <a:spLocks/>
            </p:cNvSpPr>
            <p:nvPr/>
          </p:nvSpPr>
          <p:spPr bwMode="auto">
            <a:xfrm>
              <a:off x="580255" y="4814485"/>
              <a:ext cx="909359" cy="2047388"/>
            </a:xfrm>
            <a:custGeom>
              <a:avLst/>
              <a:gdLst>
                <a:gd name="T0" fmla="*/ 286 w 286"/>
                <a:gd name="T1" fmla="*/ 645 h 645"/>
                <a:gd name="T2" fmla="*/ 0 w 286"/>
                <a:gd name="T3" fmla="*/ 0 h 645"/>
                <a:gd name="T4" fmla="*/ 166 w 286"/>
                <a:gd name="T5" fmla="*/ 645 h 645"/>
                <a:gd name="T6" fmla="*/ 286 w 286"/>
                <a:gd name="T7" fmla="*/ 645 h 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6" h="645">
                  <a:moveTo>
                    <a:pt x="286" y="645"/>
                  </a:moveTo>
                  <a:cubicBezTo>
                    <a:pt x="167" y="471"/>
                    <a:pt x="62" y="257"/>
                    <a:pt x="0" y="0"/>
                  </a:cubicBezTo>
                  <a:cubicBezTo>
                    <a:pt x="0" y="0"/>
                    <a:pt x="14" y="282"/>
                    <a:pt x="166" y="645"/>
                  </a:cubicBezTo>
                  <a:lnTo>
                    <a:pt x="286" y="645"/>
                  </a:lnTo>
                  <a:close/>
                </a:path>
              </a:pathLst>
            </a:custGeom>
            <a:solidFill>
              <a:srgbClr val="ABD5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18">
              <a:extLst>
                <a:ext uri="{FF2B5EF4-FFF2-40B4-BE49-F238E27FC236}">
                  <a16:creationId xmlns:a16="http://schemas.microsoft.com/office/drawing/2014/main" id="{4EF31946-1FF7-F04F-9C80-5220859231D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6442" y="1794"/>
              <a:ext cx="3799633" cy="6862737"/>
            </a:xfrm>
            <a:custGeom>
              <a:avLst/>
              <a:gdLst>
                <a:gd name="T0" fmla="*/ 17 w 1195"/>
                <a:gd name="T1" fmla="*/ 1314 h 2162"/>
                <a:gd name="T2" fmla="*/ 363 w 1195"/>
                <a:gd name="T3" fmla="*/ 2161 h 2162"/>
                <a:gd name="T4" fmla="*/ 1195 w 1195"/>
                <a:gd name="T5" fmla="*/ 2161 h 2162"/>
                <a:gd name="T6" fmla="*/ 957 w 1195"/>
                <a:gd name="T7" fmla="*/ 1903 h 2162"/>
                <a:gd name="T8" fmla="*/ 673 w 1195"/>
                <a:gd name="T9" fmla="*/ 1314 h 2162"/>
                <a:gd name="T10" fmla="*/ 17 w 1195"/>
                <a:gd name="T11" fmla="*/ 1314 h 2162"/>
                <a:gd name="T12" fmla="*/ 595 w 1195"/>
                <a:gd name="T13" fmla="*/ 916 h 2162"/>
                <a:gd name="T14" fmla="*/ 727 w 1195"/>
                <a:gd name="T15" fmla="*/ 0 h 2162"/>
                <a:gd name="T16" fmla="*/ 277 w 1195"/>
                <a:gd name="T17" fmla="*/ 0 h 2162"/>
                <a:gd name="T18" fmla="*/ 128 w 1195"/>
                <a:gd name="T19" fmla="*/ 299 h 2162"/>
                <a:gd name="T20" fmla="*/ 0 w 1195"/>
                <a:gd name="T21" fmla="*/ 916 h 2162"/>
                <a:gd name="T22" fmla="*/ 595 w 1195"/>
                <a:gd name="T23" fmla="*/ 916 h 2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95" h="2162">
                  <a:moveTo>
                    <a:pt x="17" y="1314"/>
                  </a:moveTo>
                  <a:cubicBezTo>
                    <a:pt x="55" y="1581"/>
                    <a:pt x="154" y="1875"/>
                    <a:pt x="363" y="2161"/>
                  </a:cubicBezTo>
                  <a:cubicBezTo>
                    <a:pt x="364" y="2162"/>
                    <a:pt x="1195" y="2161"/>
                    <a:pt x="1195" y="2161"/>
                  </a:cubicBezTo>
                  <a:cubicBezTo>
                    <a:pt x="1115" y="2085"/>
                    <a:pt x="1036" y="2000"/>
                    <a:pt x="957" y="1903"/>
                  </a:cubicBezTo>
                  <a:cubicBezTo>
                    <a:pt x="957" y="1903"/>
                    <a:pt x="783" y="1678"/>
                    <a:pt x="673" y="1314"/>
                  </a:cubicBezTo>
                  <a:lnTo>
                    <a:pt x="17" y="1314"/>
                  </a:lnTo>
                  <a:close/>
                  <a:moveTo>
                    <a:pt x="595" y="916"/>
                  </a:moveTo>
                  <a:cubicBezTo>
                    <a:pt x="569" y="645"/>
                    <a:pt x="595" y="334"/>
                    <a:pt x="727" y="0"/>
                  </a:cubicBezTo>
                  <a:cubicBezTo>
                    <a:pt x="277" y="0"/>
                    <a:pt x="277" y="0"/>
                    <a:pt x="277" y="0"/>
                  </a:cubicBezTo>
                  <a:cubicBezTo>
                    <a:pt x="222" y="94"/>
                    <a:pt x="175" y="190"/>
                    <a:pt x="128" y="299"/>
                  </a:cubicBezTo>
                  <a:cubicBezTo>
                    <a:pt x="128" y="299"/>
                    <a:pt x="20" y="551"/>
                    <a:pt x="0" y="916"/>
                  </a:cubicBezTo>
                  <a:lnTo>
                    <a:pt x="595" y="916"/>
                  </a:lnTo>
                  <a:close/>
                </a:path>
              </a:pathLst>
            </a:custGeom>
            <a:gradFill>
              <a:gsLst>
                <a:gs pos="0">
                  <a:srgbClr val="AAE3F7"/>
                </a:gs>
                <a:gs pos="81000">
                  <a:srgbClr val="52B3D9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991892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424" userDrawn="1">
          <p15:clr>
            <a:srgbClr val="FBAE40"/>
          </p15:clr>
        </p15:guide>
        <p15:guide id="2" pos="2424" userDrawn="1">
          <p15:clr>
            <a:srgbClr val="FBAE40"/>
          </p15:clr>
        </p15:guide>
        <p15:guide id="3" pos="336" userDrawn="1">
          <p15:clr>
            <a:srgbClr val="FBAE40"/>
          </p15:clr>
        </p15:guide>
        <p15:guide id="4" orient="horz" pos="2040" userDrawn="1">
          <p15:clr>
            <a:srgbClr val="FBAE40"/>
          </p15:clr>
        </p15:guide>
        <p15:guide id="5" orient="horz" pos="2616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D519EC-0943-2646-9830-3E9E4D8F0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20457C3-B414-0F47-9CF2-835A1AFF4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33CDFF"/>
                </a:solidFill>
              </a:defRPr>
            </a:lvl1pPr>
          </a:lstStyle>
          <a:p>
            <a:fld id="{7C4C602F-86DE-4461-A96C-EB85C16227AA}" type="datetime1">
              <a:rPr lang="en-US" smtClean="0"/>
              <a:t>8/18/2023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8E4F40-E7EF-7F48-9FBC-01602E6A0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Earth Science Division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943D68-3FE7-D348-8403-D560C4A8A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C51FE-49D9-314D-9957-ABBF7DDE87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0663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26E2216-3720-8E47-ABAB-D4DA0AD31A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33CDFF"/>
                </a:solidFill>
              </a:defRPr>
            </a:lvl1pPr>
          </a:lstStyle>
          <a:p>
            <a:fld id="{9F70CA08-D1FE-4D65-BA69-D380F661409D}" type="datetime1">
              <a:rPr lang="en-US" smtClean="0"/>
              <a:t>8/18/2023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9149C90-3E7A-C84E-97A5-ACBD2680BE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Earth Science Division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8D531E-1E27-6C49-9FDC-6C0DD877C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C51FE-49D9-314D-9957-ABBF7DDE878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EE58B19-8640-F84B-8052-A3C0720F7FE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7505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12573F-6CD2-E446-AEA2-04B4E6EF41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93DDD8-9AAD-E645-821D-592BCEBFBC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DEC770-B8D0-7D44-8C06-45E23230FB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C1D6F7-2876-CB4E-BA7E-98A093117E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33CDFF"/>
                </a:solidFill>
              </a:defRPr>
            </a:lvl1pPr>
          </a:lstStyle>
          <a:p>
            <a:fld id="{17955297-445A-4B94-BE19-A29E69406764}" type="datetime1">
              <a:rPr lang="en-US" smtClean="0"/>
              <a:t>8/18/2023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B64A94-44FC-5E4D-9BA4-F7C5CBE856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Earth Science Division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998A61-2626-EC4B-AC9E-DB0EECA205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C51FE-49D9-314D-9957-ABBF7DDE87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3204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53FC11-1DC9-1F44-A501-A122E38B9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C7F112A-7039-A044-BBB7-19B07AA052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6E76F1-988B-A349-A7F8-1C95567498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022A3D-F197-0240-B9FB-64FA8D239F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33CDFF"/>
                </a:solidFill>
              </a:defRPr>
            </a:lvl1pPr>
          </a:lstStyle>
          <a:p>
            <a:fld id="{89AC9DF0-EC8F-4AD9-AC6F-59322D691048}" type="datetime1">
              <a:rPr lang="en-US" smtClean="0"/>
              <a:t>8/18/2023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7AD987-1A3B-EA45-8288-4FF05FA61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Earth Science Division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4E646E-5FCF-704C-A828-129A071DE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C51FE-49D9-314D-9957-ABBF7DDE87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7756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C71CB2-6C06-A944-AB99-307A4B017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90C05E-DB0B-2C43-8871-0E8EEA3DB9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15FB7B-95D2-9B44-B7CD-BD3422A58F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33CDFF"/>
                </a:solidFill>
              </a:defRPr>
            </a:lvl1pPr>
          </a:lstStyle>
          <a:p>
            <a:fld id="{7328DD25-E3FF-4E5E-ADC2-9A77CE125F8B}" type="datetime1">
              <a:rPr lang="en-US" smtClean="0"/>
              <a:t>8/18/2023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5D936A-402E-2643-BC23-9FFDBB7189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Earth Science Division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003F8D-4C62-8246-A9C9-F56761340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C51FE-49D9-314D-9957-ABBF7DDE87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5304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E305B7A-0DA0-914C-BF32-308B0A1D37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38B2C1-3648-864E-BE9D-6955702B70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BBA409-A439-7946-849E-1C52DE1E20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35714-E5CC-4691-8FE9-4B41161824A7}" type="datetime1">
              <a:rPr lang="en-US" smtClean="0"/>
              <a:t>8/18/2023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645A88-8207-164E-BEE0-99140ED4EF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Earth Science Division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024272-4864-7D45-9A42-761E1FA3D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C51FE-49D9-314D-9957-ABBF7DDE87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807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C663029-D307-3749-AB26-9F9152234BB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D2CE19-A11D-D94C-B77D-57C122F2BE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3481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91869DD7-9D2F-430B-BBF2-D5319308A21D}" type="datetime1">
              <a:rPr lang="en-US" smtClean="0"/>
              <a:t>8/18/2023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8FFF24-A506-454C-A791-5E9C3C843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FOR INTERNAL NASA USE ONLY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D89AD3-FDEB-FB43-85E2-1EB84C13A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5C972-C234-44D2-B040-6DD95830DD33}" type="slidenum">
              <a:rPr lang="en-US" smtClean="0"/>
              <a:t>‹#›</a:t>
            </a:fld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77D0F7-4A6B-4045-B534-3DB6A60EA85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48100" y="4152900"/>
            <a:ext cx="3428126" cy="1025922"/>
          </a:xfrm>
        </p:spPr>
        <p:txBody>
          <a:bodyPr wrap="square">
            <a:spAutoFit/>
          </a:bodyPr>
          <a:lstStyle>
            <a:lvl1pPr marL="0" indent="0" algn="l">
              <a:buNone/>
              <a:defRPr sz="18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spcBef>
                <a:spcPts val="400"/>
              </a:spcBef>
            </a:pPr>
            <a:r>
              <a:rPr lang="en-US" b="1"/>
              <a:t>PRESENTER NAME</a:t>
            </a:r>
          </a:p>
          <a:p>
            <a:pPr>
              <a:spcBef>
                <a:spcPts val="400"/>
              </a:spcBef>
            </a:pPr>
            <a:r>
              <a:rPr lang="en-US"/>
              <a:t>Title</a:t>
            </a:r>
          </a:p>
          <a:p>
            <a:pPr>
              <a:spcBef>
                <a:spcPts val="400"/>
              </a:spcBef>
            </a:pPr>
            <a:r>
              <a:rPr lang="en-US"/>
              <a:t>Date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1FF2FE-F541-714A-961B-93F0AD084E5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2390" y="304799"/>
            <a:ext cx="2769575" cy="840423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6B3B1C91-BB5E-7549-BF43-9056C639C58D}"/>
              </a:ext>
            </a:extLst>
          </p:cNvPr>
          <p:cNvGrpSpPr/>
          <p:nvPr/>
        </p:nvGrpSpPr>
        <p:grpSpPr>
          <a:xfrm>
            <a:off x="516442" y="-8842"/>
            <a:ext cx="4621246" cy="6873373"/>
            <a:chOff x="516442" y="-8842"/>
            <a:chExt cx="4621246" cy="6873373"/>
          </a:xfrm>
        </p:grpSpPr>
        <p:sp>
          <p:nvSpPr>
            <p:cNvPr id="10" name="Freeform 16">
              <a:extLst>
                <a:ext uri="{FF2B5EF4-FFF2-40B4-BE49-F238E27FC236}">
                  <a16:creationId xmlns:a16="http://schemas.microsoft.com/office/drawing/2014/main" id="{466EF3C0-A624-FF4C-B066-35DA043246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84060" y="-8842"/>
              <a:ext cx="2653628" cy="6147482"/>
            </a:xfrm>
            <a:custGeom>
              <a:avLst/>
              <a:gdLst>
                <a:gd name="T0" fmla="*/ 101 w 834"/>
                <a:gd name="T1" fmla="*/ 1317 h 1936"/>
                <a:gd name="T2" fmla="*/ 393 w 834"/>
                <a:gd name="T3" fmla="*/ 1936 h 1936"/>
                <a:gd name="T4" fmla="*/ 238 w 834"/>
                <a:gd name="T5" fmla="*/ 1317 h 1936"/>
                <a:gd name="T6" fmla="*/ 101 w 834"/>
                <a:gd name="T7" fmla="*/ 1317 h 1936"/>
                <a:gd name="T8" fmla="*/ 271 w 834"/>
                <a:gd name="T9" fmla="*/ 919 h 1936"/>
                <a:gd name="T10" fmla="*/ 834 w 834"/>
                <a:gd name="T11" fmla="*/ 3 h 1936"/>
                <a:gd name="T12" fmla="*/ 201 w 834"/>
                <a:gd name="T13" fmla="*/ 0 h 1936"/>
                <a:gd name="T14" fmla="*/ 27 w 834"/>
                <a:gd name="T15" fmla="*/ 919 h 1936"/>
                <a:gd name="T16" fmla="*/ 271 w 834"/>
                <a:gd name="T17" fmla="*/ 919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34" h="1936">
                  <a:moveTo>
                    <a:pt x="101" y="1317"/>
                  </a:moveTo>
                  <a:cubicBezTo>
                    <a:pt x="159" y="1513"/>
                    <a:pt x="253" y="1720"/>
                    <a:pt x="393" y="1936"/>
                  </a:cubicBezTo>
                  <a:cubicBezTo>
                    <a:pt x="393" y="1936"/>
                    <a:pt x="254" y="1683"/>
                    <a:pt x="238" y="1317"/>
                  </a:cubicBezTo>
                  <a:lnTo>
                    <a:pt x="101" y="1317"/>
                  </a:lnTo>
                  <a:close/>
                  <a:moveTo>
                    <a:pt x="271" y="919"/>
                  </a:moveTo>
                  <a:cubicBezTo>
                    <a:pt x="335" y="629"/>
                    <a:pt x="495" y="309"/>
                    <a:pt x="834" y="3"/>
                  </a:cubicBezTo>
                  <a:cubicBezTo>
                    <a:pt x="201" y="0"/>
                    <a:pt x="201" y="0"/>
                    <a:pt x="201" y="0"/>
                  </a:cubicBezTo>
                  <a:cubicBezTo>
                    <a:pt x="84" y="249"/>
                    <a:pt x="0" y="561"/>
                    <a:pt x="27" y="919"/>
                  </a:cubicBezTo>
                  <a:lnTo>
                    <a:pt x="271" y="919"/>
                  </a:lnTo>
                  <a:close/>
                </a:path>
              </a:pathLst>
            </a:custGeom>
            <a:gradFill>
              <a:gsLst>
                <a:gs pos="0">
                  <a:srgbClr val="8ACCEC"/>
                </a:gs>
                <a:gs pos="98000">
                  <a:srgbClr val="6DB8E3"/>
                </a:gs>
              </a:gsLst>
              <a:lin ang="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7">
              <a:extLst>
                <a:ext uri="{FF2B5EF4-FFF2-40B4-BE49-F238E27FC236}">
                  <a16:creationId xmlns:a16="http://schemas.microsoft.com/office/drawing/2014/main" id="{E4464884-B9BC-9244-A3A6-12B093B11AB8}"/>
                </a:ext>
              </a:extLst>
            </p:cNvPr>
            <p:cNvSpPr>
              <a:spLocks/>
            </p:cNvSpPr>
            <p:nvPr/>
          </p:nvSpPr>
          <p:spPr bwMode="auto">
            <a:xfrm>
              <a:off x="580255" y="4814485"/>
              <a:ext cx="909359" cy="2047388"/>
            </a:xfrm>
            <a:custGeom>
              <a:avLst/>
              <a:gdLst>
                <a:gd name="T0" fmla="*/ 286 w 286"/>
                <a:gd name="T1" fmla="*/ 645 h 645"/>
                <a:gd name="T2" fmla="*/ 0 w 286"/>
                <a:gd name="T3" fmla="*/ 0 h 645"/>
                <a:gd name="T4" fmla="*/ 166 w 286"/>
                <a:gd name="T5" fmla="*/ 645 h 645"/>
                <a:gd name="T6" fmla="*/ 286 w 286"/>
                <a:gd name="T7" fmla="*/ 645 h 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6" h="645">
                  <a:moveTo>
                    <a:pt x="286" y="645"/>
                  </a:moveTo>
                  <a:cubicBezTo>
                    <a:pt x="167" y="471"/>
                    <a:pt x="62" y="257"/>
                    <a:pt x="0" y="0"/>
                  </a:cubicBezTo>
                  <a:cubicBezTo>
                    <a:pt x="0" y="0"/>
                    <a:pt x="14" y="282"/>
                    <a:pt x="166" y="645"/>
                  </a:cubicBezTo>
                  <a:lnTo>
                    <a:pt x="286" y="645"/>
                  </a:lnTo>
                  <a:close/>
                </a:path>
              </a:pathLst>
            </a:custGeom>
            <a:solidFill>
              <a:srgbClr val="ABD5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8">
              <a:extLst>
                <a:ext uri="{FF2B5EF4-FFF2-40B4-BE49-F238E27FC236}">
                  <a16:creationId xmlns:a16="http://schemas.microsoft.com/office/drawing/2014/main" id="{4EF31946-1FF7-F04F-9C80-5220859231D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6442" y="1794"/>
              <a:ext cx="3799633" cy="6862737"/>
            </a:xfrm>
            <a:custGeom>
              <a:avLst/>
              <a:gdLst>
                <a:gd name="T0" fmla="*/ 17 w 1195"/>
                <a:gd name="T1" fmla="*/ 1314 h 2162"/>
                <a:gd name="T2" fmla="*/ 363 w 1195"/>
                <a:gd name="T3" fmla="*/ 2161 h 2162"/>
                <a:gd name="T4" fmla="*/ 1195 w 1195"/>
                <a:gd name="T5" fmla="*/ 2161 h 2162"/>
                <a:gd name="T6" fmla="*/ 957 w 1195"/>
                <a:gd name="T7" fmla="*/ 1903 h 2162"/>
                <a:gd name="T8" fmla="*/ 673 w 1195"/>
                <a:gd name="T9" fmla="*/ 1314 h 2162"/>
                <a:gd name="T10" fmla="*/ 17 w 1195"/>
                <a:gd name="T11" fmla="*/ 1314 h 2162"/>
                <a:gd name="T12" fmla="*/ 595 w 1195"/>
                <a:gd name="T13" fmla="*/ 916 h 2162"/>
                <a:gd name="T14" fmla="*/ 727 w 1195"/>
                <a:gd name="T15" fmla="*/ 0 h 2162"/>
                <a:gd name="T16" fmla="*/ 277 w 1195"/>
                <a:gd name="T17" fmla="*/ 0 h 2162"/>
                <a:gd name="T18" fmla="*/ 128 w 1195"/>
                <a:gd name="T19" fmla="*/ 299 h 2162"/>
                <a:gd name="T20" fmla="*/ 0 w 1195"/>
                <a:gd name="T21" fmla="*/ 916 h 2162"/>
                <a:gd name="T22" fmla="*/ 595 w 1195"/>
                <a:gd name="T23" fmla="*/ 916 h 2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95" h="2162">
                  <a:moveTo>
                    <a:pt x="17" y="1314"/>
                  </a:moveTo>
                  <a:cubicBezTo>
                    <a:pt x="55" y="1581"/>
                    <a:pt x="154" y="1875"/>
                    <a:pt x="363" y="2161"/>
                  </a:cubicBezTo>
                  <a:cubicBezTo>
                    <a:pt x="364" y="2162"/>
                    <a:pt x="1195" y="2161"/>
                    <a:pt x="1195" y="2161"/>
                  </a:cubicBezTo>
                  <a:cubicBezTo>
                    <a:pt x="1115" y="2085"/>
                    <a:pt x="1036" y="2000"/>
                    <a:pt x="957" y="1903"/>
                  </a:cubicBezTo>
                  <a:cubicBezTo>
                    <a:pt x="957" y="1903"/>
                    <a:pt x="783" y="1678"/>
                    <a:pt x="673" y="1314"/>
                  </a:cubicBezTo>
                  <a:lnTo>
                    <a:pt x="17" y="1314"/>
                  </a:lnTo>
                  <a:close/>
                  <a:moveTo>
                    <a:pt x="595" y="916"/>
                  </a:moveTo>
                  <a:cubicBezTo>
                    <a:pt x="569" y="645"/>
                    <a:pt x="595" y="334"/>
                    <a:pt x="727" y="0"/>
                  </a:cubicBezTo>
                  <a:cubicBezTo>
                    <a:pt x="277" y="0"/>
                    <a:pt x="277" y="0"/>
                    <a:pt x="277" y="0"/>
                  </a:cubicBezTo>
                  <a:cubicBezTo>
                    <a:pt x="222" y="94"/>
                    <a:pt x="175" y="190"/>
                    <a:pt x="128" y="299"/>
                  </a:cubicBezTo>
                  <a:cubicBezTo>
                    <a:pt x="128" y="299"/>
                    <a:pt x="20" y="551"/>
                    <a:pt x="0" y="916"/>
                  </a:cubicBezTo>
                  <a:lnTo>
                    <a:pt x="595" y="916"/>
                  </a:lnTo>
                  <a:close/>
                </a:path>
              </a:pathLst>
            </a:custGeom>
            <a:gradFill>
              <a:gsLst>
                <a:gs pos="0">
                  <a:srgbClr val="AAE3F7"/>
                </a:gs>
                <a:gs pos="81000">
                  <a:srgbClr val="52B3D9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43081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424">
          <p15:clr>
            <a:srgbClr val="FBAE40"/>
          </p15:clr>
        </p15:guide>
        <p15:guide id="2" pos="2424">
          <p15:clr>
            <a:srgbClr val="FBAE40"/>
          </p15:clr>
        </p15:guide>
        <p15:guide id="3" pos="336">
          <p15:clr>
            <a:srgbClr val="FBAE40"/>
          </p15:clr>
        </p15:guide>
        <p15:guide id="4" orient="horz" pos="2040">
          <p15:clr>
            <a:srgbClr val="FBAE40"/>
          </p15:clr>
        </p15:guide>
        <p15:guide id="5" orient="horz" pos="2616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A82CAA-A637-564B-9150-80E6208D2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4900" y="1104144"/>
            <a:ext cx="6678105" cy="646331"/>
          </a:xfrm>
        </p:spPr>
        <p:txBody>
          <a:bodyPr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8FFBED-D27D-074B-9C33-10A234BC62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4901" y="2214710"/>
            <a:ext cx="6678104" cy="1623008"/>
          </a:xfrm>
        </p:spPr>
        <p:txBody>
          <a:bodyPr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55A95B-EA76-8B4B-809B-5350F164F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3FA48-C842-471E-8A71-20AD44E0E738}" type="datetime1">
              <a:rPr lang="en-US" smtClean="0"/>
              <a:t>8/18/2023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7ECC2B-9CA4-F049-B8DF-124C011176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INTERNAL NASA USE ONLY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94B535-E047-7E4E-AC67-9B9E71213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5C972-C234-44D2-B040-6DD95830DD33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Hexagon 2"/>
          <p:cNvSpPr>
            <a:spLocks noChangeAspect="1"/>
          </p:cNvSpPr>
          <p:nvPr/>
        </p:nvSpPr>
        <p:spPr>
          <a:xfrm>
            <a:off x="2101032" y="1199335"/>
            <a:ext cx="2287991" cy="1986380"/>
          </a:xfrm>
          <a:custGeom>
            <a:avLst/>
            <a:gdLst>
              <a:gd name="connsiteX0" fmla="*/ 0 w 2637865"/>
              <a:gd name="connsiteY0" fmla="*/ 1179879 h 2359757"/>
              <a:gd name="connsiteX1" fmla="*/ 589939 w 2637865"/>
              <a:gd name="connsiteY1" fmla="*/ 1 h 2359757"/>
              <a:gd name="connsiteX2" fmla="*/ 2047926 w 2637865"/>
              <a:gd name="connsiteY2" fmla="*/ 1 h 2359757"/>
              <a:gd name="connsiteX3" fmla="*/ 2637865 w 2637865"/>
              <a:gd name="connsiteY3" fmla="*/ 1179879 h 2359757"/>
              <a:gd name="connsiteX4" fmla="*/ 2047926 w 2637865"/>
              <a:gd name="connsiteY4" fmla="*/ 2359756 h 2359757"/>
              <a:gd name="connsiteX5" fmla="*/ 589939 w 2637865"/>
              <a:gd name="connsiteY5" fmla="*/ 2359756 h 2359757"/>
              <a:gd name="connsiteX6" fmla="*/ 0 w 2637865"/>
              <a:gd name="connsiteY6" fmla="*/ 1179879 h 2359757"/>
              <a:gd name="connsiteX0" fmla="*/ 0 w 2637865"/>
              <a:gd name="connsiteY0" fmla="*/ 1179878 h 2368899"/>
              <a:gd name="connsiteX1" fmla="*/ 589939 w 2637865"/>
              <a:gd name="connsiteY1" fmla="*/ 0 h 2368899"/>
              <a:gd name="connsiteX2" fmla="*/ 2047926 w 2637865"/>
              <a:gd name="connsiteY2" fmla="*/ 0 h 2368899"/>
              <a:gd name="connsiteX3" fmla="*/ 2637865 w 2637865"/>
              <a:gd name="connsiteY3" fmla="*/ 1179878 h 2368899"/>
              <a:gd name="connsiteX4" fmla="*/ 2047926 w 2637865"/>
              <a:gd name="connsiteY4" fmla="*/ 2359755 h 2368899"/>
              <a:gd name="connsiteX5" fmla="*/ 717955 w 2637865"/>
              <a:gd name="connsiteY5" fmla="*/ 2368899 h 2368899"/>
              <a:gd name="connsiteX6" fmla="*/ 0 w 2637865"/>
              <a:gd name="connsiteY6" fmla="*/ 1179878 h 2368899"/>
              <a:gd name="connsiteX0" fmla="*/ 0 w 2637865"/>
              <a:gd name="connsiteY0" fmla="*/ 1179878 h 2378043"/>
              <a:gd name="connsiteX1" fmla="*/ 589939 w 2637865"/>
              <a:gd name="connsiteY1" fmla="*/ 0 h 2378043"/>
              <a:gd name="connsiteX2" fmla="*/ 2047926 w 2637865"/>
              <a:gd name="connsiteY2" fmla="*/ 0 h 2378043"/>
              <a:gd name="connsiteX3" fmla="*/ 2637865 w 2637865"/>
              <a:gd name="connsiteY3" fmla="*/ 1179878 h 2378043"/>
              <a:gd name="connsiteX4" fmla="*/ 2047926 w 2637865"/>
              <a:gd name="connsiteY4" fmla="*/ 2359755 h 2378043"/>
              <a:gd name="connsiteX5" fmla="*/ 644803 w 2637865"/>
              <a:gd name="connsiteY5" fmla="*/ 2378043 h 2378043"/>
              <a:gd name="connsiteX6" fmla="*/ 0 w 2637865"/>
              <a:gd name="connsiteY6" fmla="*/ 1179878 h 2378043"/>
              <a:gd name="connsiteX0" fmla="*/ 0 w 2683585"/>
              <a:gd name="connsiteY0" fmla="*/ 1189022 h 2378043"/>
              <a:gd name="connsiteX1" fmla="*/ 635659 w 2683585"/>
              <a:gd name="connsiteY1" fmla="*/ 0 h 2378043"/>
              <a:gd name="connsiteX2" fmla="*/ 2093646 w 2683585"/>
              <a:gd name="connsiteY2" fmla="*/ 0 h 2378043"/>
              <a:gd name="connsiteX3" fmla="*/ 2683585 w 2683585"/>
              <a:gd name="connsiteY3" fmla="*/ 1179878 h 2378043"/>
              <a:gd name="connsiteX4" fmla="*/ 2093646 w 2683585"/>
              <a:gd name="connsiteY4" fmla="*/ 2359755 h 2378043"/>
              <a:gd name="connsiteX5" fmla="*/ 690523 w 2683585"/>
              <a:gd name="connsiteY5" fmla="*/ 2378043 h 2378043"/>
              <a:gd name="connsiteX6" fmla="*/ 0 w 2683585"/>
              <a:gd name="connsiteY6" fmla="*/ 1189022 h 2378043"/>
              <a:gd name="connsiteX0" fmla="*/ 0 w 2546425"/>
              <a:gd name="connsiteY0" fmla="*/ 1189022 h 2378043"/>
              <a:gd name="connsiteX1" fmla="*/ 635659 w 2546425"/>
              <a:gd name="connsiteY1" fmla="*/ 0 h 2378043"/>
              <a:gd name="connsiteX2" fmla="*/ 2093646 w 2546425"/>
              <a:gd name="connsiteY2" fmla="*/ 0 h 2378043"/>
              <a:gd name="connsiteX3" fmla="*/ 2546425 w 2546425"/>
              <a:gd name="connsiteY3" fmla="*/ 1189022 h 2378043"/>
              <a:gd name="connsiteX4" fmla="*/ 2093646 w 2546425"/>
              <a:gd name="connsiteY4" fmla="*/ 2359755 h 2378043"/>
              <a:gd name="connsiteX5" fmla="*/ 690523 w 2546425"/>
              <a:gd name="connsiteY5" fmla="*/ 2378043 h 2378043"/>
              <a:gd name="connsiteX6" fmla="*/ 0 w 2546425"/>
              <a:gd name="connsiteY6" fmla="*/ 1189022 h 2378043"/>
              <a:gd name="connsiteX0" fmla="*/ 0 w 2711017"/>
              <a:gd name="connsiteY0" fmla="*/ 1189022 h 2378043"/>
              <a:gd name="connsiteX1" fmla="*/ 635659 w 2711017"/>
              <a:gd name="connsiteY1" fmla="*/ 0 h 2378043"/>
              <a:gd name="connsiteX2" fmla="*/ 2093646 w 2711017"/>
              <a:gd name="connsiteY2" fmla="*/ 0 h 2378043"/>
              <a:gd name="connsiteX3" fmla="*/ 2711017 w 2711017"/>
              <a:gd name="connsiteY3" fmla="*/ 1207310 h 2378043"/>
              <a:gd name="connsiteX4" fmla="*/ 2093646 w 2711017"/>
              <a:gd name="connsiteY4" fmla="*/ 2359755 h 2378043"/>
              <a:gd name="connsiteX5" fmla="*/ 690523 w 2711017"/>
              <a:gd name="connsiteY5" fmla="*/ 2378043 h 2378043"/>
              <a:gd name="connsiteX6" fmla="*/ 0 w 2711017"/>
              <a:gd name="connsiteY6" fmla="*/ 1189022 h 2378043"/>
              <a:gd name="connsiteX0" fmla="*/ 0 w 2711017"/>
              <a:gd name="connsiteY0" fmla="*/ 1189022 h 2378043"/>
              <a:gd name="connsiteX1" fmla="*/ 635659 w 2711017"/>
              <a:gd name="connsiteY1" fmla="*/ 0 h 2378043"/>
              <a:gd name="connsiteX2" fmla="*/ 2029638 w 2711017"/>
              <a:gd name="connsiteY2" fmla="*/ 9147 h 2378043"/>
              <a:gd name="connsiteX3" fmla="*/ 2711017 w 2711017"/>
              <a:gd name="connsiteY3" fmla="*/ 1207310 h 2378043"/>
              <a:gd name="connsiteX4" fmla="*/ 2093646 w 2711017"/>
              <a:gd name="connsiteY4" fmla="*/ 2359755 h 2378043"/>
              <a:gd name="connsiteX5" fmla="*/ 690523 w 2711017"/>
              <a:gd name="connsiteY5" fmla="*/ 2378043 h 2378043"/>
              <a:gd name="connsiteX6" fmla="*/ 0 w 2711017"/>
              <a:gd name="connsiteY6" fmla="*/ 1189022 h 2378043"/>
              <a:gd name="connsiteX0" fmla="*/ 0 w 2711017"/>
              <a:gd name="connsiteY0" fmla="*/ 1189022 h 2378043"/>
              <a:gd name="connsiteX1" fmla="*/ 635659 w 2711017"/>
              <a:gd name="connsiteY1" fmla="*/ 0 h 2378043"/>
              <a:gd name="connsiteX2" fmla="*/ 2029638 w 2711017"/>
              <a:gd name="connsiteY2" fmla="*/ 9147 h 2378043"/>
              <a:gd name="connsiteX3" fmla="*/ 2711017 w 2711017"/>
              <a:gd name="connsiteY3" fmla="*/ 1207310 h 2378043"/>
              <a:gd name="connsiteX4" fmla="*/ 2011350 w 2711017"/>
              <a:gd name="connsiteY4" fmla="*/ 2368901 h 2378043"/>
              <a:gd name="connsiteX5" fmla="*/ 690523 w 2711017"/>
              <a:gd name="connsiteY5" fmla="*/ 2378043 h 2378043"/>
              <a:gd name="connsiteX6" fmla="*/ 0 w 2711017"/>
              <a:gd name="connsiteY6" fmla="*/ 1189022 h 2378043"/>
              <a:gd name="connsiteX0" fmla="*/ 0 w 2711017"/>
              <a:gd name="connsiteY0" fmla="*/ 1189022 h 2378048"/>
              <a:gd name="connsiteX1" fmla="*/ 635659 w 2711017"/>
              <a:gd name="connsiteY1" fmla="*/ 0 h 2378048"/>
              <a:gd name="connsiteX2" fmla="*/ 2029638 w 2711017"/>
              <a:gd name="connsiteY2" fmla="*/ 9147 h 2378048"/>
              <a:gd name="connsiteX3" fmla="*/ 2711017 w 2711017"/>
              <a:gd name="connsiteY3" fmla="*/ 1207310 h 2378048"/>
              <a:gd name="connsiteX4" fmla="*/ 1965630 w 2711017"/>
              <a:gd name="connsiteY4" fmla="*/ 2378048 h 2378048"/>
              <a:gd name="connsiteX5" fmla="*/ 690523 w 2711017"/>
              <a:gd name="connsiteY5" fmla="*/ 2378043 h 2378048"/>
              <a:gd name="connsiteX6" fmla="*/ 0 w 2711017"/>
              <a:gd name="connsiteY6" fmla="*/ 1189022 h 2378048"/>
              <a:gd name="connsiteX0" fmla="*/ 0 w 2711017"/>
              <a:gd name="connsiteY0" fmla="*/ 1189022 h 2387195"/>
              <a:gd name="connsiteX1" fmla="*/ 635659 w 2711017"/>
              <a:gd name="connsiteY1" fmla="*/ 0 h 2387195"/>
              <a:gd name="connsiteX2" fmla="*/ 2029638 w 2711017"/>
              <a:gd name="connsiteY2" fmla="*/ 9147 h 2387195"/>
              <a:gd name="connsiteX3" fmla="*/ 2711017 w 2711017"/>
              <a:gd name="connsiteY3" fmla="*/ 1207310 h 2387195"/>
              <a:gd name="connsiteX4" fmla="*/ 2011350 w 2711017"/>
              <a:gd name="connsiteY4" fmla="*/ 2387195 h 2387195"/>
              <a:gd name="connsiteX5" fmla="*/ 690523 w 2711017"/>
              <a:gd name="connsiteY5" fmla="*/ 2378043 h 2387195"/>
              <a:gd name="connsiteX6" fmla="*/ 0 w 2711017"/>
              <a:gd name="connsiteY6" fmla="*/ 1189022 h 2387195"/>
              <a:gd name="connsiteX0" fmla="*/ 0 w 2711017"/>
              <a:gd name="connsiteY0" fmla="*/ 1189022 h 2387195"/>
              <a:gd name="connsiteX1" fmla="*/ 635659 w 2711017"/>
              <a:gd name="connsiteY1" fmla="*/ 0 h 2387195"/>
              <a:gd name="connsiteX2" fmla="*/ 2029638 w 2711017"/>
              <a:gd name="connsiteY2" fmla="*/ 9147 h 2387195"/>
              <a:gd name="connsiteX3" fmla="*/ 2711017 w 2711017"/>
              <a:gd name="connsiteY3" fmla="*/ 1207310 h 2387195"/>
              <a:gd name="connsiteX4" fmla="*/ 2011350 w 2711017"/>
              <a:gd name="connsiteY4" fmla="*/ 2387195 h 2387195"/>
              <a:gd name="connsiteX5" fmla="*/ 763675 w 2711017"/>
              <a:gd name="connsiteY5" fmla="*/ 2387190 h 2387195"/>
              <a:gd name="connsiteX6" fmla="*/ 0 w 2711017"/>
              <a:gd name="connsiteY6" fmla="*/ 1189022 h 2387195"/>
              <a:gd name="connsiteX0" fmla="*/ 0 w 2711017"/>
              <a:gd name="connsiteY0" fmla="*/ 1189022 h 2396337"/>
              <a:gd name="connsiteX1" fmla="*/ 635659 w 2711017"/>
              <a:gd name="connsiteY1" fmla="*/ 0 h 2396337"/>
              <a:gd name="connsiteX2" fmla="*/ 2029638 w 2711017"/>
              <a:gd name="connsiteY2" fmla="*/ 9147 h 2396337"/>
              <a:gd name="connsiteX3" fmla="*/ 2711017 w 2711017"/>
              <a:gd name="connsiteY3" fmla="*/ 1207310 h 2396337"/>
              <a:gd name="connsiteX4" fmla="*/ 2011350 w 2711017"/>
              <a:gd name="connsiteY4" fmla="*/ 2387195 h 2396337"/>
              <a:gd name="connsiteX5" fmla="*/ 699667 w 2711017"/>
              <a:gd name="connsiteY5" fmla="*/ 2396337 h 2396337"/>
              <a:gd name="connsiteX6" fmla="*/ 0 w 2711017"/>
              <a:gd name="connsiteY6" fmla="*/ 1189022 h 2396337"/>
              <a:gd name="connsiteX0" fmla="*/ 0 w 2711017"/>
              <a:gd name="connsiteY0" fmla="*/ 1189022 h 2387195"/>
              <a:gd name="connsiteX1" fmla="*/ 635659 w 2711017"/>
              <a:gd name="connsiteY1" fmla="*/ 0 h 2387195"/>
              <a:gd name="connsiteX2" fmla="*/ 2029638 w 2711017"/>
              <a:gd name="connsiteY2" fmla="*/ 9147 h 2387195"/>
              <a:gd name="connsiteX3" fmla="*/ 2711017 w 2711017"/>
              <a:gd name="connsiteY3" fmla="*/ 1207310 h 2387195"/>
              <a:gd name="connsiteX4" fmla="*/ 2011350 w 2711017"/>
              <a:gd name="connsiteY4" fmla="*/ 2387195 h 2387195"/>
              <a:gd name="connsiteX5" fmla="*/ 772819 w 2711017"/>
              <a:gd name="connsiteY5" fmla="*/ 2140232 h 2387195"/>
              <a:gd name="connsiteX6" fmla="*/ 0 w 2711017"/>
              <a:gd name="connsiteY6" fmla="*/ 1189022 h 2387195"/>
              <a:gd name="connsiteX0" fmla="*/ 0 w 2711017"/>
              <a:gd name="connsiteY0" fmla="*/ 1189022 h 2387195"/>
              <a:gd name="connsiteX1" fmla="*/ 635659 w 2711017"/>
              <a:gd name="connsiteY1" fmla="*/ 0 h 2387195"/>
              <a:gd name="connsiteX2" fmla="*/ 2029638 w 2711017"/>
              <a:gd name="connsiteY2" fmla="*/ 9147 h 2387195"/>
              <a:gd name="connsiteX3" fmla="*/ 2711017 w 2711017"/>
              <a:gd name="connsiteY3" fmla="*/ 1207310 h 2387195"/>
              <a:gd name="connsiteX4" fmla="*/ 2011350 w 2711017"/>
              <a:gd name="connsiteY4" fmla="*/ 2387195 h 2387195"/>
              <a:gd name="connsiteX5" fmla="*/ 690523 w 2711017"/>
              <a:gd name="connsiteY5" fmla="*/ 2387190 h 2387195"/>
              <a:gd name="connsiteX6" fmla="*/ 0 w 2711017"/>
              <a:gd name="connsiteY6" fmla="*/ 1189022 h 2387195"/>
              <a:gd name="connsiteX0" fmla="*/ 0 w 2711017"/>
              <a:gd name="connsiteY0" fmla="*/ 1189022 h 2387190"/>
              <a:gd name="connsiteX1" fmla="*/ 635659 w 2711017"/>
              <a:gd name="connsiteY1" fmla="*/ 0 h 2387190"/>
              <a:gd name="connsiteX2" fmla="*/ 2029638 w 2711017"/>
              <a:gd name="connsiteY2" fmla="*/ 9147 h 2387190"/>
              <a:gd name="connsiteX3" fmla="*/ 2711017 w 2711017"/>
              <a:gd name="connsiteY3" fmla="*/ 1207310 h 2387190"/>
              <a:gd name="connsiteX4" fmla="*/ 1941500 w 2711017"/>
              <a:gd name="connsiteY4" fmla="*/ 2190289 h 2387190"/>
              <a:gd name="connsiteX5" fmla="*/ 690523 w 2711017"/>
              <a:gd name="connsiteY5" fmla="*/ 2387190 h 2387190"/>
              <a:gd name="connsiteX6" fmla="*/ 0 w 2711017"/>
              <a:gd name="connsiteY6" fmla="*/ 1189022 h 2387190"/>
              <a:gd name="connsiteX0" fmla="*/ 0 w 2711017"/>
              <a:gd name="connsiteY0" fmla="*/ 1189022 h 2387190"/>
              <a:gd name="connsiteX1" fmla="*/ 635659 w 2711017"/>
              <a:gd name="connsiteY1" fmla="*/ 0 h 2387190"/>
              <a:gd name="connsiteX2" fmla="*/ 2029638 w 2711017"/>
              <a:gd name="connsiteY2" fmla="*/ 9147 h 2387190"/>
              <a:gd name="connsiteX3" fmla="*/ 2711017 w 2711017"/>
              <a:gd name="connsiteY3" fmla="*/ 1207310 h 2387190"/>
              <a:gd name="connsiteX4" fmla="*/ 2036750 w 2711017"/>
              <a:gd name="connsiteY4" fmla="*/ 2368140 h 2387190"/>
              <a:gd name="connsiteX5" fmla="*/ 690523 w 2711017"/>
              <a:gd name="connsiteY5" fmla="*/ 2387190 h 2387190"/>
              <a:gd name="connsiteX6" fmla="*/ 0 w 2711017"/>
              <a:gd name="connsiteY6" fmla="*/ 1189022 h 2387190"/>
              <a:gd name="connsiteX0" fmla="*/ 0 w 2711017"/>
              <a:gd name="connsiteY0" fmla="*/ 1189022 h 2368140"/>
              <a:gd name="connsiteX1" fmla="*/ 635659 w 2711017"/>
              <a:gd name="connsiteY1" fmla="*/ 0 h 2368140"/>
              <a:gd name="connsiteX2" fmla="*/ 2029638 w 2711017"/>
              <a:gd name="connsiteY2" fmla="*/ 9147 h 2368140"/>
              <a:gd name="connsiteX3" fmla="*/ 2711017 w 2711017"/>
              <a:gd name="connsiteY3" fmla="*/ 1207310 h 2368140"/>
              <a:gd name="connsiteX4" fmla="*/ 2036750 w 2711017"/>
              <a:gd name="connsiteY4" fmla="*/ 2368140 h 2368140"/>
              <a:gd name="connsiteX5" fmla="*/ 798473 w 2711017"/>
              <a:gd name="connsiteY5" fmla="*/ 2133118 h 2368140"/>
              <a:gd name="connsiteX6" fmla="*/ 0 w 2711017"/>
              <a:gd name="connsiteY6" fmla="*/ 1189022 h 2368140"/>
              <a:gd name="connsiteX0" fmla="*/ 0 w 2711017"/>
              <a:gd name="connsiteY0" fmla="*/ 1189022 h 2374487"/>
              <a:gd name="connsiteX1" fmla="*/ 635659 w 2711017"/>
              <a:gd name="connsiteY1" fmla="*/ 0 h 2374487"/>
              <a:gd name="connsiteX2" fmla="*/ 2029638 w 2711017"/>
              <a:gd name="connsiteY2" fmla="*/ 9147 h 2374487"/>
              <a:gd name="connsiteX3" fmla="*/ 2711017 w 2711017"/>
              <a:gd name="connsiteY3" fmla="*/ 1207310 h 2374487"/>
              <a:gd name="connsiteX4" fmla="*/ 2036750 w 2711017"/>
              <a:gd name="connsiteY4" fmla="*/ 2368140 h 2374487"/>
              <a:gd name="connsiteX5" fmla="*/ 684173 w 2711017"/>
              <a:gd name="connsiteY5" fmla="*/ 2374487 h 2374487"/>
              <a:gd name="connsiteX6" fmla="*/ 0 w 2711017"/>
              <a:gd name="connsiteY6" fmla="*/ 1189022 h 2374487"/>
              <a:gd name="connsiteX0" fmla="*/ 0 w 2723717"/>
              <a:gd name="connsiteY0" fmla="*/ 1189022 h 2374487"/>
              <a:gd name="connsiteX1" fmla="*/ 635659 w 2723717"/>
              <a:gd name="connsiteY1" fmla="*/ 0 h 2374487"/>
              <a:gd name="connsiteX2" fmla="*/ 2029638 w 2723717"/>
              <a:gd name="connsiteY2" fmla="*/ 9147 h 2374487"/>
              <a:gd name="connsiteX3" fmla="*/ 2723717 w 2723717"/>
              <a:gd name="connsiteY3" fmla="*/ 1200958 h 2374487"/>
              <a:gd name="connsiteX4" fmla="*/ 2036750 w 2723717"/>
              <a:gd name="connsiteY4" fmla="*/ 2368140 h 2374487"/>
              <a:gd name="connsiteX5" fmla="*/ 684173 w 2723717"/>
              <a:gd name="connsiteY5" fmla="*/ 2374487 h 2374487"/>
              <a:gd name="connsiteX6" fmla="*/ 0 w 2723717"/>
              <a:gd name="connsiteY6" fmla="*/ 1189022 h 2374487"/>
              <a:gd name="connsiteX0" fmla="*/ 0 w 2723717"/>
              <a:gd name="connsiteY0" fmla="*/ 1179875 h 2365340"/>
              <a:gd name="connsiteX1" fmla="*/ 667409 w 2723717"/>
              <a:gd name="connsiteY1" fmla="*/ 130593 h 2365340"/>
              <a:gd name="connsiteX2" fmla="*/ 2029638 w 2723717"/>
              <a:gd name="connsiteY2" fmla="*/ 0 h 2365340"/>
              <a:gd name="connsiteX3" fmla="*/ 2723717 w 2723717"/>
              <a:gd name="connsiteY3" fmla="*/ 1191811 h 2365340"/>
              <a:gd name="connsiteX4" fmla="*/ 2036750 w 2723717"/>
              <a:gd name="connsiteY4" fmla="*/ 2358993 h 2365340"/>
              <a:gd name="connsiteX5" fmla="*/ 684173 w 2723717"/>
              <a:gd name="connsiteY5" fmla="*/ 2365340 h 2365340"/>
              <a:gd name="connsiteX6" fmla="*/ 0 w 2723717"/>
              <a:gd name="connsiteY6" fmla="*/ 1179875 h 2365340"/>
              <a:gd name="connsiteX0" fmla="*/ 0 w 2723717"/>
              <a:gd name="connsiteY0" fmla="*/ 1179875 h 2365340"/>
              <a:gd name="connsiteX1" fmla="*/ 673759 w 2723717"/>
              <a:gd name="connsiteY1" fmla="*/ 3557 h 2365340"/>
              <a:gd name="connsiteX2" fmla="*/ 2029638 w 2723717"/>
              <a:gd name="connsiteY2" fmla="*/ 0 h 2365340"/>
              <a:gd name="connsiteX3" fmla="*/ 2723717 w 2723717"/>
              <a:gd name="connsiteY3" fmla="*/ 1191811 h 2365340"/>
              <a:gd name="connsiteX4" fmla="*/ 2036750 w 2723717"/>
              <a:gd name="connsiteY4" fmla="*/ 2358993 h 2365340"/>
              <a:gd name="connsiteX5" fmla="*/ 684173 w 2723717"/>
              <a:gd name="connsiteY5" fmla="*/ 2365340 h 2365340"/>
              <a:gd name="connsiteX6" fmla="*/ 0 w 2723717"/>
              <a:gd name="connsiteY6" fmla="*/ 1179875 h 2365340"/>
              <a:gd name="connsiteX0" fmla="*/ 0 w 2723717"/>
              <a:gd name="connsiteY0" fmla="*/ 1176318 h 2361783"/>
              <a:gd name="connsiteX1" fmla="*/ 673759 w 2723717"/>
              <a:gd name="connsiteY1" fmla="*/ 0 h 2361783"/>
              <a:gd name="connsiteX2" fmla="*/ 1959788 w 2723717"/>
              <a:gd name="connsiteY2" fmla="*/ 244163 h 2361783"/>
              <a:gd name="connsiteX3" fmla="*/ 2723717 w 2723717"/>
              <a:gd name="connsiteY3" fmla="*/ 1188254 h 2361783"/>
              <a:gd name="connsiteX4" fmla="*/ 2036750 w 2723717"/>
              <a:gd name="connsiteY4" fmla="*/ 2355436 h 2361783"/>
              <a:gd name="connsiteX5" fmla="*/ 684173 w 2723717"/>
              <a:gd name="connsiteY5" fmla="*/ 2361783 h 2361783"/>
              <a:gd name="connsiteX6" fmla="*/ 0 w 2723717"/>
              <a:gd name="connsiteY6" fmla="*/ 1176318 h 2361783"/>
              <a:gd name="connsiteX0" fmla="*/ 0 w 2723717"/>
              <a:gd name="connsiteY0" fmla="*/ 1179875 h 2365340"/>
              <a:gd name="connsiteX1" fmla="*/ 673759 w 2723717"/>
              <a:gd name="connsiteY1" fmla="*/ 3557 h 2365340"/>
              <a:gd name="connsiteX2" fmla="*/ 2042338 w 2723717"/>
              <a:gd name="connsiteY2" fmla="*/ 0 h 2365340"/>
              <a:gd name="connsiteX3" fmla="*/ 2723717 w 2723717"/>
              <a:gd name="connsiteY3" fmla="*/ 1191811 h 2365340"/>
              <a:gd name="connsiteX4" fmla="*/ 2036750 w 2723717"/>
              <a:gd name="connsiteY4" fmla="*/ 2358993 h 2365340"/>
              <a:gd name="connsiteX5" fmla="*/ 684173 w 2723717"/>
              <a:gd name="connsiteY5" fmla="*/ 2365340 h 2365340"/>
              <a:gd name="connsiteX6" fmla="*/ 0 w 2723717"/>
              <a:gd name="connsiteY6" fmla="*/ 1179875 h 2365340"/>
              <a:gd name="connsiteX0" fmla="*/ 0 w 2457017"/>
              <a:gd name="connsiteY0" fmla="*/ 1186227 h 2365340"/>
              <a:gd name="connsiteX1" fmla="*/ 407059 w 2457017"/>
              <a:gd name="connsiteY1" fmla="*/ 3557 h 2365340"/>
              <a:gd name="connsiteX2" fmla="*/ 1775638 w 2457017"/>
              <a:gd name="connsiteY2" fmla="*/ 0 h 2365340"/>
              <a:gd name="connsiteX3" fmla="*/ 2457017 w 2457017"/>
              <a:gd name="connsiteY3" fmla="*/ 1191811 h 2365340"/>
              <a:gd name="connsiteX4" fmla="*/ 1770050 w 2457017"/>
              <a:gd name="connsiteY4" fmla="*/ 2358993 h 2365340"/>
              <a:gd name="connsiteX5" fmla="*/ 417473 w 2457017"/>
              <a:gd name="connsiteY5" fmla="*/ 2365340 h 2365340"/>
              <a:gd name="connsiteX6" fmla="*/ 0 w 2457017"/>
              <a:gd name="connsiteY6" fmla="*/ 1186227 h 2365340"/>
              <a:gd name="connsiteX0" fmla="*/ 0 w 2723717"/>
              <a:gd name="connsiteY0" fmla="*/ 1179876 h 2365340"/>
              <a:gd name="connsiteX1" fmla="*/ 673759 w 2723717"/>
              <a:gd name="connsiteY1" fmla="*/ 3557 h 2365340"/>
              <a:gd name="connsiteX2" fmla="*/ 2042338 w 2723717"/>
              <a:gd name="connsiteY2" fmla="*/ 0 h 2365340"/>
              <a:gd name="connsiteX3" fmla="*/ 2723717 w 2723717"/>
              <a:gd name="connsiteY3" fmla="*/ 1191811 h 2365340"/>
              <a:gd name="connsiteX4" fmla="*/ 2036750 w 2723717"/>
              <a:gd name="connsiteY4" fmla="*/ 2358993 h 2365340"/>
              <a:gd name="connsiteX5" fmla="*/ 684173 w 2723717"/>
              <a:gd name="connsiteY5" fmla="*/ 2365340 h 2365340"/>
              <a:gd name="connsiteX6" fmla="*/ 0 w 2723717"/>
              <a:gd name="connsiteY6" fmla="*/ 1179876 h 2365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23717" h="2365340">
                <a:moveTo>
                  <a:pt x="0" y="1179876"/>
                </a:moveTo>
                <a:lnTo>
                  <a:pt x="673759" y="3557"/>
                </a:lnTo>
                <a:lnTo>
                  <a:pt x="2042338" y="0"/>
                </a:lnTo>
                <a:lnTo>
                  <a:pt x="2723717" y="1191811"/>
                </a:lnTo>
                <a:lnTo>
                  <a:pt x="2036750" y="2358993"/>
                </a:lnTo>
                <a:lnTo>
                  <a:pt x="684173" y="2365340"/>
                </a:lnTo>
                <a:lnTo>
                  <a:pt x="0" y="1179876"/>
                </a:lnTo>
                <a:close/>
              </a:path>
            </a:pathLst>
          </a:custGeom>
          <a:solidFill>
            <a:srgbClr val="ADC7D2"/>
          </a:solidFill>
          <a:ln w="920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kern="0">
              <a:solidFill>
                <a:srgbClr val="244D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Hexagon 2"/>
          <p:cNvSpPr>
            <a:spLocks noChangeAspect="1"/>
          </p:cNvSpPr>
          <p:nvPr/>
        </p:nvSpPr>
        <p:spPr>
          <a:xfrm>
            <a:off x="2108781" y="3330352"/>
            <a:ext cx="2287991" cy="1986380"/>
          </a:xfrm>
          <a:custGeom>
            <a:avLst/>
            <a:gdLst>
              <a:gd name="connsiteX0" fmla="*/ 0 w 2637865"/>
              <a:gd name="connsiteY0" fmla="*/ 1179879 h 2359757"/>
              <a:gd name="connsiteX1" fmla="*/ 589939 w 2637865"/>
              <a:gd name="connsiteY1" fmla="*/ 1 h 2359757"/>
              <a:gd name="connsiteX2" fmla="*/ 2047926 w 2637865"/>
              <a:gd name="connsiteY2" fmla="*/ 1 h 2359757"/>
              <a:gd name="connsiteX3" fmla="*/ 2637865 w 2637865"/>
              <a:gd name="connsiteY3" fmla="*/ 1179879 h 2359757"/>
              <a:gd name="connsiteX4" fmla="*/ 2047926 w 2637865"/>
              <a:gd name="connsiteY4" fmla="*/ 2359756 h 2359757"/>
              <a:gd name="connsiteX5" fmla="*/ 589939 w 2637865"/>
              <a:gd name="connsiteY5" fmla="*/ 2359756 h 2359757"/>
              <a:gd name="connsiteX6" fmla="*/ 0 w 2637865"/>
              <a:gd name="connsiteY6" fmla="*/ 1179879 h 2359757"/>
              <a:gd name="connsiteX0" fmla="*/ 0 w 2637865"/>
              <a:gd name="connsiteY0" fmla="*/ 1179878 h 2368899"/>
              <a:gd name="connsiteX1" fmla="*/ 589939 w 2637865"/>
              <a:gd name="connsiteY1" fmla="*/ 0 h 2368899"/>
              <a:gd name="connsiteX2" fmla="*/ 2047926 w 2637865"/>
              <a:gd name="connsiteY2" fmla="*/ 0 h 2368899"/>
              <a:gd name="connsiteX3" fmla="*/ 2637865 w 2637865"/>
              <a:gd name="connsiteY3" fmla="*/ 1179878 h 2368899"/>
              <a:gd name="connsiteX4" fmla="*/ 2047926 w 2637865"/>
              <a:gd name="connsiteY4" fmla="*/ 2359755 h 2368899"/>
              <a:gd name="connsiteX5" fmla="*/ 717955 w 2637865"/>
              <a:gd name="connsiteY5" fmla="*/ 2368899 h 2368899"/>
              <a:gd name="connsiteX6" fmla="*/ 0 w 2637865"/>
              <a:gd name="connsiteY6" fmla="*/ 1179878 h 2368899"/>
              <a:gd name="connsiteX0" fmla="*/ 0 w 2637865"/>
              <a:gd name="connsiteY0" fmla="*/ 1179878 h 2378043"/>
              <a:gd name="connsiteX1" fmla="*/ 589939 w 2637865"/>
              <a:gd name="connsiteY1" fmla="*/ 0 h 2378043"/>
              <a:gd name="connsiteX2" fmla="*/ 2047926 w 2637865"/>
              <a:gd name="connsiteY2" fmla="*/ 0 h 2378043"/>
              <a:gd name="connsiteX3" fmla="*/ 2637865 w 2637865"/>
              <a:gd name="connsiteY3" fmla="*/ 1179878 h 2378043"/>
              <a:gd name="connsiteX4" fmla="*/ 2047926 w 2637865"/>
              <a:gd name="connsiteY4" fmla="*/ 2359755 h 2378043"/>
              <a:gd name="connsiteX5" fmla="*/ 644803 w 2637865"/>
              <a:gd name="connsiteY5" fmla="*/ 2378043 h 2378043"/>
              <a:gd name="connsiteX6" fmla="*/ 0 w 2637865"/>
              <a:gd name="connsiteY6" fmla="*/ 1179878 h 2378043"/>
              <a:gd name="connsiteX0" fmla="*/ 0 w 2683585"/>
              <a:gd name="connsiteY0" fmla="*/ 1189022 h 2378043"/>
              <a:gd name="connsiteX1" fmla="*/ 635659 w 2683585"/>
              <a:gd name="connsiteY1" fmla="*/ 0 h 2378043"/>
              <a:gd name="connsiteX2" fmla="*/ 2093646 w 2683585"/>
              <a:gd name="connsiteY2" fmla="*/ 0 h 2378043"/>
              <a:gd name="connsiteX3" fmla="*/ 2683585 w 2683585"/>
              <a:gd name="connsiteY3" fmla="*/ 1179878 h 2378043"/>
              <a:gd name="connsiteX4" fmla="*/ 2093646 w 2683585"/>
              <a:gd name="connsiteY4" fmla="*/ 2359755 h 2378043"/>
              <a:gd name="connsiteX5" fmla="*/ 690523 w 2683585"/>
              <a:gd name="connsiteY5" fmla="*/ 2378043 h 2378043"/>
              <a:gd name="connsiteX6" fmla="*/ 0 w 2683585"/>
              <a:gd name="connsiteY6" fmla="*/ 1189022 h 2378043"/>
              <a:gd name="connsiteX0" fmla="*/ 0 w 2546425"/>
              <a:gd name="connsiteY0" fmla="*/ 1189022 h 2378043"/>
              <a:gd name="connsiteX1" fmla="*/ 635659 w 2546425"/>
              <a:gd name="connsiteY1" fmla="*/ 0 h 2378043"/>
              <a:gd name="connsiteX2" fmla="*/ 2093646 w 2546425"/>
              <a:gd name="connsiteY2" fmla="*/ 0 h 2378043"/>
              <a:gd name="connsiteX3" fmla="*/ 2546425 w 2546425"/>
              <a:gd name="connsiteY3" fmla="*/ 1189022 h 2378043"/>
              <a:gd name="connsiteX4" fmla="*/ 2093646 w 2546425"/>
              <a:gd name="connsiteY4" fmla="*/ 2359755 h 2378043"/>
              <a:gd name="connsiteX5" fmla="*/ 690523 w 2546425"/>
              <a:gd name="connsiteY5" fmla="*/ 2378043 h 2378043"/>
              <a:gd name="connsiteX6" fmla="*/ 0 w 2546425"/>
              <a:gd name="connsiteY6" fmla="*/ 1189022 h 2378043"/>
              <a:gd name="connsiteX0" fmla="*/ 0 w 2711017"/>
              <a:gd name="connsiteY0" fmla="*/ 1189022 h 2378043"/>
              <a:gd name="connsiteX1" fmla="*/ 635659 w 2711017"/>
              <a:gd name="connsiteY1" fmla="*/ 0 h 2378043"/>
              <a:gd name="connsiteX2" fmla="*/ 2093646 w 2711017"/>
              <a:gd name="connsiteY2" fmla="*/ 0 h 2378043"/>
              <a:gd name="connsiteX3" fmla="*/ 2711017 w 2711017"/>
              <a:gd name="connsiteY3" fmla="*/ 1207310 h 2378043"/>
              <a:gd name="connsiteX4" fmla="*/ 2093646 w 2711017"/>
              <a:gd name="connsiteY4" fmla="*/ 2359755 h 2378043"/>
              <a:gd name="connsiteX5" fmla="*/ 690523 w 2711017"/>
              <a:gd name="connsiteY5" fmla="*/ 2378043 h 2378043"/>
              <a:gd name="connsiteX6" fmla="*/ 0 w 2711017"/>
              <a:gd name="connsiteY6" fmla="*/ 1189022 h 2378043"/>
              <a:gd name="connsiteX0" fmla="*/ 0 w 2711017"/>
              <a:gd name="connsiteY0" fmla="*/ 1189022 h 2378043"/>
              <a:gd name="connsiteX1" fmla="*/ 635659 w 2711017"/>
              <a:gd name="connsiteY1" fmla="*/ 0 h 2378043"/>
              <a:gd name="connsiteX2" fmla="*/ 2029638 w 2711017"/>
              <a:gd name="connsiteY2" fmla="*/ 9147 h 2378043"/>
              <a:gd name="connsiteX3" fmla="*/ 2711017 w 2711017"/>
              <a:gd name="connsiteY3" fmla="*/ 1207310 h 2378043"/>
              <a:gd name="connsiteX4" fmla="*/ 2093646 w 2711017"/>
              <a:gd name="connsiteY4" fmla="*/ 2359755 h 2378043"/>
              <a:gd name="connsiteX5" fmla="*/ 690523 w 2711017"/>
              <a:gd name="connsiteY5" fmla="*/ 2378043 h 2378043"/>
              <a:gd name="connsiteX6" fmla="*/ 0 w 2711017"/>
              <a:gd name="connsiteY6" fmla="*/ 1189022 h 2378043"/>
              <a:gd name="connsiteX0" fmla="*/ 0 w 2711017"/>
              <a:gd name="connsiteY0" fmla="*/ 1189022 h 2378043"/>
              <a:gd name="connsiteX1" fmla="*/ 635659 w 2711017"/>
              <a:gd name="connsiteY1" fmla="*/ 0 h 2378043"/>
              <a:gd name="connsiteX2" fmla="*/ 2029638 w 2711017"/>
              <a:gd name="connsiteY2" fmla="*/ 9147 h 2378043"/>
              <a:gd name="connsiteX3" fmla="*/ 2711017 w 2711017"/>
              <a:gd name="connsiteY3" fmla="*/ 1207310 h 2378043"/>
              <a:gd name="connsiteX4" fmla="*/ 2011350 w 2711017"/>
              <a:gd name="connsiteY4" fmla="*/ 2368901 h 2378043"/>
              <a:gd name="connsiteX5" fmla="*/ 690523 w 2711017"/>
              <a:gd name="connsiteY5" fmla="*/ 2378043 h 2378043"/>
              <a:gd name="connsiteX6" fmla="*/ 0 w 2711017"/>
              <a:gd name="connsiteY6" fmla="*/ 1189022 h 2378043"/>
              <a:gd name="connsiteX0" fmla="*/ 0 w 2711017"/>
              <a:gd name="connsiteY0" fmla="*/ 1189022 h 2378048"/>
              <a:gd name="connsiteX1" fmla="*/ 635659 w 2711017"/>
              <a:gd name="connsiteY1" fmla="*/ 0 h 2378048"/>
              <a:gd name="connsiteX2" fmla="*/ 2029638 w 2711017"/>
              <a:gd name="connsiteY2" fmla="*/ 9147 h 2378048"/>
              <a:gd name="connsiteX3" fmla="*/ 2711017 w 2711017"/>
              <a:gd name="connsiteY3" fmla="*/ 1207310 h 2378048"/>
              <a:gd name="connsiteX4" fmla="*/ 1965630 w 2711017"/>
              <a:gd name="connsiteY4" fmla="*/ 2378048 h 2378048"/>
              <a:gd name="connsiteX5" fmla="*/ 690523 w 2711017"/>
              <a:gd name="connsiteY5" fmla="*/ 2378043 h 2378048"/>
              <a:gd name="connsiteX6" fmla="*/ 0 w 2711017"/>
              <a:gd name="connsiteY6" fmla="*/ 1189022 h 2378048"/>
              <a:gd name="connsiteX0" fmla="*/ 0 w 2711017"/>
              <a:gd name="connsiteY0" fmla="*/ 1189022 h 2387195"/>
              <a:gd name="connsiteX1" fmla="*/ 635659 w 2711017"/>
              <a:gd name="connsiteY1" fmla="*/ 0 h 2387195"/>
              <a:gd name="connsiteX2" fmla="*/ 2029638 w 2711017"/>
              <a:gd name="connsiteY2" fmla="*/ 9147 h 2387195"/>
              <a:gd name="connsiteX3" fmla="*/ 2711017 w 2711017"/>
              <a:gd name="connsiteY3" fmla="*/ 1207310 h 2387195"/>
              <a:gd name="connsiteX4" fmla="*/ 2011350 w 2711017"/>
              <a:gd name="connsiteY4" fmla="*/ 2387195 h 2387195"/>
              <a:gd name="connsiteX5" fmla="*/ 690523 w 2711017"/>
              <a:gd name="connsiteY5" fmla="*/ 2378043 h 2387195"/>
              <a:gd name="connsiteX6" fmla="*/ 0 w 2711017"/>
              <a:gd name="connsiteY6" fmla="*/ 1189022 h 2387195"/>
              <a:gd name="connsiteX0" fmla="*/ 0 w 2711017"/>
              <a:gd name="connsiteY0" fmla="*/ 1189022 h 2387195"/>
              <a:gd name="connsiteX1" fmla="*/ 635659 w 2711017"/>
              <a:gd name="connsiteY1" fmla="*/ 0 h 2387195"/>
              <a:gd name="connsiteX2" fmla="*/ 2029638 w 2711017"/>
              <a:gd name="connsiteY2" fmla="*/ 9147 h 2387195"/>
              <a:gd name="connsiteX3" fmla="*/ 2711017 w 2711017"/>
              <a:gd name="connsiteY3" fmla="*/ 1207310 h 2387195"/>
              <a:gd name="connsiteX4" fmla="*/ 2011350 w 2711017"/>
              <a:gd name="connsiteY4" fmla="*/ 2387195 h 2387195"/>
              <a:gd name="connsiteX5" fmla="*/ 763675 w 2711017"/>
              <a:gd name="connsiteY5" fmla="*/ 2387190 h 2387195"/>
              <a:gd name="connsiteX6" fmla="*/ 0 w 2711017"/>
              <a:gd name="connsiteY6" fmla="*/ 1189022 h 2387195"/>
              <a:gd name="connsiteX0" fmla="*/ 0 w 2711017"/>
              <a:gd name="connsiteY0" fmla="*/ 1189022 h 2396337"/>
              <a:gd name="connsiteX1" fmla="*/ 635659 w 2711017"/>
              <a:gd name="connsiteY1" fmla="*/ 0 h 2396337"/>
              <a:gd name="connsiteX2" fmla="*/ 2029638 w 2711017"/>
              <a:gd name="connsiteY2" fmla="*/ 9147 h 2396337"/>
              <a:gd name="connsiteX3" fmla="*/ 2711017 w 2711017"/>
              <a:gd name="connsiteY3" fmla="*/ 1207310 h 2396337"/>
              <a:gd name="connsiteX4" fmla="*/ 2011350 w 2711017"/>
              <a:gd name="connsiteY4" fmla="*/ 2387195 h 2396337"/>
              <a:gd name="connsiteX5" fmla="*/ 699667 w 2711017"/>
              <a:gd name="connsiteY5" fmla="*/ 2396337 h 2396337"/>
              <a:gd name="connsiteX6" fmla="*/ 0 w 2711017"/>
              <a:gd name="connsiteY6" fmla="*/ 1189022 h 2396337"/>
              <a:gd name="connsiteX0" fmla="*/ 0 w 2711017"/>
              <a:gd name="connsiteY0" fmla="*/ 1189022 h 2387195"/>
              <a:gd name="connsiteX1" fmla="*/ 635659 w 2711017"/>
              <a:gd name="connsiteY1" fmla="*/ 0 h 2387195"/>
              <a:gd name="connsiteX2" fmla="*/ 2029638 w 2711017"/>
              <a:gd name="connsiteY2" fmla="*/ 9147 h 2387195"/>
              <a:gd name="connsiteX3" fmla="*/ 2711017 w 2711017"/>
              <a:gd name="connsiteY3" fmla="*/ 1207310 h 2387195"/>
              <a:gd name="connsiteX4" fmla="*/ 2011350 w 2711017"/>
              <a:gd name="connsiteY4" fmla="*/ 2387195 h 2387195"/>
              <a:gd name="connsiteX5" fmla="*/ 772819 w 2711017"/>
              <a:gd name="connsiteY5" fmla="*/ 2140232 h 2387195"/>
              <a:gd name="connsiteX6" fmla="*/ 0 w 2711017"/>
              <a:gd name="connsiteY6" fmla="*/ 1189022 h 2387195"/>
              <a:gd name="connsiteX0" fmla="*/ 0 w 2711017"/>
              <a:gd name="connsiteY0" fmla="*/ 1189022 h 2387195"/>
              <a:gd name="connsiteX1" fmla="*/ 635659 w 2711017"/>
              <a:gd name="connsiteY1" fmla="*/ 0 h 2387195"/>
              <a:gd name="connsiteX2" fmla="*/ 2029638 w 2711017"/>
              <a:gd name="connsiteY2" fmla="*/ 9147 h 2387195"/>
              <a:gd name="connsiteX3" fmla="*/ 2711017 w 2711017"/>
              <a:gd name="connsiteY3" fmla="*/ 1207310 h 2387195"/>
              <a:gd name="connsiteX4" fmla="*/ 2011350 w 2711017"/>
              <a:gd name="connsiteY4" fmla="*/ 2387195 h 2387195"/>
              <a:gd name="connsiteX5" fmla="*/ 690523 w 2711017"/>
              <a:gd name="connsiteY5" fmla="*/ 2387190 h 2387195"/>
              <a:gd name="connsiteX6" fmla="*/ 0 w 2711017"/>
              <a:gd name="connsiteY6" fmla="*/ 1189022 h 2387195"/>
              <a:gd name="connsiteX0" fmla="*/ 0 w 2711017"/>
              <a:gd name="connsiteY0" fmla="*/ 1189022 h 2387190"/>
              <a:gd name="connsiteX1" fmla="*/ 635659 w 2711017"/>
              <a:gd name="connsiteY1" fmla="*/ 0 h 2387190"/>
              <a:gd name="connsiteX2" fmla="*/ 2029638 w 2711017"/>
              <a:gd name="connsiteY2" fmla="*/ 9147 h 2387190"/>
              <a:gd name="connsiteX3" fmla="*/ 2711017 w 2711017"/>
              <a:gd name="connsiteY3" fmla="*/ 1207310 h 2387190"/>
              <a:gd name="connsiteX4" fmla="*/ 1941500 w 2711017"/>
              <a:gd name="connsiteY4" fmla="*/ 2190289 h 2387190"/>
              <a:gd name="connsiteX5" fmla="*/ 690523 w 2711017"/>
              <a:gd name="connsiteY5" fmla="*/ 2387190 h 2387190"/>
              <a:gd name="connsiteX6" fmla="*/ 0 w 2711017"/>
              <a:gd name="connsiteY6" fmla="*/ 1189022 h 2387190"/>
              <a:gd name="connsiteX0" fmla="*/ 0 w 2711017"/>
              <a:gd name="connsiteY0" fmla="*/ 1189022 h 2387190"/>
              <a:gd name="connsiteX1" fmla="*/ 635659 w 2711017"/>
              <a:gd name="connsiteY1" fmla="*/ 0 h 2387190"/>
              <a:gd name="connsiteX2" fmla="*/ 2029638 w 2711017"/>
              <a:gd name="connsiteY2" fmla="*/ 9147 h 2387190"/>
              <a:gd name="connsiteX3" fmla="*/ 2711017 w 2711017"/>
              <a:gd name="connsiteY3" fmla="*/ 1207310 h 2387190"/>
              <a:gd name="connsiteX4" fmla="*/ 2036750 w 2711017"/>
              <a:gd name="connsiteY4" fmla="*/ 2368140 h 2387190"/>
              <a:gd name="connsiteX5" fmla="*/ 690523 w 2711017"/>
              <a:gd name="connsiteY5" fmla="*/ 2387190 h 2387190"/>
              <a:gd name="connsiteX6" fmla="*/ 0 w 2711017"/>
              <a:gd name="connsiteY6" fmla="*/ 1189022 h 2387190"/>
              <a:gd name="connsiteX0" fmla="*/ 0 w 2711017"/>
              <a:gd name="connsiteY0" fmla="*/ 1189022 h 2368140"/>
              <a:gd name="connsiteX1" fmla="*/ 635659 w 2711017"/>
              <a:gd name="connsiteY1" fmla="*/ 0 h 2368140"/>
              <a:gd name="connsiteX2" fmla="*/ 2029638 w 2711017"/>
              <a:gd name="connsiteY2" fmla="*/ 9147 h 2368140"/>
              <a:gd name="connsiteX3" fmla="*/ 2711017 w 2711017"/>
              <a:gd name="connsiteY3" fmla="*/ 1207310 h 2368140"/>
              <a:gd name="connsiteX4" fmla="*/ 2036750 w 2711017"/>
              <a:gd name="connsiteY4" fmla="*/ 2368140 h 2368140"/>
              <a:gd name="connsiteX5" fmla="*/ 798473 w 2711017"/>
              <a:gd name="connsiteY5" fmla="*/ 2133118 h 2368140"/>
              <a:gd name="connsiteX6" fmla="*/ 0 w 2711017"/>
              <a:gd name="connsiteY6" fmla="*/ 1189022 h 2368140"/>
              <a:gd name="connsiteX0" fmla="*/ 0 w 2711017"/>
              <a:gd name="connsiteY0" fmla="*/ 1189022 h 2374487"/>
              <a:gd name="connsiteX1" fmla="*/ 635659 w 2711017"/>
              <a:gd name="connsiteY1" fmla="*/ 0 h 2374487"/>
              <a:gd name="connsiteX2" fmla="*/ 2029638 w 2711017"/>
              <a:gd name="connsiteY2" fmla="*/ 9147 h 2374487"/>
              <a:gd name="connsiteX3" fmla="*/ 2711017 w 2711017"/>
              <a:gd name="connsiteY3" fmla="*/ 1207310 h 2374487"/>
              <a:gd name="connsiteX4" fmla="*/ 2036750 w 2711017"/>
              <a:gd name="connsiteY4" fmla="*/ 2368140 h 2374487"/>
              <a:gd name="connsiteX5" fmla="*/ 684173 w 2711017"/>
              <a:gd name="connsiteY5" fmla="*/ 2374487 h 2374487"/>
              <a:gd name="connsiteX6" fmla="*/ 0 w 2711017"/>
              <a:gd name="connsiteY6" fmla="*/ 1189022 h 2374487"/>
              <a:gd name="connsiteX0" fmla="*/ 0 w 2723717"/>
              <a:gd name="connsiteY0" fmla="*/ 1189022 h 2374487"/>
              <a:gd name="connsiteX1" fmla="*/ 635659 w 2723717"/>
              <a:gd name="connsiteY1" fmla="*/ 0 h 2374487"/>
              <a:gd name="connsiteX2" fmla="*/ 2029638 w 2723717"/>
              <a:gd name="connsiteY2" fmla="*/ 9147 h 2374487"/>
              <a:gd name="connsiteX3" fmla="*/ 2723717 w 2723717"/>
              <a:gd name="connsiteY3" fmla="*/ 1200958 h 2374487"/>
              <a:gd name="connsiteX4" fmla="*/ 2036750 w 2723717"/>
              <a:gd name="connsiteY4" fmla="*/ 2368140 h 2374487"/>
              <a:gd name="connsiteX5" fmla="*/ 684173 w 2723717"/>
              <a:gd name="connsiteY5" fmla="*/ 2374487 h 2374487"/>
              <a:gd name="connsiteX6" fmla="*/ 0 w 2723717"/>
              <a:gd name="connsiteY6" fmla="*/ 1189022 h 2374487"/>
              <a:gd name="connsiteX0" fmla="*/ 0 w 2723717"/>
              <a:gd name="connsiteY0" fmla="*/ 1179875 h 2365340"/>
              <a:gd name="connsiteX1" fmla="*/ 667409 w 2723717"/>
              <a:gd name="connsiteY1" fmla="*/ 130593 h 2365340"/>
              <a:gd name="connsiteX2" fmla="*/ 2029638 w 2723717"/>
              <a:gd name="connsiteY2" fmla="*/ 0 h 2365340"/>
              <a:gd name="connsiteX3" fmla="*/ 2723717 w 2723717"/>
              <a:gd name="connsiteY3" fmla="*/ 1191811 h 2365340"/>
              <a:gd name="connsiteX4" fmla="*/ 2036750 w 2723717"/>
              <a:gd name="connsiteY4" fmla="*/ 2358993 h 2365340"/>
              <a:gd name="connsiteX5" fmla="*/ 684173 w 2723717"/>
              <a:gd name="connsiteY5" fmla="*/ 2365340 h 2365340"/>
              <a:gd name="connsiteX6" fmla="*/ 0 w 2723717"/>
              <a:gd name="connsiteY6" fmla="*/ 1179875 h 2365340"/>
              <a:gd name="connsiteX0" fmla="*/ 0 w 2723717"/>
              <a:gd name="connsiteY0" fmla="*/ 1179875 h 2365340"/>
              <a:gd name="connsiteX1" fmla="*/ 673759 w 2723717"/>
              <a:gd name="connsiteY1" fmla="*/ 3557 h 2365340"/>
              <a:gd name="connsiteX2" fmla="*/ 2029638 w 2723717"/>
              <a:gd name="connsiteY2" fmla="*/ 0 h 2365340"/>
              <a:gd name="connsiteX3" fmla="*/ 2723717 w 2723717"/>
              <a:gd name="connsiteY3" fmla="*/ 1191811 h 2365340"/>
              <a:gd name="connsiteX4" fmla="*/ 2036750 w 2723717"/>
              <a:gd name="connsiteY4" fmla="*/ 2358993 h 2365340"/>
              <a:gd name="connsiteX5" fmla="*/ 684173 w 2723717"/>
              <a:gd name="connsiteY5" fmla="*/ 2365340 h 2365340"/>
              <a:gd name="connsiteX6" fmla="*/ 0 w 2723717"/>
              <a:gd name="connsiteY6" fmla="*/ 1179875 h 2365340"/>
              <a:gd name="connsiteX0" fmla="*/ 0 w 2723717"/>
              <a:gd name="connsiteY0" fmla="*/ 1176318 h 2361783"/>
              <a:gd name="connsiteX1" fmla="*/ 673759 w 2723717"/>
              <a:gd name="connsiteY1" fmla="*/ 0 h 2361783"/>
              <a:gd name="connsiteX2" fmla="*/ 1959788 w 2723717"/>
              <a:gd name="connsiteY2" fmla="*/ 244163 h 2361783"/>
              <a:gd name="connsiteX3" fmla="*/ 2723717 w 2723717"/>
              <a:gd name="connsiteY3" fmla="*/ 1188254 h 2361783"/>
              <a:gd name="connsiteX4" fmla="*/ 2036750 w 2723717"/>
              <a:gd name="connsiteY4" fmla="*/ 2355436 h 2361783"/>
              <a:gd name="connsiteX5" fmla="*/ 684173 w 2723717"/>
              <a:gd name="connsiteY5" fmla="*/ 2361783 h 2361783"/>
              <a:gd name="connsiteX6" fmla="*/ 0 w 2723717"/>
              <a:gd name="connsiteY6" fmla="*/ 1176318 h 2361783"/>
              <a:gd name="connsiteX0" fmla="*/ 0 w 2723717"/>
              <a:gd name="connsiteY0" fmla="*/ 1179875 h 2365340"/>
              <a:gd name="connsiteX1" fmla="*/ 673759 w 2723717"/>
              <a:gd name="connsiteY1" fmla="*/ 3557 h 2365340"/>
              <a:gd name="connsiteX2" fmla="*/ 2042338 w 2723717"/>
              <a:gd name="connsiteY2" fmla="*/ 0 h 2365340"/>
              <a:gd name="connsiteX3" fmla="*/ 2723717 w 2723717"/>
              <a:gd name="connsiteY3" fmla="*/ 1191811 h 2365340"/>
              <a:gd name="connsiteX4" fmla="*/ 2036750 w 2723717"/>
              <a:gd name="connsiteY4" fmla="*/ 2358993 h 2365340"/>
              <a:gd name="connsiteX5" fmla="*/ 684173 w 2723717"/>
              <a:gd name="connsiteY5" fmla="*/ 2365340 h 2365340"/>
              <a:gd name="connsiteX6" fmla="*/ 0 w 2723717"/>
              <a:gd name="connsiteY6" fmla="*/ 1179875 h 2365340"/>
              <a:gd name="connsiteX0" fmla="*/ 0 w 2457017"/>
              <a:gd name="connsiteY0" fmla="*/ 1186227 h 2365340"/>
              <a:gd name="connsiteX1" fmla="*/ 407059 w 2457017"/>
              <a:gd name="connsiteY1" fmla="*/ 3557 h 2365340"/>
              <a:gd name="connsiteX2" fmla="*/ 1775638 w 2457017"/>
              <a:gd name="connsiteY2" fmla="*/ 0 h 2365340"/>
              <a:gd name="connsiteX3" fmla="*/ 2457017 w 2457017"/>
              <a:gd name="connsiteY3" fmla="*/ 1191811 h 2365340"/>
              <a:gd name="connsiteX4" fmla="*/ 1770050 w 2457017"/>
              <a:gd name="connsiteY4" fmla="*/ 2358993 h 2365340"/>
              <a:gd name="connsiteX5" fmla="*/ 417473 w 2457017"/>
              <a:gd name="connsiteY5" fmla="*/ 2365340 h 2365340"/>
              <a:gd name="connsiteX6" fmla="*/ 0 w 2457017"/>
              <a:gd name="connsiteY6" fmla="*/ 1186227 h 2365340"/>
              <a:gd name="connsiteX0" fmla="*/ 0 w 2723717"/>
              <a:gd name="connsiteY0" fmla="*/ 1179876 h 2365340"/>
              <a:gd name="connsiteX1" fmla="*/ 673759 w 2723717"/>
              <a:gd name="connsiteY1" fmla="*/ 3557 h 2365340"/>
              <a:gd name="connsiteX2" fmla="*/ 2042338 w 2723717"/>
              <a:gd name="connsiteY2" fmla="*/ 0 h 2365340"/>
              <a:gd name="connsiteX3" fmla="*/ 2723717 w 2723717"/>
              <a:gd name="connsiteY3" fmla="*/ 1191811 h 2365340"/>
              <a:gd name="connsiteX4" fmla="*/ 2036750 w 2723717"/>
              <a:gd name="connsiteY4" fmla="*/ 2358993 h 2365340"/>
              <a:gd name="connsiteX5" fmla="*/ 684173 w 2723717"/>
              <a:gd name="connsiteY5" fmla="*/ 2365340 h 2365340"/>
              <a:gd name="connsiteX6" fmla="*/ 0 w 2723717"/>
              <a:gd name="connsiteY6" fmla="*/ 1179876 h 2365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23717" h="2365340">
                <a:moveTo>
                  <a:pt x="0" y="1179876"/>
                </a:moveTo>
                <a:lnTo>
                  <a:pt x="673759" y="3557"/>
                </a:lnTo>
                <a:lnTo>
                  <a:pt x="2042338" y="0"/>
                </a:lnTo>
                <a:lnTo>
                  <a:pt x="2723717" y="1191811"/>
                </a:lnTo>
                <a:lnTo>
                  <a:pt x="2036750" y="2358993"/>
                </a:lnTo>
                <a:lnTo>
                  <a:pt x="684173" y="2365340"/>
                </a:lnTo>
                <a:lnTo>
                  <a:pt x="0" y="1179876"/>
                </a:lnTo>
                <a:close/>
              </a:path>
            </a:pathLst>
          </a:custGeom>
          <a:solidFill>
            <a:srgbClr val="ADC7D2"/>
          </a:solidFill>
          <a:ln w="920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kern="0">
              <a:solidFill>
                <a:srgbClr val="244D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1556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  <p15:guide id="2" pos="3096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44AAE731-51C2-1E42-91C4-7FEAB403681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alphaModFix am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743200" cy="6858000"/>
          </a:xfrm>
          <a:prstGeom prst="rect">
            <a:avLst/>
          </a:prstGeom>
        </p:spPr>
      </p:pic>
      <p:sp>
        <p:nvSpPr>
          <p:cNvPr id="13" name="Freeform 5">
            <a:extLst>
              <a:ext uri="{FF2B5EF4-FFF2-40B4-BE49-F238E27FC236}">
                <a16:creationId xmlns:a16="http://schemas.microsoft.com/office/drawing/2014/main" id="{9952507F-5269-DD44-B0B4-BE319763C9BE}"/>
              </a:ext>
            </a:extLst>
          </p:cNvPr>
          <p:cNvSpPr>
            <a:spLocks/>
          </p:cNvSpPr>
          <p:nvPr/>
        </p:nvSpPr>
        <p:spPr bwMode="auto">
          <a:xfrm>
            <a:off x="-461912" y="0"/>
            <a:ext cx="12653912" cy="6858000"/>
          </a:xfrm>
          <a:custGeom>
            <a:avLst/>
            <a:gdLst>
              <a:gd name="T0" fmla="*/ 1003 w 3986"/>
              <a:gd name="T1" fmla="*/ 0 h 2160"/>
              <a:gd name="T2" fmla="*/ 561 w 3986"/>
              <a:gd name="T3" fmla="*/ 1933 h 2160"/>
              <a:gd name="T4" fmla="*/ 368 w 3986"/>
              <a:gd name="T5" fmla="*/ 0 h 2160"/>
              <a:gd name="T6" fmla="*/ 277 w 3986"/>
              <a:gd name="T7" fmla="*/ 0 h 2160"/>
              <a:gd name="T8" fmla="*/ 146 w 3986"/>
              <a:gd name="T9" fmla="*/ 530 h 2160"/>
              <a:gd name="T10" fmla="*/ 146 w 3986"/>
              <a:gd name="T11" fmla="*/ 929 h 2160"/>
              <a:gd name="T12" fmla="*/ 507 w 3986"/>
              <a:gd name="T13" fmla="*/ 1903 h 2160"/>
              <a:gd name="T14" fmla="*/ 743 w 3986"/>
              <a:gd name="T15" fmla="*/ 2160 h 2160"/>
              <a:gd name="T16" fmla="*/ 3986 w 3986"/>
              <a:gd name="T17" fmla="*/ 2160 h 2160"/>
              <a:gd name="T18" fmla="*/ 3986 w 3986"/>
              <a:gd name="T19" fmla="*/ 0 h 2160"/>
              <a:gd name="T20" fmla="*/ 1003 w 3986"/>
              <a:gd name="T21" fmla="*/ 0 h 2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986" h="2160">
                <a:moveTo>
                  <a:pt x="1003" y="0"/>
                </a:moveTo>
                <a:cubicBezTo>
                  <a:pt x="0" y="904"/>
                  <a:pt x="561" y="1933"/>
                  <a:pt x="561" y="1933"/>
                </a:cubicBezTo>
                <a:cubicBezTo>
                  <a:pt x="48" y="1139"/>
                  <a:pt x="153" y="463"/>
                  <a:pt x="368" y="0"/>
                </a:cubicBezTo>
                <a:cubicBezTo>
                  <a:pt x="277" y="0"/>
                  <a:pt x="277" y="0"/>
                  <a:pt x="277" y="0"/>
                </a:cubicBezTo>
                <a:cubicBezTo>
                  <a:pt x="204" y="184"/>
                  <a:pt x="163" y="362"/>
                  <a:pt x="146" y="530"/>
                </a:cubicBezTo>
                <a:cubicBezTo>
                  <a:pt x="146" y="929"/>
                  <a:pt x="146" y="929"/>
                  <a:pt x="146" y="929"/>
                </a:cubicBezTo>
                <a:cubicBezTo>
                  <a:pt x="206" y="1513"/>
                  <a:pt x="507" y="1903"/>
                  <a:pt x="507" y="1903"/>
                </a:cubicBezTo>
                <a:cubicBezTo>
                  <a:pt x="585" y="1999"/>
                  <a:pt x="665" y="2085"/>
                  <a:pt x="743" y="2160"/>
                </a:cubicBezTo>
                <a:cubicBezTo>
                  <a:pt x="744" y="2160"/>
                  <a:pt x="3986" y="2160"/>
                  <a:pt x="3986" y="2160"/>
                </a:cubicBezTo>
                <a:cubicBezTo>
                  <a:pt x="3986" y="0"/>
                  <a:pt x="3986" y="0"/>
                  <a:pt x="3986" y="0"/>
                </a:cubicBezTo>
                <a:lnTo>
                  <a:pt x="1003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A82CAA-A637-564B-9150-80E6208D2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8422" y="1104144"/>
            <a:ext cx="9025378" cy="646331"/>
          </a:xfrm>
        </p:spPr>
        <p:txBody>
          <a:bodyPr>
            <a:sp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8FFBED-D27D-074B-9C33-10A234BC62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28422" y="2214710"/>
            <a:ext cx="9251621" cy="1623008"/>
          </a:xfrm>
        </p:spPr>
        <p:txBody>
          <a:bodyPr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55A95B-EA76-8B4B-809B-5350F164F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75FF1-5120-47F0-A064-4AC48485B051}" type="datetime1">
              <a:rPr lang="en-US" smtClean="0"/>
              <a:t>8/18/2023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7ECC2B-9CA4-F049-B8DF-124C011176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INTERNAL NASA USE ONLY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94B535-E047-7E4E-AC67-9B9E71213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5C972-C234-44D2-B040-6DD95830D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25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  <p15:guide id="2" pos="1464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84CA049A-1F39-B449-83F7-05D3EE34A03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A178FC00-62D8-E046-9751-ABF74CA246E8}"/>
              </a:ext>
            </a:extLst>
          </p:cNvPr>
          <p:cNvGrpSpPr/>
          <p:nvPr/>
        </p:nvGrpSpPr>
        <p:grpSpPr>
          <a:xfrm>
            <a:off x="517664" y="-19393"/>
            <a:ext cx="4628149" cy="6890327"/>
            <a:chOff x="3308351" y="2370138"/>
            <a:chExt cx="2760662" cy="4110037"/>
          </a:xfrm>
          <a:gradFill>
            <a:gsLst>
              <a:gs pos="0">
                <a:srgbClr val="A3D1E8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grpSpPr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0ACED15E-2780-DD44-A549-8B73F4F8C94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94213" y="2370138"/>
              <a:ext cx="1574800" cy="3676650"/>
            </a:xfrm>
            <a:custGeom>
              <a:avLst/>
              <a:gdLst>
                <a:gd name="T0" fmla="*/ 239 w 828"/>
                <a:gd name="T1" fmla="*/ 1416 h 1936"/>
                <a:gd name="T2" fmla="*/ 387 w 828"/>
                <a:gd name="T3" fmla="*/ 1936 h 1936"/>
                <a:gd name="T4" fmla="*/ 127 w 828"/>
                <a:gd name="T5" fmla="*/ 1417 h 1936"/>
                <a:gd name="T6" fmla="*/ 239 w 828"/>
                <a:gd name="T7" fmla="*/ 1416 h 1936"/>
                <a:gd name="T8" fmla="*/ 273 w 828"/>
                <a:gd name="T9" fmla="*/ 883 h 1936"/>
                <a:gd name="T10" fmla="*/ 828 w 828"/>
                <a:gd name="T11" fmla="*/ 3 h 1936"/>
                <a:gd name="T12" fmla="*/ 195 w 828"/>
                <a:gd name="T13" fmla="*/ 0 h 1936"/>
                <a:gd name="T14" fmla="*/ 18 w 828"/>
                <a:gd name="T15" fmla="*/ 883 h 1936"/>
                <a:gd name="T16" fmla="*/ 273 w 828"/>
                <a:gd name="T17" fmla="*/ 883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8" h="1936">
                  <a:moveTo>
                    <a:pt x="239" y="1416"/>
                  </a:moveTo>
                  <a:cubicBezTo>
                    <a:pt x="273" y="1728"/>
                    <a:pt x="387" y="1936"/>
                    <a:pt x="387" y="1936"/>
                  </a:cubicBezTo>
                  <a:cubicBezTo>
                    <a:pt x="271" y="1756"/>
                    <a:pt x="186" y="1583"/>
                    <a:pt x="127" y="1417"/>
                  </a:cubicBezTo>
                  <a:lnTo>
                    <a:pt x="239" y="1416"/>
                  </a:lnTo>
                  <a:close/>
                  <a:moveTo>
                    <a:pt x="273" y="883"/>
                  </a:moveTo>
                  <a:cubicBezTo>
                    <a:pt x="342" y="603"/>
                    <a:pt x="503" y="296"/>
                    <a:pt x="828" y="3"/>
                  </a:cubicBezTo>
                  <a:cubicBezTo>
                    <a:pt x="195" y="0"/>
                    <a:pt x="195" y="0"/>
                    <a:pt x="195" y="0"/>
                  </a:cubicBezTo>
                  <a:cubicBezTo>
                    <a:pt x="82" y="241"/>
                    <a:pt x="0" y="540"/>
                    <a:pt x="18" y="883"/>
                  </a:cubicBezTo>
                  <a:lnTo>
                    <a:pt x="273" y="883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8ACCEC"/>
                </a:gs>
                <a:gs pos="100000">
                  <a:srgbClr val="6BB7E0"/>
                </a:gs>
              </a:gsLst>
              <a:lin ang="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551C759E-093F-2441-98A7-3DEC7BDE92CC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3276" y="5254625"/>
              <a:ext cx="542925" cy="1223962"/>
            </a:xfrm>
            <a:custGeom>
              <a:avLst/>
              <a:gdLst>
                <a:gd name="T0" fmla="*/ 286 w 286"/>
                <a:gd name="T1" fmla="*/ 645 h 645"/>
                <a:gd name="T2" fmla="*/ 0 w 286"/>
                <a:gd name="T3" fmla="*/ 0 h 645"/>
                <a:gd name="T4" fmla="*/ 166 w 286"/>
                <a:gd name="T5" fmla="*/ 645 h 645"/>
                <a:gd name="T6" fmla="*/ 286 w 286"/>
                <a:gd name="T7" fmla="*/ 645 h 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6" h="645">
                  <a:moveTo>
                    <a:pt x="286" y="645"/>
                  </a:moveTo>
                  <a:cubicBezTo>
                    <a:pt x="167" y="471"/>
                    <a:pt x="62" y="257"/>
                    <a:pt x="0" y="0"/>
                  </a:cubicBezTo>
                  <a:cubicBezTo>
                    <a:pt x="0" y="0"/>
                    <a:pt x="14" y="282"/>
                    <a:pt x="166" y="645"/>
                  </a:cubicBezTo>
                  <a:lnTo>
                    <a:pt x="286" y="645"/>
                  </a:lnTo>
                  <a:close/>
                </a:path>
              </a:pathLst>
            </a:custGeom>
            <a:solidFill>
              <a:srgbClr val="ABD5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2">
              <a:extLst>
                <a:ext uri="{FF2B5EF4-FFF2-40B4-BE49-F238E27FC236}">
                  <a16:creationId xmlns:a16="http://schemas.microsoft.com/office/drawing/2014/main" id="{FB1A23FC-AD1F-0748-AE5C-4B02400A34D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08351" y="2376488"/>
              <a:ext cx="2270125" cy="4103687"/>
            </a:xfrm>
            <a:custGeom>
              <a:avLst/>
              <a:gdLst>
                <a:gd name="T0" fmla="*/ 32 w 1193"/>
                <a:gd name="T1" fmla="*/ 1413 h 2162"/>
                <a:gd name="T2" fmla="*/ 361 w 1193"/>
                <a:gd name="T3" fmla="*/ 2161 h 2162"/>
                <a:gd name="T4" fmla="*/ 1193 w 1193"/>
                <a:gd name="T5" fmla="*/ 2161 h 2162"/>
                <a:gd name="T6" fmla="*/ 955 w 1193"/>
                <a:gd name="T7" fmla="*/ 1903 h 2162"/>
                <a:gd name="T8" fmla="*/ 704 w 1193"/>
                <a:gd name="T9" fmla="*/ 1413 h 2162"/>
                <a:gd name="T10" fmla="*/ 32 w 1193"/>
                <a:gd name="T11" fmla="*/ 1413 h 2162"/>
                <a:gd name="T12" fmla="*/ 0 w 1193"/>
                <a:gd name="T13" fmla="*/ 879 h 2162"/>
                <a:gd name="T14" fmla="*/ 126 w 1193"/>
                <a:gd name="T15" fmla="*/ 299 h 2162"/>
                <a:gd name="T16" fmla="*/ 275 w 1193"/>
                <a:gd name="T17" fmla="*/ 0 h 2162"/>
                <a:gd name="T18" fmla="*/ 725 w 1193"/>
                <a:gd name="T19" fmla="*/ 0 h 2162"/>
                <a:gd name="T20" fmla="*/ 590 w 1193"/>
                <a:gd name="T21" fmla="*/ 879 h 2162"/>
                <a:gd name="T22" fmla="*/ 0 w 1193"/>
                <a:gd name="T23" fmla="*/ 879 h 2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93" h="2162">
                  <a:moveTo>
                    <a:pt x="32" y="1413"/>
                  </a:moveTo>
                  <a:cubicBezTo>
                    <a:pt x="79" y="1653"/>
                    <a:pt x="178" y="1910"/>
                    <a:pt x="361" y="2161"/>
                  </a:cubicBezTo>
                  <a:cubicBezTo>
                    <a:pt x="362" y="2162"/>
                    <a:pt x="1193" y="2161"/>
                    <a:pt x="1193" y="2161"/>
                  </a:cubicBezTo>
                  <a:cubicBezTo>
                    <a:pt x="1113" y="2085"/>
                    <a:pt x="1034" y="2000"/>
                    <a:pt x="955" y="1903"/>
                  </a:cubicBezTo>
                  <a:cubicBezTo>
                    <a:pt x="955" y="1903"/>
                    <a:pt x="812" y="1718"/>
                    <a:pt x="704" y="1413"/>
                  </a:cubicBezTo>
                  <a:lnTo>
                    <a:pt x="32" y="1413"/>
                  </a:lnTo>
                  <a:close/>
                  <a:moveTo>
                    <a:pt x="0" y="879"/>
                  </a:moveTo>
                  <a:cubicBezTo>
                    <a:pt x="25" y="534"/>
                    <a:pt x="126" y="299"/>
                    <a:pt x="126" y="299"/>
                  </a:cubicBezTo>
                  <a:cubicBezTo>
                    <a:pt x="173" y="190"/>
                    <a:pt x="220" y="94"/>
                    <a:pt x="275" y="0"/>
                  </a:cubicBezTo>
                  <a:cubicBezTo>
                    <a:pt x="725" y="0"/>
                    <a:pt x="725" y="0"/>
                    <a:pt x="725" y="0"/>
                  </a:cubicBezTo>
                  <a:cubicBezTo>
                    <a:pt x="599" y="319"/>
                    <a:pt x="569" y="617"/>
                    <a:pt x="590" y="879"/>
                  </a:cubicBezTo>
                  <a:lnTo>
                    <a:pt x="0" y="879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9FDCF2"/>
                </a:gs>
                <a:gs pos="85000">
                  <a:srgbClr val="52B3D9"/>
                </a:gs>
              </a:gsLst>
              <a:lin ang="0" scaled="0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9B2D7ED7-0329-0D42-A7F4-88B9D8096C2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0BBE337-6FE4-F74A-8847-969FD40E7926}"/>
              </a:ext>
            </a:extLst>
          </p:cNvPr>
          <p:cNvSpPr/>
          <p:nvPr/>
        </p:nvSpPr>
        <p:spPr>
          <a:xfrm>
            <a:off x="0" y="203200"/>
            <a:ext cx="12192000" cy="6184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A82CAA-A637-564B-9150-80E6208D2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0" y="1104144"/>
            <a:ext cx="10393680" cy="646331"/>
          </a:xfrm>
        </p:spPr>
        <p:txBody>
          <a:bodyPr>
            <a:sp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8FFBED-D27D-074B-9C33-10A234BC62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2500" y="2271860"/>
            <a:ext cx="10619923" cy="1623008"/>
          </a:xfrm>
        </p:spPr>
        <p:txBody>
          <a:bodyPr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55A95B-EA76-8B4B-809B-5350F164F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2A4F1-2E66-40A2-AD65-CAE6506079B7}" type="datetime1">
              <a:rPr lang="en-US" smtClean="0"/>
              <a:t>8/18/2023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7ECC2B-9CA4-F049-B8DF-124C011176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FOR INTERNAL NASA USE ONLY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94B535-E047-7E4E-AC67-9B9E71213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805C972-C234-44D2-B040-6DD95830DD33}" type="slidenum">
              <a:rPr lang="en-US" smtClean="0"/>
              <a:t>‹#›</a:t>
            </a:fld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44AAE731-51C2-1E42-91C4-7FEAB403681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alphaModFix am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743200" cy="6858000"/>
          </a:xfrm>
          <a:prstGeom prst="rect">
            <a:avLst/>
          </a:prstGeom>
        </p:spPr>
      </p:pic>
      <p:sp>
        <p:nvSpPr>
          <p:cNvPr id="20" name="Freeform 5">
            <a:extLst>
              <a:ext uri="{FF2B5EF4-FFF2-40B4-BE49-F238E27FC236}">
                <a16:creationId xmlns:a16="http://schemas.microsoft.com/office/drawing/2014/main" id="{9952507F-5269-DD44-B0B4-BE319763C9BE}"/>
              </a:ext>
            </a:extLst>
          </p:cNvPr>
          <p:cNvSpPr>
            <a:spLocks/>
          </p:cNvSpPr>
          <p:nvPr/>
        </p:nvSpPr>
        <p:spPr bwMode="auto">
          <a:xfrm>
            <a:off x="-461912" y="0"/>
            <a:ext cx="12653912" cy="6858000"/>
          </a:xfrm>
          <a:custGeom>
            <a:avLst/>
            <a:gdLst>
              <a:gd name="T0" fmla="*/ 1003 w 3986"/>
              <a:gd name="T1" fmla="*/ 0 h 2160"/>
              <a:gd name="T2" fmla="*/ 561 w 3986"/>
              <a:gd name="T3" fmla="*/ 1933 h 2160"/>
              <a:gd name="T4" fmla="*/ 368 w 3986"/>
              <a:gd name="T5" fmla="*/ 0 h 2160"/>
              <a:gd name="T6" fmla="*/ 277 w 3986"/>
              <a:gd name="T7" fmla="*/ 0 h 2160"/>
              <a:gd name="T8" fmla="*/ 146 w 3986"/>
              <a:gd name="T9" fmla="*/ 530 h 2160"/>
              <a:gd name="T10" fmla="*/ 146 w 3986"/>
              <a:gd name="T11" fmla="*/ 929 h 2160"/>
              <a:gd name="T12" fmla="*/ 507 w 3986"/>
              <a:gd name="T13" fmla="*/ 1903 h 2160"/>
              <a:gd name="T14" fmla="*/ 743 w 3986"/>
              <a:gd name="T15" fmla="*/ 2160 h 2160"/>
              <a:gd name="T16" fmla="*/ 3986 w 3986"/>
              <a:gd name="T17" fmla="*/ 2160 h 2160"/>
              <a:gd name="T18" fmla="*/ 3986 w 3986"/>
              <a:gd name="T19" fmla="*/ 0 h 2160"/>
              <a:gd name="T20" fmla="*/ 1003 w 3986"/>
              <a:gd name="T21" fmla="*/ 0 h 2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986" h="2160">
                <a:moveTo>
                  <a:pt x="1003" y="0"/>
                </a:moveTo>
                <a:cubicBezTo>
                  <a:pt x="0" y="904"/>
                  <a:pt x="561" y="1933"/>
                  <a:pt x="561" y="1933"/>
                </a:cubicBezTo>
                <a:cubicBezTo>
                  <a:pt x="48" y="1139"/>
                  <a:pt x="153" y="463"/>
                  <a:pt x="368" y="0"/>
                </a:cubicBezTo>
                <a:cubicBezTo>
                  <a:pt x="277" y="0"/>
                  <a:pt x="277" y="0"/>
                  <a:pt x="277" y="0"/>
                </a:cubicBezTo>
                <a:cubicBezTo>
                  <a:pt x="204" y="184"/>
                  <a:pt x="163" y="362"/>
                  <a:pt x="146" y="530"/>
                </a:cubicBezTo>
                <a:cubicBezTo>
                  <a:pt x="146" y="929"/>
                  <a:pt x="146" y="929"/>
                  <a:pt x="146" y="929"/>
                </a:cubicBezTo>
                <a:cubicBezTo>
                  <a:pt x="206" y="1513"/>
                  <a:pt x="507" y="1903"/>
                  <a:pt x="507" y="1903"/>
                </a:cubicBezTo>
                <a:cubicBezTo>
                  <a:pt x="585" y="1999"/>
                  <a:pt x="665" y="2085"/>
                  <a:pt x="743" y="2160"/>
                </a:cubicBezTo>
                <a:cubicBezTo>
                  <a:pt x="744" y="2160"/>
                  <a:pt x="3986" y="2160"/>
                  <a:pt x="3986" y="2160"/>
                </a:cubicBezTo>
                <a:cubicBezTo>
                  <a:pt x="3986" y="0"/>
                  <a:pt x="3986" y="0"/>
                  <a:pt x="3986" y="0"/>
                </a:cubicBezTo>
                <a:lnTo>
                  <a:pt x="1003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12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  <p15:guide id="2" pos="60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A82CAA-A637-564B-9150-80E6208D2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4900" y="1104144"/>
            <a:ext cx="6678105" cy="646331"/>
          </a:xfrm>
        </p:spPr>
        <p:txBody>
          <a:bodyPr>
            <a:sp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8FFBED-D27D-074B-9C33-10A234BC62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4901" y="2214710"/>
            <a:ext cx="6678104" cy="1623008"/>
          </a:xfrm>
        </p:spPr>
        <p:txBody>
          <a:bodyPr>
            <a:sp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55A95B-EA76-8B4B-809B-5350F164F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38A15-EE65-4C2B-A06F-F5122BAF7458}" type="datetime1">
              <a:rPr lang="en-US" smtClean="0"/>
              <a:t>8/18/2023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7ECC2B-9CA4-F049-B8DF-124C011176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Earth Science Division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94B535-E047-7E4E-AC67-9B9E71213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C51FE-49D9-314D-9957-ABBF7DDE87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893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696" userDrawn="1">
          <p15:clr>
            <a:srgbClr val="FBAE40"/>
          </p15:clr>
        </p15:guide>
        <p15:guide id="2" pos="3096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20D87DC7-1551-F349-8842-BCE3011732B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999517CF-5B8D-5646-8AF1-5A33F4346008}"/>
              </a:ext>
            </a:extLst>
          </p:cNvPr>
          <p:cNvGrpSpPr/>
          <p:nvPr/>
        </p:nvGrpSpPr>
        <p:grpSpPr>
          <a:xfrm>
            <a:off x="517664" y="-19393"/>
            <a:ext cx="4628149" cy="6890327"/>
            <a:chOff x="3308351" y="2370138"/>
            <a:chExt cx="2760662" cy="4110037"/>
          </a:xfrm>
          <a:gradFill>
            <a:gsLst>
              <a:gs pos="0">
                <a:srgbClr val="A3D1E8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grpSpPr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5CFD0EC2-327E-6248-8331-EADADAD065E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94213" y="2370138"/>
              <a:ext cx="1574800" cy="3676650"/>
            </a:xfrm>
            <a:custGeom>
              <a:avLst/>
              <a:gdLst>
                <a:gd name="T0" fmla="*/ 239 w 828"/>
                <a:gd name="T1" fmla="*/ 1416 h 1936"/>
                <a:gd name="T2" fmla="*/ 387 w 828"/>
                <a:gd name="T3" fmla="*/ 1936 h 1936"/>
                <a:gd name="T4" fmla="*/ 127 w 828"/>
                <a:gd name="T5" fmla="*/ 1417 h 1936"/>
                <a:gd name="T6" fmla="*/ 239 w 828"/>
                <a:gd name="T7" fmla="*/ 1416 h 1936"/>
                <a:gd name="T8" fmla="*/ 273 w 828"/>
                <a:gd name="T9" fmla="*/ 883 h 1936"/>
                <a:gd name="T10" fmla="*/ 828 w 828"/>
                <a:gd name="T11" fmla="*/ 3 h 1936"/>
                <a:gd name="T12" fmla="*/ 195 w 828"/>
                <a:gd name="T13" fmla="*/ 0 h 1936"/>
                <a:gd name="T14" fmla="*/ 18 w 828"/>
                <a:gd name="T15" fmla="*/ 883 h 1936"/>
                <a:gd name="T16" fmla="*/ 273 w 828"/>
                <a:gd name="T17" fmla="*/ 883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8" h="1936">
                  <a:moveTo>
                    <a:pt x="239" y="1416"/>
                  </a:moveTo>
                  <a:cubicBezTo>
                    <a:pt x="273" y="1728"/>
                    <a:pt x="387" y="1936"/>
                    <a:pt x="387" y="1936"/>
                  </a:cubicBezTo>
                  <a:cubicBezTo>
                    <a:pt x="271" y="1756"/>
                    <a:pt x="186" y="1583"/>
                    <a:pt x="127" y="1417"/>
                  </a:cubicBezTo>
                  <a:lnTo>
                    <a:pt x="239" y="1416"/>
                  </a:lnTo>
                  <a:close/>
                  <a:moveTo>
                    <a:pt x="273" y="883"/>
                  </a:moveTo>
                  <a:cubicBezTo>
                    <a:pt x="342" y="603"/>
                    <a:pt x="503" y="296"/>
                    <a:pt x="828" y="3"/>
                  </a:cubicBezTo>
                  <a:cubicBezTo>
                    <a:pt x="195" y="0"/>
                    <a:pt x="195" y="0"/>
                    <a:pt x="195" y="0"/>
                  </a:cubicBezTo>
                  <a:cubicBezTo>
                    <a:pt x="82" y="241"/>
                    <a:pt x="0" y="540"/>
                    <a:pt x="18" y="883"/>
                  </a:cubicBezTo>
                  <a:lnTo>
                    <a:pt x="273" y="883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8ACCEC"/>
                </a:gs>
                <a:gs pos="100000">
                  <a:srgbClr val="6BB7E0"/>
                </a:gs>
              </a:gsLst>
              <a:lin ang="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29791F60-12DF-FE49-9C37-5CBE9190712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3276" y="5254625"/>
              <a:ext cx="542925" cy="1223962"/>
            </a:xfrm>
            <a:custGeom>
              <a:avLst/>
              <a:gdLst>
                <a:gd name="T0" fmla="*/ 286 w 286"/>
                <a:gd name="T1" fmla="*/ 645 h 645"/>
                <a:gd name="T2" fmla="*/ 0 w 286"/>
                <a:gd name="T3" fmla="*/ 0 h 645"/>
                <a:gd name="T4" fmla="*/ 166 w 286"/>
                <a:gd name="T5" fmla="*/ 645 h 645"/>
                <a:gd name="T6" fmla="*/ 286 w 286"/>
                <a:gd name="T7" fmla="*/ 645 h 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6" h="645">
                  <a:moveTo>
                    <a:pt x="286" y="645"/>
                  </a:moveTo>
                  <a:cubicBezTo>
                    <a:pt x="167" y="471"/>
                    <a:pt x="62" y="257"/>
                    <a:pt x="0" y="0"/>
                  </a:cubicBezTo>
                  <a:cubicBezTo>
                    <a:pt x="0" y="0"/>
                    <a:pt x="14" y="282"/>
                    <a:pt x="166" y="645"/>
                  </a:cubicBezTo>
                  <a:lnTo>
                    <a:pt x="286" y="645"/>
                  </a:lnTo>
                  <a:close/>
                </a:path>
              </a:pathLst>
            </a:custGeom>
            <a:solidFill>
              <a:srgbClr val="ABD5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2">
              <a:extLst>
                <a:ext uri="{FF2B5EF4-FFF2-40B4-BE49-F238E27FC236}">
                  <a16:creationId xmlns:a16="http://schemas.microsoft.com/office/drawing/2014/main" id="{2B5B1FB2-0391-464B-B0D6-E733065A4E6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08351" y="2376488"/>
              <a:ext cx="2270125" cy="4103687"/>
            </a:xfrm>
            <a:custGeom>
              <a:avLst/>
              <a:gdLst>
                <a:gd name="T0" fmla="*/ 32 w 1193"/>
                <a:gd name="T1" fmla="*/ 1413 h 2162"/>
                <a:gd name="T2" fmla="*/ 361 w 1193"/>
                <a:gd name="T3" fmla="*/ 2161 h 2162"/>
                <a:gd name="T4" fmla="*/ 1193 w 1193"/>
                <a:gd name="T5" fmla="*/ 2161 h 2162"/>
                <a:gd name="T6" fmla="*/ 955 w 1193"/>
                <a:gd name="T7" fmla="*/ 1903 h 2162"/>
                <a:gd name="T8" fmla="*/ 704 w 1193"/>
                <a:gd name="T9" fmla="*/ 1413 h 2162"/>
                <a:gd name="T10" fmla="*/ 32 w 1193"/>
                <a:gd name="T11" fmla="*/ 1413 h 2162"/>
                <a:gd name="T12" fmla="*/ 0 w 1193"/>
                <a:gd name="T13" fmla="*/ 879 h 2162"/>
                <a:gd name="T14" fmla="*/ 126 w 1193"/>
                <a:gd name="T15" fmla="*/ 299 h 2162"/>
                <a:gd name="T16" fmla="*/ 275 w 1193"/>
                <a:gd name="T17" fmla="*/ 0 h 2162"/>
                <a:gd name="T18" fmla="*/ 725 w 1193"/>
                <a:gd name="T19" fmla="*/ 0 h 2162"/>
                <a:gd name="T20" fmla="*/ 590 w 1193"/>
                <a:gd name="T21" fmla="*/ 879 h 2162"/>
                <a:gd name="T22" fmla="*/ 0 w 1193"/>
                <a:gd name="T23" fmla="*/ 879 h 2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93" h="2162">
                  <a:moveTo>
                    <a:pt x="32" y="1413"/>
                  </a:moveTo>
                  <a:cubicBezTo>
                    <a:pt x="79" y="1653"/>
                    <a:pt x="178" y="1910"/>
                    <a:pt x="361" y="2161"/>
                  </a:cubicBezTo>
                  <a:cubicBezTo>
                    <a:pt x="362" y="2162"/>
                    <a:pt x="1193" y="2161"/>
                    <a:pt x="1193" y="2161"/>
                  </a:cubicBezTo>
                  <a:cubicBezTo>
                    <a:pt x="1113" y="2085"/>
                    <a:pt x="1034" y="2000"/>
                    <a:pt x="955" y="1903"/>
                  </a:cubicBezTo>
                  <a:cubicBezTo>
                    <a:pt x="955" y="1903"/>
                    <a:pt x="812" y="1718"/>
                    <a:pt x="704" y="1413"/>
                  </a:cubicBezTo>
                  <a:lnTo>
                    <a:pt x="32" y="1413"/>
                  </a:lnTo>
                  <a:close/>
                  <a:moveTo>
                    <a:pt x="0" y="879"/>
                  </a:moveTo>
                  <a:cubicBezTo>
                    <a:pt x="25" y="534"/>
                    <a:pt x="126" y="299"/>
                    <a:pt x="126" y="299"/>
                  </a:cubicBezTo>
                  <a:cubicBezTo>
                    <a:pt x="173" y="190"/>
                    <a:pt x="220" y="94"/>
                    <a:pt x="275" y="0"/>
                  </a:cubicBezTo>
                  <a:cubicBezTo>
                    <a:pt x="725" y="0"/>
                    <a:pt x="725" y="0"/>
                    <a:pt x="725" y="0"/>
                  </a:cubicBezTo>
                  <a:cubicBezTo>
                    <a:pt x="599" y="319"/>
                    <a:pt x="569" y="617"/>
                    <a:pt x="590" y="879"/>
                  </a:cubicBezTo>
                  <a:lnTo>
                    <a:pt x="0" y="879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9FDCF2"/>
                </a:gs>
                <a:gs pos="85000">
                  <a:srgbClr val="52B3D9"/>
                </a:gs>
              </a:gsLst>
              <a:lin ang="0" scaled="0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72BDF50B-9975-0C4A-8D6D-C57B1B65DC62}"/>
              </a:ext>
            </a:extLst>
          </p:cNvPr>
          <p:cNvSpPr/>
          <p:nvPr/>
        </p:nvSpPr>
        <p:spPr>
          <a:xfrm>
            <a:off x="0" y="-3970"/>
            <a:ext cx="12192000" cy="685800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FAD4C97-D30B-CF46-9FB9-5664E65B44C6}"/>
              </a:ext>
            </a:extLst>
          </p:cNvPr>
          <p:cNvSpPr/>
          <p:nvPr/>
        </p:nvSpPr>
        <p:spPr>
          <a:xfrm>
            <a:off x="0" y="203200"/>
            <a:ext cx="12192000" cy="6184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A82CAA-A637-564B-9150-80E6208D2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0985" y="838200"/>
            <a:ext cx="6169058" cy="1200329"/>
          </a:xfrm>
        </p:spPr>
        <p:txBody>
          <a:bodyPr>
            <a:sp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8FFBED-D27D-074B-9C33-10A234BC62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0200" y="2214710"/>
            <a:ext cx="6169057" cy="1623008"/>
          </a:xfrm>
        </p:spPr>
        <p:txBody>
          <a:bodyPr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55A95B-EA76-8B4B-809B-5350F164F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DA145-985D-4EDB-A1B1-44E4946D9506}" type="datetime1">
              <a:rPr lang="en-US" smtClean="0"/>
              <a:t>8/18/2023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7ECC2B-9CA4-F049-B8DF-124C011176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FOR INTERNAL NASA USE ONLY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94B535-E047-7E4E-AC67-9B9E71213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805C972-C234-44D2-B040-6DD95830DD33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2E17EC8-09E2-424C-BB85-D04BFAC3207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1000">
                <a:srgbClr val="C7A16D"/>
              </a:gs>
              <a:gs pos="73000">
                <a:srgbClr val="5C7A8F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B6E981B-1C2A-2242-ADE4-BC55A4F67B27}"/>
              </a:ext>
            </a:extLst>
          </p:cNvPr>
          <p:cNvGrpSpPr/>
          <p:nvPr/>
        </p:nvGrpSpPr>
        <p:grpSpPr>
          <a:xfrm>
            <a:off x="517664" y="-19393"/>
            <a:ext cx="4628149" cy="6890327"/>
            <a:chOff x="3308351" y="2370138"/>
            <a:chExt cx="2760662" cy="4110037"/>
          </a:xfrm>
          <a:gradFill>
            <a:gsLst>
              <a:gs pos="0">
                <a:srgbClr val="A3D1E8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grpSpPr>
        <p:sp>
          <p:nvSpPr>
            <p:cNvPr id="23" name="Freeform 10">
              <a:extLst>
                <a:ext uri="{FF2B5EF4-FFF2-40B4-BE49-F238E27FC236}">
                  <a16:creationId xmlns:a16="http://schemas.microsoft.com/office/drawing/2014/main" id="{0C96509C-4E27-D849-8408-50EBD5C065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94213" y="2370138"/>
              <a:ext cx="1574800" cy="3676650"/>
            </a:xfrm>
            <a:custGeom>
              <a:avLst/>
              <a:gdLst>
                <a:gd name="T0" fmla="*/ 239 w 828"/>
                <a:gd name="T1" fmla="*/ 1416 h 1936"/>
                <a:gd name="T2" fmla="*/ 387 w 828"/>
                <a:gd name="T3" fmla="*/ 1936 h 1936"/>
                <a:gd name="T4" fmla="*/ 127 w 828"/>
                <a:gd name="T5" fmla="*/ 1417 h 1936"/>
                <a:gd name="T6" fmla="*/ 239 w 828"/>
                <a:gd name="T7" fmla="*/ 1416 h 1936"/>
                <a:gd name="T8" fmla="*/ 273 w 828"/>
                <a:gd name="T9" fmla="*/ 883 h 1936"/>
                <a:gd name="T10" fmla="*/ 828 w 828"/>
                <a:gd name="T11" fmla="*/ 3 h 1936"/>
                <a:gd name="T12" fmla="*/ 195 w 828"/>
                <a:gd name="T13" fmla="*/ 0 h 1936"/>
                <a:gd name="T14" fmla="*/ 18 w 828"/>
                <a:gd name="T15" fmla="*/ 883 h 1936"/>
                <a:gd name="T16" fmla="*/ 273 w 828"/>
                <a:gd name="T17" fmla="*/ 883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8" h="1936">
                  <a:moveTo>
                    <a:pt x="239" y="1416"/>
                  </a:moveTo>
                  <a:cubicBezTo>
                    <a:pt x="273" y="1728"/>
                    <a:pt x="387" y="1936"/>
                    <a:pt x="387" y="1936"/>
                  </a:cubicBezTo>
                  <a:cubicBezTo>
                    <a:pt x="271" y="1756"/>
                    <a:pt x="186" y="1583"/>
                    <a:pt x="127" y="1417"/>
                  </a:cubicBezTo>
                  <a:lnTo>
                    <a:pt x="239" y="1416"/>
                  </a:lnTo>
                  <a:close/>
                  <a:moveTo>
                    <a:pt x="273" y="883"/>
                  </a:moveTo>
                  <a:cubicBezTo>
                    <a:pt x="342" y="603"/>
                    <a:pt x="503" y="296"/>
                    <a:pt x="828" y="3"/>
                  </a:cubicBezTo>
                  <a:cubicBezTo>
                    <a:pt x="195" y="0"/>
                    <a:pt x="195" y="0"/>
                    <a:pt x="195" y="0"/>
                  </a:cubicBezTo>
                  <a:cubicBezTo>
                    <a:pt x="82" y="241"/>
                    <a:pt x="0" y="540"/>
                    <a:pt x="18" y="883"/>
                  </a:cubicBezTo>
                  <a:lnTo>
                    <a:pt x="273" y="883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B3D5EB"/>
                </a:gs>
                <a:gs pos="100000">
                  <a:srgbClr val="A1C7E2"/>
                </a:gs>
              </a:gsLst>
              <a:lin ang="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1">
              <a:extLst>
                <a:ext uri="{FF2B5EF4-FFF2-40B4-BE49-F238E27FC236}">
                  <a16:creationId xmlns:a16="http://schemas.microsoft.com/office/drawing/2014/main" id="{6EC4A690-7495-B842-B699-9B4304CDCFB6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3276" y="5254625"/>
              <a:ext cx="542925" cy="1223962"/>
            </a:xfrm>
            <a:custGeom>
              <a:avLst/>
              <a:gdLst>
                <a:gd name="T0" fmla="*/ 286 w 286"/>
                <a:gd name="T1" fmla="*/ 645 h 645"/>
                <a:gd name="T2" fmla="*/ 0 w 286"/>
                <a:gd name="T3" fmla="*/ 0 h 645"/>
                <a:gd name="T4" fmla="*/ 166 w 286"/>
                <a:gd name="T5" fmla="*/ 645 h 645"/>
                <a:gd name="T6" fmla="*/ 286 w 286"/>
                <a:gd name="T7" fmla="*/ 645 h 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6" h="645">
                  <a:moveTo>
                    <a:pt x="286" y="645"/>
                  </a:moveTo>
                  <a:cubicBezTo>
                    <a:pt x="167" y="471"/>
                    <a:pt x="62" y="257"/>
                    <a:pt x="0" y="0"/>
                  </a:cubicBezTo>
                  <a:cubicBezTo>
                    <a:pt x="0" y="0"/>
                    <a:pt x="14" y="282"/>
                    <a:pt x="166" y="645"/>
                  </a:cubicBezTo>
                  <a:lnTo>
                    <a:pt x="286" y="645"/>
                  </a:lnTo>
                  <a:close/>
                </a:path>
              </a:pathLst>
            </a:custGeom>
            <a:solidFill>
              <a:srgbClr val="ABD5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2">
              <a:extLst>
                <a:ext uri="{FF2B5EF4-FFF2-40B4-BE49-F238E27FC236}">
                  <a16:creationId xmlns:a16="http://schemas.microsoft.com/office/drawing/2014/main" id="{A19DFF28-29A9-BB40-91D3-2FADDEDE51A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08351" y="2376488"/>
              <a:ext cx="2270125" cy="4103687"/>
            </a:xfrm>
            <a:custGeom>
              <a:avLst/>
              <a:gdLst>
                <a:gd name="T0" fmla="*/ 32 w 1193"/>
                <a:gd name="T1" fmla="*/ 1413 h 2162"/>
                <a:gd name="T2" fmla="*/ 361 w 1193"/>
                <a:gd name="T3" fmla="*/ 2161 h 2162"/>
                <a:gd name="T4" fmla="*/ 1193 w 1193"/>
                <a:gd name="T5" fmla="*/ 2161 h 2162"/>
                <a:gd name="T6" fmla="*/ 955 w 1193"/>
                <a:gd name="T7" fmla="*/ 1903 h 2162"/>
                <a:gd name="T8" fmla="*/ 704 w 1193"/>
                <a:gd name="T9" fmla="*/ 1413 h 2162"/>
                <a:gd name="T10" fmla="*/ 32 w 1193"/>
                <a:gd name="T11" fmla="*/ 1413 h 2162"/>
                <a:gd name="T12" fmla="*/ 0 w 1193"/>
                <a:gd name="T13" fmla="*/ 879 h 2162"/>
                <a:gd name="T14" fmla="*/ 126 w 1193"/>
                <a:gd name="T15" fmla="*/ 299 h 2162"/>
                <a:gd name="T16" fmla="*/ 275 w 1193"/>
                <a:gd name="T17" fmla="*/ 0 h 2162"/>
                <a:gd name="T18" fmla="*/ 725 w 1193"/>
                <a:gd name="T19" fmla="*/ 0 h 2162"/>
                <a:gd name="T20" fmla="*/ 590 w 1193"/>
                <a:gd name="T21" fmla="*/ 879 h 2162"/>
                <a:gd name="T22" fmla="*/ 0 w 1193"/>
                <a:gd name="T23" fmla="*/ 879 h 2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93" h="2162">
                  <a:moveTo>
                    <a:pt x="32" y="1413"/>
                  </a:moveTo>
                  <a:cubicBezTo>
                    <a:pt x="79" y="1653"/>
                    <a:pt x="178" y="1910"/>
                    <a:pt x="361" y="2161"/>
                  </a:cubicBezTo>
                  <a:cubicBezTo>
                    <a:pt x="362" y="2162"/>
                    <a:pt x="1193" y="2161"/>
                    <a:pt x="1193" y="2161"/>
                  </a:cubicBezTo>
                  <a:cubicBezTo>
                    <a:pt x="1113" y="2085"/>
                    <a:pt x="1034" y="2000"/>
                    <a:pt x="955" y="1903"/>
                  </a:cubicBezTo>
                  <a:cubicBezTo>
                    <a:pt x="955" y="1903"/>
                    <a:pt x="812" y="1718"/>
                    <a:pt x="704" y="1413"/>
                  </a:cubicBezTo>
                  <a:lnTo>
                    <a:pt x="32" y="1413"/>
                  </a:lnTo>
                  <a:close/>
                  <a:moveTo>
                    <a:pt x="0" y="879"/>
                  </a:moveTo>
                  <a:cubicBezTo>
                    <a:pt x="25" y="534"/>
                    <a:pt x="126" y="299"/>
                    <a:pt x="126" y="299"/>
                  </a:cubicBezTo>
                  <a:cubicBezTo>
                    <a:pt x="173" y="190"/>
                    <a:pt x="220" y="94"/>
                    <a:pt x="275" y="0"/>
                  </a:cubicBezTo>
                  <a:cubicBezTo>
                    <a:pt x="725" y="0"/>
                    <a:pt x="725" y="0"/>
                    <a:pt x="725" y="0"/>
                  </a:cubicBezTo>
                  <a:cubicBezTo>
                    <a:pt x="599" y="319"/>
                    <a:pt x="569" y="617"/>
                    <a:pt x="590" y="879"/>
                  </a:cubicBezTo>
                  <a:lnTo>
                    <a:pt x="0" y="879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B7D9EB"/>
                </a:gs>
                <a:gs pos="85000">
                  <a:srgbClr val="9BC2D8"/>
                </a:gs>
              </a:gsLst>
              <a:lin ang="0" scaled="0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F32B1BB1-8F47-DC4D-B3AA-284B213F78E0}"/>
              </a:ext>
            </a:extLst>
          </p:cNvPr>
          <p:cNvSpPr/>
          <p:nvPr/>
        </p:nvSpPr>
        <p:spPr>
          <a:xfrm>
            <a:off x="0" y="203200"/>
            <a:ext cx="12192000" cy="6184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637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528">
          <p15:clr>
            <a:srgbClr val="FBAE40"/>
          </p15:clr>
        </p15:guide>
        <p15:guide id="2" pos="3408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E4484423-2438-B046-81CE-D29BA04C3355}"/>
              </a:ext>
            </a:extLst>
          </p:cNvPr>
          <p:cNvSpPr/>
          <p:nvPr/>
        </p:nvSpPr>
        <p:spPr>
          <a:xfrm>
            <a:off x="0" y="-19393"/>
            <a:ext cx="12192000" cy="6887665"/>
          </a:xfrm>
          <a:prstGeom prst="rect">
            <a:avLst/>
          </a:prstGeom>
          <a:gradFill flip="none" rotWithShape="1">
            <a:gsLst>
              <a:gs pos="91000">
                <a:srgbClr val="C3873A"/>
              </a:gs>
              <a:gs pos="25000">
                <a:srgbClr val="255B74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178FC00-62D8-E046-9751-ABF74CA246E8}"/>
              </a:ext>
            </a:extLst>
          </p:cNvPr>
          <p:cNvGrpSpPr/>
          <p:nvPr/>
        </p:nvGrpSpPr>
        <p:grpSpPr>
          <a:xfrm>
            <a:off x="517664" y="-19393"/>
            <a:ext cx="4628149" cy="6890327"/>
            <a:chOff x="3308351" y="2370138"/>
            <a:chExt cx="2760662" cy="4110037"/>
          </a:xfrm>
          <a:gradFill>
            <a:gsLst>
              <a:gs pos="0">
                <a:srgbClr val="A3D1E8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grpSpPr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0ACED15E-2780-DD44-A549-8B73F4F8C94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94213" y="2370138"/>
              <a:ext cx="1574800" cy="3676650"/>
            </a:xfrm>
            <a:custGeom>
              <a:avLst/>
              <a:gdLst>
                <a:gd name="T0" fmla="*/ 239 w 828"/>
                <a:gd name="T1" fmla="*/ 1416 h 1936"/>
                <a:gd name="T2" fmla="*/ 387 w 828"/>
                <a:gd name="T3" fmla="*/ 1936 h 1936"/>
                <a:gd name="T4" fmla="*/ 127 w 828"/>
                <a:gd name="T5" fmla="*/ 1417 h 1936"/>
                <a:gd name="T6" fmla="*/ 239 w 828"/>
                <a:gd name="T7" fmla="*/ 1416 h 1936"/>
                <a:gd name="T8" fmla="*/ 273 w 828"/>
                <a:gd name="T9" fmla="*/ 883 h 1936"/>
                <a:gd name="T10" fmla="*/ 828 w 828"/>
                <a:gd name="T11" fmla="*/ 3 h 1936"/>
                <a:gd name="T12" fmla="*/ 195 w 828"/>
                <a:gd name="T13" fmla="*/ 0 h 1936"/>
                <a:gd name="T14" fmla="*/ 18 w 828"/>
                <a:gd name="T15" fmla="*/ 883 h 1936"/>
                <a:gd name="T16" fmla="*/ 273 w 828"/>
                <a:gd name="T17" fmla="*/ 883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8" h="1936">
                  <a:moveTo>
                    <a:pt x="239" y="1416"/>
                  </a:moveTo>
                  <a:cubicBezTo>
                    <a:pt x="273" y="1728"/>
                    <a:pt x="387" y="1936"/>
                    <a:pt x="387" y="1936"/>
                  </a:cubicBezTo>
                  <a:cubicBezTo>
                    <a:pt x="271" y="1756"/>
                    <a:pt x="186" y="1583"/>
                    <a:pt x="127" y="1417"/>
                  </a:cubicBezTo>
                  <a:lnTo>
                    <a:pt x="239" y="1416"/>
                  </a:lnTo>
                  <a:close/>
                  <a:moveTo>
                    <a:pt x="273" y="883"/>
                  </a:moveTo>
                  <a:cubicBezTo>
                    <a:pt x="342" y="603"/>
                    <a:pt x="503" y="296"/>
                    <a:pt x="828" y="3"/>
                  </a:cubicBezTo>
                  <a:cubicBezTo>
                    <a:pt x="195" y="0"/>
                    <a:pt x="195" y="0"/>
                    <a:pt x="195" y="0"/>
                  </a:cubicBezTo>
                  <a:cubicBezTo>
                    <a:pt x="82" y="241"/>
                    <a:pt x="0" y="540"/>
                    <a:pt x="18" y="883"/>
                  </a:cubicBezTo>
                  <a:lnTo>
                    <a:pt x="273" y="883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8ACCEC"/>
                </a:gs>
                <a:gs pos="100000">
                  <a:srgbClr val="6BB7E0"/>
                </a:gs>
              </a:gsLst>
              <a:lin ang="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551C759E-093F-2441-98A7-3DEC7BDE92CC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3276" y="5254625"/>
              <a:ext cx="542925" cy="1223962"/>
            </a:xfrm>
            <a:custGeom>
              <a:avLst/>
              <a:gdLst>
                <a:gd name="T0" fmla="*/ 286 w 286"/>
                <a:gd name="T1" fmla="*/ 645 h 645"/>
                <a:gd name="T2" fmla="*/ 0 w 286"/>
                <a:gd name="T3" fmla="*/ 0 h 645"/>
                <a:gd name="T4" fmla="*/ 166 w 286"/>
                <a:gd name="T5" fmla="*/ 645 h 645"/>
                <a:gd name="T6" fmla="*/ 286 w 286"/>
                <a:gd name="T7" fmla="*/ 645 h 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6" h="645">
                  <a:moveTo>
                    <a:pt x="286" y="645"/>
                  </a:moveTo>
                  <a:cubicBezTo>
                    <a:pt x="167" y="471"/>
                    <a:pt x="62" y="257"/>
                    <a:pt x="0" y="0"/>
                  </a:cubicBezTo>
                  <a:cubicBezTo>
                    <a:pt x="0" y="0"/>
                    <a:pt x="14" y="282"/>
                    <a:pt x="166" y="645"/>
                  </a:cubicBezTo>
                  <a:lnTo>
                    <a:pt x="286" y="645"/>
                  </a:lnTo>
                  <a:close/>
                </a:path>
              </a:pathLst>
            </a:custGeom>
            <a:solidFill>
              <a:srgbClr val="ABD5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2">
              <a:extLst>
                <a:ext uri="{FF2B5EF4-FFF2-40B4-BE49-F238E27FC236}">
                  <a16:creationId xmlns:a16="http://schemas.microsoft.com/office/drawing/2014/main" id="{FB1A23FC-AD1F-0748-AE5C-4B02400A34D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08351" y="2376488"/>
              <a:ext cx="2270125" cy="4103687"/>
            </a:xfrm>
            <a:custGeom>
              <a:avLst/>
              <a:gdLst>
                <a:gd name="T0" fmla="*/ 32 w 1193"/>
                <a:gd name="T1" fmla="*/ 1413 h 2162"/>
                <a:gd name="T2" fmla="*/ 361 w 1193"/>
                <a:gd name="T3" fmla="*/ 2161 h 2162"/>
                <a:gd name="T4" fmla="*/ 1193 w 1193"/>
                <a:gd name="T5" fmla="*/ 2161 h 2162"/>
                <a:gd name="T6" fmla="*/ 955 w 1193"/>
                <a:gd name="T7" fmla="*/ 1903 h 2162"/>
                <a:gd name="T8" fmla="*/ 704 w 1193"/>
                <a:gd name="T9" fmla="*/ 1413 h 2162"/>
                <a:gd name="T10" fmla="*/ 32 w 1193"/>
                <a:gd name="T11" fmla="*/ 1413 h 2162"/>
                <a:gd name="T12" fmla="*/ 0 w 1193"/>
                <a:gd name="T13" fmla="*/ 879 h 2162"/>
                <a:gd name="T14" fmla="*/ 126 w 1193"/>
                <a:gd name="T15" fmla="*/ 299 h 2162"/>
                <a:gd name="T16" fmla="*/ 275 w 1193"/>
                <a:gd name="T17" fmla="*/ 0 h 2162"/>
                <a:gd name="T18" fmla="*/ 725 w 1193"/>
                <a:gd name="T19" fmla="*/ 0 h 2162"/>
                <a:gd name="T20" fmla="*/ 590 w 1193"/>
                <a:gd name="T21" fmla="*/ 879 h 2162"/>
                <a:gd name="T22" fmla="*/ 0 w 1193"/>
                <a:gd name="T23" fmla="*/ 879 h 2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93" h="2162">
                  <a:moveTo>
                    <a:pt x="32" y="1413"/>
                  </a:moveTo>
                  <a:cubicBezTo>
                    <a:pt x="79" y="1653"/>
                    <a:pt x="178" y="1910"/>
                    <a:pt x="361" y="2161"/>
                  </a:cubicBezTo>
                  <a:cubicBezTo>
                    <a:pt x="362" y="2162"/>
                    <a:pt x="1193" y="2161"/>
                    <a:pt x="1193" y="2161"/>
                  </a:cubicBezTo>
                  <a:cubicBezTo>
                    <a:pt x="1113" y="2085"/>
                    <a:pt x="1034" y="2000"/>
                    <a:pt x="955" y="1903"/>
                  </a:cubicBezTo>
                  <a:cubicBezTo>
                    <a:pt x="955" y="1903"/>
                    <a:pt x="812" y="1718"/>
                    <a:pt x="704" y="1413"/>
                  </a:cubicBezTo>
                  <a:lnTo>
                    <a:pt x="32" y="1413"/>
                  </a:lnTo>
                  <a:close/>
                  <a:moveTo>
                    <a:pt x="0" y="879"/>
                  </a:moveTo>
                  <a:cubicBezTo>
                    <a:pt x="25" y="534"/>
                    <a:pt x="126" y="299"/>
                    <a:pt x="126" y="299"/>
                  </a:cubicBezTo>
                  <a:cubicBezTo>
                    <a:pt x="173" y="190"/>
                    <a:pt x="220" y="94"/>
                    <a:pt x="275" y="0"/>
                  </a:cubicBezTo>
                  <a:cubicBezTo>
                    <a:pt x="725" y="0"/>
                    <a:pt x="725" y="0"/>
                    <a:pt x="725" y="0"/>
                  </a:cubicBezTo>
                  <a:cubicBezTo>
                    <a:pt x="599" y="319"/>
                    <a:pt x="569" y="617"/>
                    <a:pt x="590" y="879"/>
                  </a:cubicBezTo>
                  <a:lnTo>
                    <a:pt x="0" y="879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9FDCF2"/>
                </a:gs>
                <a:gs pos="85000">
                  <a:srgbClr val="52B3D9"/>
                </a:gs>
              </a:gsLst>
              <a:lin ang="0" scaled="0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C0BBE337-6FE4-F74A-8847-969FD40E7926}"/>
              </a:ext>
            </a:extLst>
          </p:cNvPr>
          <p:cNvSpPr/>
          <p:nvPr/>
        </p:nvSpPr>
        <p:spPr>
          <a:xfrm>
            <a:off x="0" y="203200"/>
            <a:ext cx="12192000" cy="6184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A82CAA-A637-564B-9150-80E6208D2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0" y="1104144"/>
            <a:ext cx="10393680" cy="646331"/>
          </a:xfrm>
        </p:spPr>
        <p:txBody>
          <a:bodyPr>
            <a:sp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8FFBED-D27D-074B-9C33-10A234BC62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2500" y="2271860"/>
            <a:ext cx="10619923" cy="1623008"/>
          </a:xfrm>
        </p:spPr>
        <p:txBody>
          <a:bodyPr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55A95B-EA76-8B4B-809B-5350F164F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76A5B-EAEC-46CE-A7E2-91B1405BCF6D}" type="datetime1">
              <a:rPr lang="en-US" smtClean="0"/>
              <a:t>8/18/2023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7ECC2B-9CA4-F049-B8DF-124C011176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FOR INTERNAL NASA USE ONLY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94B535-E047-7E4E-AC67-9B9E71213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E8C51FE-49D9-314D-9957-ABBF7DDE878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CDA10E9-5C67-4148-864B-F3F3C56C3AB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1000">
                <a:srgbClr val="C7A16D"/>
              </a:gs>
              <a:gs pos="73000">
                <a:srgbClr val="5C7A8F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8366573-8E41-884C-9A46-968B69E936A7}"/>
              </a:ext>
            </a:extLst>
          </p:cNvPr>
          <p:cNvGrpSpPr/>
          <p:nvPr/>
        </p:nvGrpSpPr>
        <p:grpSpPr>
          <a:xfrm>
            <a:off x="517664" y="-19393"/>
            <a:ext cx="4628149" cy="6890327"/>
            <a:chOff x="3308351" y="2370138"/>
            <a:chExt cx="2760662" cy="4110037"/>
          </a:xfrm>
          <a:gradFill>
            <a:gsLst>
              <a:gs pos="0">
                <a:srgbClr val="A3D1E8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grpSpPr>
        <p:sp>
          <p:nvSpPr>
            <p:cNvPr id="18" name="Freeform 10">
              <a:extLst>
                <a:ext uri="{FF2B5EF4-FFF2-40B4-BE49-F238E27FC236}">
                  <a16:creationId xmlns:a16="http://schemas.microsoft.com/office/drawing/2014/main" id="{F3E06820-AF45-8447-870A-93CC24EA81F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94213" y="2370138"/>
              <a:ext cx="1574800" cy="3676650"/>
            </a:xfrm>
            <a:custGeom>
              <a:avLst/>
              <a:gdLst>
                <a:gd name="T0" fmla="*/ 239 w 828"/>
                <a:gd name="T1" fmla="*/ 1416 h 1936"/>
                <a:gd name="T2" fmla="*/ 387 w 828"/>
                <a:gd name="T3" fmla="*/ 1936 h 1936"/>
                <a:gd name="T4" fmla="*/ 127 w 828"/>
                <a:gd name="T5" fmla="*/ 1417 h 1936"/>
                <a:gd name="T6" fmla="*/ 239 w 828"/>
                <a:gd name="T7" fmla="*/ 1416 h 1936"/>
                <a:gd name="T8" fmla="*/ 273 w 828"/>
                <a:gd name="T9" fmla="*/ 883 h 1936"/>
                <a:gd name="T10" fmla="*/ 828 w 828"/>
                <a:gd name="T11" fmla="*/ 3 h 1936"/>
                <a:gd name="T12" fmla="*/ 195 w 828"/>
                <a:gd name="T13" fmla="*/ 0 h 1936"/>
                <a:gd name="T14" fmla="*/ 18 w 828"/>
                <a:gd name="T15" fmla="*/ 883 h 1936"/>
                <a:gd name="T16" fmla="*/ 273 w 828"/>
                <a:gd name="T17" fmla="*/ 883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8" h="1936">
                  <a:moveTo>
                    <a:pt x="239" y="1416"/>
                  </a:moveTo>
                  <a:cubicBezTo>
                    <a:pt x="273" y="1728"/>
                    <a:pt x="387" y="1936"/>
                    <a:pt x="387" y="1936"/>
                  </a:cubicBezTo>
                  <a:cubicBezTo>
                    <a:pt x="271" y="1756"/>
                    <a:pt x="186" y="1583"/>
                    <a:pt x="127" y="1417"/>
                  </a:cubicBezTo>
                  <a:lnTo>
                    <a:pt x="239" y="1416"/>
                  </a:lnTo>
                  <a:close/>
                  <a:moveTo>
                    <a:pt x="273" y="883"/>
                  </a:moveTo>
                  <a:cubicBezTo>
                    <a:pt x="342" y="603"/>
                    <a:pt x="503" y="296"/>
                    <a:pt x="828" y="3"/>
                  </a:cubicBezTo>
                  <a:cubicBezTo>
                    <a:pt x="195" y="0"/>
                    <a:pt x="195" y="0"/>
                    <a:pt x="195" y="0"/>
                  </a:cubicBezTo>
                  <a:cubicBezTo>
                    <a:pt x="82" y="241"/>
                    <a:pt x="0" y="540"/>
                    <a:pt x="18" y="883"/>
                  </a:cubicBezTo>
                  <a:lnTo>
                    <a:pt x="273" y="883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B3D5EB"/>
                </a:gs>
                <a:gs pos="100000">
                  <a:srgbClr val="A1C7E2"/>
                </a:gs>
              </a:gsLst>
              <a:lin ang="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6CB6D904-E209-9448-B66C-46D6E4395CDE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3276" y="5254625"/>
              <a:ext cx="542925" cy="1223962"/>
            </a:xfrm>
            <a:custGeom>
              <a:avLst/>
              <a:gdLst>
                <a:gd name="T0" fmla="*/ 286 w 286"/>
                <a:gd name="T1" fmla="*/ 645 h 645"/>
                <a:gd name="T2" fmla="*/ 0 w 286"/>
                <a:gd name="T3" fmla="*/ 0 h 645"/>
                <a:gd name="T4" fmla="*/ 166 w 286"/>
                <a:gd name="T5" fmla="*/ 645 h 645"/>
                <a:gd name="T6" fmla="*/ 286 w 286"/>
                <a:gd name="T7" fmla="*/ 645 h 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6" h="645">
                  <a:moveTo>
                    <a:pt x="286" y="645"/>
                  </a:moveTo>
                  <a:cubicBezTo>
                    <a:pt x="167" y="471"/>
                    <a:pt x="62" y="257"/>
                    <a:pt x="0" y="0"/>
                  </a:cubicBezTo>
                  <a:cubicBezTo>
                    <a:pt x="0" y="0"/>
                    <a:pt x="14" y="282"/>
                    <a:pt x="166" y="645"/>
                  </a:cubicBezTo>
                  <a:lnTo>
                    <a:pt x="286" y="645"/>
                  </a:lnTo>
                  <a:close/>
                </a:path>
              </a:pathLst>
            </a:custGeom>
            <a:solidFill>
              <a:srgbClr val="ABD5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2">
              <a:extLst>
                <a:ext uri="{FF2B5EF4-FFF2-40B4-BE49-F238E27FC236}">
                  <a16:creationId xmlns:a16="http://schemas.microsoft.com/office/drawing/2014/main" id="{0091EB8C-663B-8A41-BB64-1DECFB769A0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08351" y="2376488"/>
              <a:ext cx="2270125" cy="4103687"/>
            </a:xfrm>
            <a:custGeom>
              <a:avLst/>
              <a:gdLst>
                <a:gd name="T0" fmla="*/ 32 w 1193"/>
                <a:gd name="T1" fmla="*/ 1413 h 2162"/>
                <a:gd name="T2" fmla="*/ 361 w 1193"/>
                <a:gd name="T3" fmla="*/ 2161 h 2162"/>
                <a:gd name="T4" fmla="*/ 1193 w 1193"/>
                <a:gd name="T5" fmla="*/ 2161 h 2162"/>
                <a:gd name="T6" fmla="*/ 955 w 1193"/>
                <a:gd name="T7" fmla="*/ 1903 h 2162"/>
                <a:gd name="T8" fmla="*/ 704 w 1193"/>
                <a:gd name="T9" fmla="*/ 1413 h 2162"/>
                <a:gd name="T10" fmla="*/ 32 w 1193"/>
                <a:gd name="T11" fmla="*/ 1413 h 2162"/>
                <a:gd name="T12" fmla="*/ 0 w 1193"/>
                <a:gd name="T13" fmla="*/ 879 h 2162"/>
                <a:gd name="T14" fmla="*/ 126 w 1193"/>
                <a:gd name="T15" fmla="*/ 299 h 2162"/>
                <a:gd name="T16" fmla="*/ 275 w 1193"/>
                <a:gd name="T17" fmla="*/ 0 h 2162"/>
                <a:gd name="T18" fmla="*/ 725 w 1193"/>
                <a:gd name="T19" fmla="*/ 0 h 2162"/>
                <a:gd name="T20" fmla="*/ 590 w 1193"/>
                <a:gd name="T21" fmla="*/ 879 h 2162"/>
                <a:gd name="T22" fmla="*/ 0 w 1193"/>
                <a:gd name="T23" fmla="*/ 879 h 2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93" h="2162">
                  <a:moveTo>
                    <a:pt x="32" y="1413"/>
                  </a:moveTo>
                  <a:cubicBezTo>
                    <a:pt x="79" y="1653"/>
                    <a:pt x="178" y="1910"/>
                    <a:pt x="361" y="2161"/>
                  </a:cubicBezTo>
                  <a:cubicBezTo>
                    <a:pt x="362" y="2162"/>
                    <a:pt x="1193" y="2161"/>
                    <a:pt x="1193" y="2161"/>
                  </a:cubicBezTo>
                  <a:cubicBezTo>
                    <a:pt x="1113" y="2085"/>
                    <a:pt x="1034" y="2000"/>
                    <a:pt x="955" y="1903"/>
                  </a:cubicBezTo>
                  <a:cubicBezTo>
                    <a:pt x="955" y="1903"/>
                    <a:pt x="812" y="1718"/>
                    <a:pt x="704" y="1413"/>
                  </a:cubicBezTo>
                  <a:lnTo>
                    <a:pt x="32" y="1413"/>
                  </a:lnTo>
                  <a:close/>
                  <a:moveTo>
                    <a:pt x="0" y="879"/>
                  </a:moveTo>
                  <a:cubicBezTo>
                    <a:pt x="25" y="534"/>
                    <a:pt x="126" y="299"/>
                    <a:pt x="126" y="299"/>
                  </a:cubicBezTo>
                  <a:cubicBezTo>
                    <a:pt x="173" y="190"/>
                    <a:pt x="220" y="94"/>
                    <a:pt x="275" y="0"/>
                  </a:cubicBezTo>
                  <a:cubicBezTo>
                    <a:pt x="725" y="0"/>
                    <a:pt x="725" y="0"/>
                    <a:pt x="725" y="0"/>
                  </a:cubicBezTo>
                  <a:cubicBezTo>
                    <a:pt x="599" y="319"/>
                    <a:pt x="569" y="617"/>
                    <a:pt x="590" y="879"/>
                  </a:cubicBezTo>
                  <a:lnTo>
                    <a:pt x="0" y="879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B7D9EB"/>
                </a:gs>
                <a:gs pos="85000">
                  <a:srgbClr val="9BC2D8"/>
                </a:gs>
              </a:gsLst>
              <a:lin ang="0" scaled="0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1CD0F9D4-562D-0246-864A-D56E121E5335}"/>
              </a:ext>
            </a:extLst>
          </p:cNvPr>
          <p:cNvSpPr/>
          <p:nvPr/>
        </p:nvSpPr>
        <p:spPr>
          <a:xfrm>
            <a:off x="0" y="203200"/>
            <a:ext cx="12192000" cy="6184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3CAB31C-B3F2-436C-B21F-2E5566EF63E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1000">
                <a:srgbClr val="C7A16D"/>
              </a:gs>
              <a:gs pos="73000">
                <a:srgbClr val="5C7A8F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1BABAB02-9EE6-4026-9B04-385F81453DA0}"/>
              </a:ext>
            </a:extLst>
          </p:cNvPr>
          <p:cNvGrpSpPr/>
          <p:nvPr userDrawn="1"/>
        </p:nvGrpSpPr>
        <p:grpSpPr>
          <a:xfrm>
            <a:off x="517664" y="-19393"/>
            <a:ext cx="4628149" cy="6890327"/>
            <a:chOff x="3308351" y="2370138"/>
            <a:chExt cx="2760662" cy="4110037"/>
          </a:xfrm>
          <a:gradFill>
            <a:gsLst>
              <a:gs pos="0">
                <a:srgbClr val="A3D1E8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grpSpPr>
        <p:sp>
          <p:nvSpPr>
            <p:cNvPr id="25" name="Freeform 10">
              <a:extLst>
                <a:ext uri="{FF2B5EF4-FFF2-40B4-BE49-F238E27FC236}">
                  <a16:creationId xmlns:a16="http://schemas.microsoft.com/office/drawing/2014/main" id="{F087887A-6C38-4DD9-B972-1B35B3A295F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94213" y="2370138"/>
              <a:ext cx="1574800" cy="3676650"/>
            </a:xfrm>
            <a:custGeom>
              <a:avLst/>
              <a:gdLst>
                <a:gd name="T0" fmla="*/ 239 w 828"/>
                <a:gd name="T1" fmla="*/ 1416 h 1936"/>
                <a:gd name="T2" fmla="*/ 387 w 828"/>
                <a:gd name="T3" fmla="*/ 1936 h 1936"/>
                <a:gd name="T4" fmla="*/ 127 w 828"/>
                <a:gd name="T5" fmla="*/ 1417 h 1936"/>
                <a:gd name="T6" fmla="*/ 239 w 828"/>
                <a:gd name="T7" fmla="*/ 1416 h 1936"/>
                <a:gd name="T8" fmla="*/ 273 w 828"/>
                <a:gd name="T9" fmla="*/ 883 h 1936"/>
                <a:gd name="T10" fmla="*/ 828 w 828"/>
                <a:gd name="T11" fmla="*/ 3 h 1936"/>
                <a:gd name="T12" fmla="*/ 195 w 828"/>
                <a:gd name="T13" fmla="*/ 0 h 1936"/>
                <a:gd name="T14" fmla="*/ 18 w 828"/>
                <a:gd name="T15" fmla="*/ 883 h 1936"/>
                <a:gd name="T16" fmla="*/ 273 w 828"/>
                <a:gd name="T17" fmla="*/ 883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8" h="1936">
                  <a:moveTo>
                    <a:pt x="239" y="1416"/>
                  </a:moveTo>
                  <a:cubicBezTo>
                    <a:pt x="273" y="1728"/>
                    <a:pt x="387" y="1936"/>
                    <a:pt x="387" y="1936"/>
                  </a:cubicBezTo>
                  <a:cubicBezTo>
                    <a:pt x="271" y="1756"/>
                    <a:pt x="186" y="1583"/>
                    <a:pt x="127" y="1417"/>
                  </a:cubicBezTo>
                  <a:lnTo>
                    <a:pt x="239" y="1416"/>
                  </a:lnTo>
                  <a:close/>
                  <a:moveTo>
                    <a:pt x="273" y="883"/>
                  </a:moveTo>
                  <a:cubicBezTo>
                    <a:pt x="342" y="603"/>
                    <a:pt x="503" y="296"/>
                    <a:pt x="828" y="3"/>
                  </a:cubicBezTo>
                  <a:cubicBezTo>
                    <a:pt x="195" y="0"/>
                    <a:pt x="195" y="0"/>
                    <a:pt x="195" y="0"/>
                  </a:cubicBezTo>
                  <a:cubicBezTo>
                    <a:pt x="82" y="241"/>
                    <a:pt x="0" y="540"/>
                    <a:pt x="18" y="883"/>
                  </a:cubicBezTo>
                  <a:lnTo>
                    <a:pt x="273" y="883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B3D5EB"/>
                </a:gs>
                <a:gs pos="100000">
                  <a:srgbClr val="A1C7E2"/>
                </a:gs>
              </a:gsLst>
              <a:lin ang="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1">
              <a:extLst>
                <a:ext uri="{FF2B5EF4-FFF2-40B4-BE49-F238E27FC236}">
                  <a16:creationId xmlns:a16="http://schemas.microsoft.com/office/drawing/2014/main" id="{49C7D80D-DEA8-4B6F-84F9-B0E3A3E2C8EA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3276" y="5254625"/>
              <a:ext cx="542925" cy="1223962"/>
            </a:xfrm>
            <a:custGeom>
              <a:avLst/>
              <a:gdLst>
                <a:gd name="T0" fmla="*/ 286 w 286"/>
                <a:gd name="T1" fmla="*/ 645 h 645"/>
                <a:gd name="T2" fmla="*/ 0 w 286"/>
                <a:gd name="T3" fmla="*/ 0 h 645"/>
                <a:gd name="T4" fmla="*/ 166 w 286"/>
                <a:gd name="T5" fmla="*/ 645 h 645"/>
                <a:gd name="T6" fmla="*/ 286 w 286"/>
                <a:gd name="T7" fmla="*/ 645 h 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6" h="645">
                  <a:moveTo>
                    <a:pt x="286" y="645"/>
                  </a:moveTo>
                  <a:cubicBezTo>
                    <a:pt x="167" y="471"/>
                    <a:pt x="62" y="257"/>
                    <a:pt x="0" y="0"/>
                  </a:cubicBezTo>
                  <a:cubicBezTo>
                    <a:pt x="0" y="0"/>
                    <a:pt x="14" y="282"/>
                    <a:pt x="166" y="645"/>
                  </a:cubicBezTo>
                  <a:lnTo>
                    <a:pt x="286" y="645"/>
                  </a:lnTo>
                  <a:close/>
                </a:path>
              </a:pathLst>
            </a:custGeom>
            <a:solidFill>
              <a:srgbClr val="ABD5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12">
              <a:extLst>
                <a:ext uri="{FF2B5EF4-FFF2-40B4-BE49-F238E27FC236}">
                  <a16:creationId xmlns:a16="http://schemas.microsoft.com/office/drawing/2014/main" id="{B1F0F7A4-2D28-4ADC-BAA2-169BFBF70E4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08351" y="2376488"/>
              <a:ext cx="2270125" cy="4103687"/>
            </a:xfrm>
            <a:custGeom>
              <a:avLst/>
              <a:gdLst>
                <a:gd name="T0" fmla="*/ 32 w 1193"/>
                <a:gd name="T1" fmla="*/ 1413 h 2162"/>
                <a:gd name="T2" fmla="*/ 361 w 1193"/>
                <a:gd name="T3" fmla="*/ 2161 h 2162"/>
                <a:gd name="T4" fmla="*/ 1193 w 1193"/>
                <a:gd name="T5" fmla="*/ 2161 h 2162"/>
                <a:gd name="T6" fmla="*/ 955 w 1193"/>
                <a:gd name="T7" fmla="*/ 1903 h 2162"/>
                <a:gd name="T8" fmla="*/ 704 w 1193"/>
                <a:gd name="T9" fmla="*/ 1413 h 2162"/>
                <a:gd name="T10" fmla="*/ 32 w 1193"/>
                <a:gd name="T11" fmla="*/ 1413 h 2162"/>
                <a:gd name="T12" fmla="*/ 0 w 1193"/>
                <a:gd name="T13" fmla="*/ 879 h 2162"/>
                <a:gd name="T14" fmla="*/ 126 w 1193"/>
                <a:gd name="T15" fmla="*/ 299 h 2162"/>
                <a:gd name="T16" fmla="*/ 275 w 1193"/>
                <a:gd name="T17" fmla="*/ 0 h 2162"/>
                <a:gd name="T18" fmla="*/ 725 w 1193"/>
                <a:gd name="T19" fmla="*/ 0 h 2162"/>
                <a:gd name="T20" fmla="*/ 590 w 1193"/>
                <a:gd name="T21" fmla="*/ 879 h 2162"/>
                <a:gd name="T22" fmla="*/ 0 w 1193"/>
                <a:gd name="T23" fmla="*/ 879 h 2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93" h="2162">
                  <a:moveTo>
                    <a:pt x="32" y="1413"/>
                  </a:moveTo>
                  <a:cubicBezTo>
                    <a:pt x="79" y="1653"/>
                    <a:pt x="178" y="1910"/>
                    <a:pt x="361" y="2161"/>
                  </a:cubicBezTo>
                  <a:cubicBezTo>
                    <a:pt x="362" y="2162"/>
                    <a:pt x="1193" y="2161"/>
                    <a:pt x="1193" y="2161"/>
                  </a:cubicBezTo>
                  <a:cubicBezTo>
                    <a:pt x="1113" y="2085"/>
                    <a:pt x="1034" y="2000"/>
                    <a:pt x="955" y="1903"/>
                  </a:cubicBezTo>
                  <a:cubicBezTo>
                    <a:pt x="955" y="1903"/>
                    <a:pt x="812" y="1718"/>
                    <a:pt x="704" y="1413"/>
                  </a:cubicBezTo>
                  <a:lnTo>
                    <a:pt x="32" y="1413"/>
                  </a:lnTo>
                  <a:close/>
                  <a:moveTo>
                    <a:pt x="0" y="879"/>
                  </a:moveTo>
                  <a:cubicBezTo>
                    <a:pt x="25" y="534"/>
                    <a:pt x="126" y="299"/>
                    <a:pt x="126" y="299"/>
                  </a:cubicBezTo>
                  <a:cubicBezTo>
                    <a:pt x="173" y="190"/>
                    <a:pt x="220" y="94"/>
                    <a:pt x="275" y="0"/>
                  </a:cubicBezTo>
                  <a:cubicBezTo>
                    <a:pt x="725" y="0"/>
                    <a:pt x="725" y="0"/>
                    <a:pt x="725" y="0"/>
                  </a:cubicBezTo>
                  <a:cubicBezTo>
                    <a:pt x="599" y="319"/>
                    <a:pt x="569" y="617"/>
                    <a:pt x="590" y="879"/>
                  </a:cubicBezTo>
                  <a:lnTo>
                    <a:pt x="0" y="879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B7D9EB"/>
                </a:gs>
                <a:gs pos="85000">
                  <a:srgbClr val="9BC2D8"/>
                </a:gs>
              </a:gsLst>
              <a:lin ang="0" scaled="0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8" name="Rectangle 27">
            <a:extLst>
              <a:ext uri="{FF2B5EF4-FFF2-40B4-BE49-F238E27FC236}">
                <a16:creationId xmlns:a16="http://schemas.microsoft.com/office/drawing/2014/main" id="{1E4183F2-0314-413D-9146-E1DDB749753D}"/>
              </a:ext>
            </a:extLst>
          </p:cNvPr>
          <p:cNvSpPr/>
          <p:nvPr userDrawn="1"/>
        </p:nvSpPr>
        <p:spPr>
          <a:xfrm>
            <a:off x="0" y="203200"/>
            <a:ext cx="12192000" cy="6184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467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  <p15:guide id="2" pos="60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2237B998-9718-4843-A842-5D6256680E6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9E70AEB-97F5-0F48-9A3F-D180606A03F2}"/>
              </a:ext>
            </a:extLst>
          </p:cNvPr>
          <p:cNvSpPr/>
          <p:nvPr/>
        </p:nvSpPr>
        <p:spPr>
          <a:xfrm>
            <a:off x="0" y="2463616"/>
            <a:ext cx="12192000" cy="1713654"/>
          </a:xfrm>
          <a:prstGeom prst="rect">
            <a:avLst/>
          </a:prstGeom>
          <a:gradFill flip="none" rotWithShape="1">
            <a:gsLst>
              <a:gs pos="100000">
                <a:srgbClr val="BFE5FF">
                  <a:alpha val="37000"/>
                </a:srgbClr>
              </a:gs>
              <a:gs pos="85000">
                <a:srgbClr val="BFE5FF">
                  <a:alpha val="95000"/>
                </a:srgbClr>
              </a:gs>
              <a:gs pos="53000">
                <a:srgbClr val="BFE5FF"/>
              </a:gs>
              <a:gs pos="14000">
                <a:srgbClr val="BFE5FF">
                  <a:alpha val="95000"/>
                </a:srgbClr>
              </a:gs>
              <a:gs pos="0">
                <a:srgbClr val="BFE5FF">
                  <a:alpha val="37000"/>
                </a:srgbClr>
              </a:gs>
            </a:gsLst>
            <a:lin ang="0" scaled="1"/>
            <a:tileRect/>
          </a:gradFill>
          <a:ln>
            <a:noFill/>
          </a:ln>
          <a:effectLst>
            <a:outerShdw blurRad="254000" sx="103000" sy="103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C8BE70F-03DA-4747-9669-09C46A6A99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16567"/>
            <a:ext cx="10515600" cy="646331"/>
          </a:xfrm>
        </p:spPr>
        <p:txBody>
          <a:bodyPr anchor="ctr">
            <a:spAutoFit/>
          </a:bodyPr>
          <a:lstStyle>
            <a:lvl1pPr algn="ctr"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402EFE-7EAA-2042-BFD5-33177FA652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CFC98-B95C-4DA9-9A29-E044AD6CB29C}" type="datetime1">
              <a:rPr lang="en-US" smtClean="0"/>
              <a:t>8/18/2023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B1DCC9-6755-1C41-A923-BB12EA8B50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FOR INTERNAL NASA USE ONLY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BFB372-536E-3149-8638-387946DFE5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805C972-C234-44D2-B040-6DD95830DD33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237B998-9718-4843-A842-5D6256680E6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99E70AEB-97F5-0F48-9A3F-D180606A03F2}"/>
              </a:ext>
            </a:extLst>
          </p:cNvPr>
          <p:cNvSpPr/>
          <p:nvPr/>
        </p:nvSpPr>
        <p:spPr>
          <a:xfrm>
            <a:off x="0" y="2463616"/>
            <a:ext cx="12192000" cy="1713654"/>
          </a:xfrm>
          <a:prstGeom prst="rect">
            <a:avLst/>
          </a:prstGeom>
          <a:gradFill flip="none" rotWithShape="1">
            <a:gsLst>
              <a:gs pos="100000">
                <a:srgbClr val="BFE5FF">
                  <a:alpha val="37000"/>
                </a:srgbClr>
              </a:gs>
              <a:gs pos="85000">
                <a:srgbClr val="BFE5FF">
                  <a:alpha val="95000"/>
                </a:srgbClr>
              </a:gs>
              <a:gs pos="53000">
                <a:srgbClr val="BFE5FF"/>
              </a:gs>
              <a:gs pos="14000">
                <a:srgbClr val="BFE5FF">
                  <a:alpha val="95000"/>
                </a:srgbClr>
              </a:gs>
              <a:gs pos="0">
                <a:srgbClr val="BFE5FF">
                  <a:alpha val="37000"/>
                </a:srgbClr>
              </a:gs>
            </a:gsLst>
            <a:lin ang="0" scaled="1"/>
            <a:tileRect/>
          </a:gradFill>
          <a:ln>
            <a:noFill/>
          </a:ln>
          <a:effectLst>
            <a:outerShdw blurRad="254000" sx="103000" sy="103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849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1590A7-7E54-2D41-9F43-B8FD4977C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F9B96F-523A-0443-8C6F-8DFAF54D9E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88B55B-102D-3B40-B32B-5145CE1DA6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79206C-49AC-4040-9C5C-017EE760A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33CDFF"/>
                </a:solidFill>
              </a:defRPr>
            </a:lvl1pPr>
          </a:lstStyle>
          <a:p>
            <a:fld id="{BBC7F953-AA56-4430-8324-E375988C6777}" type="datetime1">
              <a:rPr lang="en-US" smtClean="0"/>
              <a:t>8/18/2023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FB520F-4F16-3E49-A800-72C14F01F3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INTERNAL NASA USE ONLY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087BC7-6FAC-2245-9DB7-6747FA2B2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5C972-C234-44D2-B040-6DD95830D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429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30B653-13F7-2542-8EE2-E909339391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5C621A-F72C-144B-A0BE-6B1E2CBE1A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63F2F3-1511-2942-895C-679AA3AAFF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37D5D2A-69A5-F545-A96E-9C6E34036D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CC11A84-14CC-7441-BFAB-6E2358C056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DBE683-10D6-5E4C-A14B-401DDDE897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33CDFF"/>
                </a:solidFill>
              </a:defRPr>
            </a:lvl1pPr>
          </a:lstStyle>
          <a:p>
            <a:fld id="{F7422F1F-658C-4683-A9AF-25FB977E9165}" type="datetime1">
              <a:rPr lang="en-US" smtClean="0"/>
              <a:t>8/18/2023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084E5D5-8292-8443-8912-01DF310377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INTERNAL NASA USE ONLY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54F0886-7F3E-C54F-B264-98655F014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5C972-C234-44D2-B040-6DD95830D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23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D519EC-0943-2646-9830-3E9E4D8F0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20457C3-B414-0F47-9CF2-835A1AFF4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33CDFF"/>
                </a:solidFill>
              </a:defRPr>
            </a:lvl1pPr>
          </a:lstStyle>
          <a:p>
            <a:fld id="{7EA14850-1993-4DF9-B3EE-4EE633D5E5BA}" type="datetime1">
              <a:rPr lang="en-US" smtClean="0"/>
              <a:t>8/18/2023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8E4F40-E7EF-7F48-9FBC-01602E6A0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INTERNAL NASA USE ONLY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943D68-3FE7-D348-8403-D560C4A8A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5C972-C234-44D2-B040-6DD95830D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969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26E2216-3720-8E47-ABAB-D4DA0AD31A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33CDFF"/>
                </a:solidFill>
              </a:defRPr>
            </a:lvl1pPr>
          </a:lstStyle>
          <a:p>
            <a:fld id="{BCA2FC23-A7E7-4C41-A896-2FC936862009}" type="datetime1">
              <a:rPr lang="en-US" smtClean="0"/>
              <a:t>8/18/2023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9149C90-3E7A-C84E-97A5-ACBD2680BE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INTERNAL NASA USE ONLY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8D531E-1E27-6C49-9FDC-6C0DD877C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5C972-C234-44D2-B040-6DD95830DD33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EE58B19-8640-F84B-8052-A3C0720F7FE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960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12573F-6CD2-E446-AEA2-04B4E6EF41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93DDD8-9AAD-E645-821D-592BCEBFBC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DEC770-B8D0-7D44-8C06-45E23230FB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C1D6F7-2876-CB4E-BA7E-98A093117E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33CDFF"/>
                </a:solidFill>
              </a:defRPr>
            </a:lvl1pPr>
          </a:lstStyle>
          <a:p>
            <a:fld id="{F82367CC-FA8F-4664-8A18-3F1BC1BD63CA}" type="datetime1">
              <a:rPr lang="en-US" smtClean="0"/>
              <a:t>8/18/2023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B64A94-44FC-5E4D-9BA4-F7C5CBE856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INTERNAL NASA USE ONLY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998A61-2626-EC4B-AC9E-DB0EECA205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5C972-C234-44D2-B040-6DD95830D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610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53FC11-1DC9-1F44-A501-A122E38B9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C7F112A-7039-A044-BBB7-19B07AA052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6E76F1-988B-A349-A7F8-1C95567498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022A3D-F197-0240-B9FB-64FA8D239F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33CDFF"/>
                </a:solidFill>
              </a:defRPr>
            </a:lvl1pPr>
          </a:lstStyle>
          <a:p>
            <a:fld id="{212F0C90-4261-458F-8ED4-650B4D170E35}" type="datetime1">
              <a:rPr lang="en-US" smtClean="0"/>
              <a:t>8/18/2023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7AD987-1A3B-EA45-8288-4FF05FA61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INTERNAL NASA USE ONLY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4E646E-5FCF-704C-A828-129A071DE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5C972-C234-44D2-B040-6DD95830D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134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C71CB2-6C06-A944-AB99-307A4B017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90C05E-DB0B-2C43-8871-0E8EEA3DB9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15FB7B-95D2-9B44-B7CD-BD3422A58F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33CDFF"/>
                </a:solidFill>
              </a:defRPr>
            </a:lvl1pPr>
          </a:lstStyle>
          <a:p>
            <a:fld id="{92DBF5C4-BFDE-472A-ACEA-5C279E209EE9}" type="datetime1">
              <a:rPr lang="en-US" smtClean="0"/>
              <a:t>8/18/2023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5D936A-402E-2643-BC23-9FFDBB7189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INTERNAL NASA USE ONLY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003F8D-4C62-8246-A9C9-F56761340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5C972-C234-44D2-B040-6DD95830D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437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44AAE731-51C2-1E42-91C4-7FEAB403681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743200" cy="6858000"/>
          </a:xfrm>
          <a:prstGeom prst="rect">
            <a:avLst/>
          </a:prstGeom>
        </p:spPr>
      </p:pic>
      <p:sp>
        <p:nvSpPr>
          <p:cNvPr id="13" name="Freeform 5">
            <a:extLst>
              <a:ext uri="{FF2B5EF4-FFF2-40B4-BE49-F238E27FC236}">
                <a16:creationId xmlns:a16="http://schemas.microsoft.com/office/drawing/2014/main" id="{9952507F-5269-DD44-B0B4-BE319763C9BE}"/>
              </a:ext>
            </a:extLst>
          </p:cNvPr>
          <p:cNvSpPr>
            <a:spLocks/>
          </p:cNvSpPr>
          <p:nvPr userDrawn="1"/>
        </p:nvSpPr>
        <p:spPr bwMode="auto">
          <a:xfrm>
            <a:off x="-461912" y="0"/>
            <a:ext cx="12653912" cy="6858000"/>
          </a:xfrm>
          <a:custGeom>
            <a:avLst/>
            <a:gdLst>
              <a:gd name="T0" fmla="*/ 1003 w 3986"/>
              <a:gd name="T1" fmla="*/ 0 h 2160"/>
              <a:gd name="T2" fmla="*/ 561 w 3986"/>
              <a:gd name="T3" fmla="*/ 1933 h 2160"/>
              <a:gd name="T4" fmla="*/ 368 w 3986"/>
              <a:gd name="T5" fmla="*/ 0 h 2160"/>
              <a:gd name="T6" fmla="*/ 277 w 3986"/>
              <a:gd name="T7" fmla="*/ 0 h 2160"/>
              <a:gd name="T8" fmla="*/ 146 w 3986"/>
              <a:gd name="T9" fmla="*/ 530 h 2160"/>
              <a:gd name="T10" fmla="*/ 146 w 3986"/>
              <a:gd name="T11" fmla="*/ 929 h 2160"/>
              <a:gd name="T12" fmla="*/ 507 w 3986"/>
              <a:gd name="T13" fmla="*/ 1903 h 2160"/>
              <a:gd name="T14" fmla="*/ 743 w 3986"/>
              <a:gd name="T15" fmla="*/ 2160 h 2160"/>
              <a:gd name="T16" fmla="*/ 3986 w 3986"/>
              <a:gd name="T17" fmla="*/ 2160 h 2160"/>
              <a:gd name="T18" fmla="*/ 3986 w 3986"/>
              <a:gd name="T19" fmla="*/ 0 h 2160"/>
              <a:gd name="T20" fmla="*/ 1003 w 3986"/>
              <a:gd name="T21" fmla="*/ 0 h 2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986" h="2160">
                <a:moveTo>
                  <a:pt x="1003" y="0"/>
                </a:moveTo>
                <a:cubicBezTo>
                  <a:pt x="0" y="904"/>
                  <a:pt x="561" y="1933"/>
                  <a:pt x="561" y="1933"/>
                </a:cubicBezTo>
                <a:cubicBezTo>
                  <a:pt x="48" y="1139"/>
                  <a:pt x="153" y="463"/>
                  <a:pt x="368" y="0"/>
                </a:cubicBezTo>
                <a:cubicBezTo>
                  <a:pt x="277" y="0"/>
                  <a:pt x="277" y="0"/>
                  <a:pt x="277" y="0"/>
                </a:cubicBezTo>
                <a:cubicBezTo>
                  <a:pt x="204" y="184"/>
                  <a:pt x="163" y="362"/>
                  <a:pt x="146" y="530"/>
                </a:cubicBezTo>
                <a:cubicBezTo>
                  <a:pt x="146" y="929"/>
                  <a:pt x="146" y="929"/>
                  <a:pt x="146" y="929"/>
                </a:cubicBezTo>
                <a:cubicBezTo>
                  <a:pt x="206" y="1513"/>
                  <a:pt x="507" y="1903"/>
                  <a:pt x="507" y="1903"/>
                </a:cubicBezTo>
                <a:cubicBezTo>
                  <a:pt x="585" y="1999"/>
                  <a:pt x="665" y="2085"/>
                  <a:pt x="743" y="2160"/>
                </a:cubicBezTo>
                <a:cubicBezTo>
                  <a:pt x="744" y="2160"/>
                  <a:pt x="3986" y="2160"/>
                  <a:pt x="3986" y="2160"/>
                </a:cubicBezTo>
                <a:cubicBezTo>
                  <a:pt x="3986" y="0"/>
                  <a:pt x="3986" y="0"/>
                  <a:pt x="3986" y="0"/>
                </a:cubicBezTo>
                <a:lnTo>
                  <a:pt x="1003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A82CAA-A637-564B-9150-80E6208D2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8422" y="1104144"/>
            <a:ext cx="9025378" cy="646331"/>
          </a:xfrm>
        </p:spPr>
        <p:txBody>
          <a:bodyPr>
            <a:sp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8FFBED-D27D-074B-9C33-10A234BC62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28422" y="2214710"/>
            <a:ext cx="9251621" cy="1623008"/>
          </a:xfrm>
        </p:spPr>
        <p:txBody>
          <a:bodyPr>
            <a:sp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55A95B-EA76-8B4B-809B-5350F164F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C75E3-894A-4AB6-AB57-5DC64C5E26B9}" type="datetime1">
              <a:rPr lang="en-US" smtClean="0"/>
              <a:t>8/18/2023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7ECC2B-9CA4-F049-B8DF-124C011176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8398"/>
            <a:ext cx="4114800" cy="365125"/>
          </a:xfrm>
        </p:spPr>
        <p:txBody>
          <a:bodyPr/>
          <a:lstStyle>
            <a:lvl1pPr>
              <a:defRPr sz="1200" b="1"/>
            </a:lvl1pPr>
          </a:lstStyle>
          <a:p>
            <a:r>
              <a:rPr lang="en-US" dirty="0"/>
              <a:t>Earth Science Division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94B535-E047-7E4E-AC67-9B9E71213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C51FE-49D9-314D-9957-ABBF7DDE87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913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696" userDrawn="1">
          <p15:clr>
            <a:srgbClr val="FBAE40"/>
          </p15:clr>
        </p15:guide>
        <p15:guide id="2" pos="1464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E305B7A-0DA0-914C-BF32-308B0A1D37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38B2C1-3648-864E-BE9D-6955702B70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BBA409-A439-7946-849E-1C52DE1E20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8DA47-65C7-4A2B-80A8-DDA29AF3E363}" type="datetime1">
              <a:rPr lang="en-US" smtClean="0"/>
              <a:t>8/18/2023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645A88-8207-164E-BEE0-99140ED4EF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INTERNAL NASA USE ONLY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024272-4864-7D45-9A42-761E1FA3D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5C972-C234-44D2-B040-6DD95830D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001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C663029-D307-3749-AB26-9F9152234BB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D2CE19-A11D-D94C-B77D-57C122F2BE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3481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EA6DBC6-5EC8-46FE-BC48-8C38346EDD69}" type="datetime1">
              <a:rPr lang="en-US" smtClean="0"/>
              <a:t>8/18/2023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8FFF24-A506-454C-A791-5E9C3C843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FOR INTERNAL NASA USE ONLY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D89AD3-FDEB-FB43-85E2-1EB84C13A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5C972-C234-44D2-B040-6DD95830DD33}" type="slidenum">
              <a:rPr lang="en-US" smtClean="0"/>
              <a:t>‹#›</a:t>
            </a:fld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77D0F7-4A6B-4045-B534-3DB6A60EA85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733800" y="4495800"/>
            <a:ext cx="3635644" cy="1431161"/>
          </a:xfrm>
        </p:spPr>
        <p:txBody>
          <a:bodyPr wrap="square">
            <a:spAutoFit/>
          </a:bodyPr>
          <a:lstStyle>
            <a:lvl1pPr marL="0" indent="0" algn="l">
              <a:buNone/>
              <a:defRPr sz="18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spcBef>
                <a:spcPts val="400"/>
              </a:spcBef>
            </a:pPr>
            <a:r>
              <a:rPr lang="en-US" b="1"/>
              <a:t>PRESENTER NAME</a:t>
            </a:r>
          </a:p>
          <a:p>
            <a:pPr>
              <a:spcBef>
                <a:spcPts val="400"/>
              </a:spcBef>
            </a:pPr>
            <a:r>
              <a:rPr lang="en-US"/>
              <a:t>Title</a:t>
            </a:r>
          </a:p>
          <a:p>
            <a:pPr>
              <a:spcBef>
                <a:spcPts val="400"/>
              </a:spcBef>
            </a:pPr>
            <a:r>
              <a:rPr lang="en-US"/>
              <a:t>Date</a:t>
            </a:r>
          </a:p>
          <a:p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1FF2FE-F541-714A-961B-93F0AD084E5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2390" y="304799"/>
            <a:ext cx="2769575" cy="840423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664279E0-39E4-E94F-8A28-2E57DD37A0D3}"/>
              </a:ext>
            </a:extLst>
          </p:cNvPr>
          <p:cNvGrpSpPr/>
          <p:nvPr/>
        </p:nvGrpSpPr>
        <p:grpSpPr>
          <a:xfrm>
            <a:off x="517664" y="-19393"/>
            <a:ext cx="4628149" cy="6890327"/>
            <a:chOff x="517664" y="-19393"/>
            <a:chExt cx="4628149" cy="6890327"/>
          </a:xfrm>
        </p:grpSpPr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69A4DAC6-980D-5043-83D3-E416CDEB830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05718" y="-19393"/>
              <a:ext cx="2640095" cy="6163770"/>
            </a:xfrm>
            <a:custGeom>
              <a:avLst/>
              <a:gdLst>
                <a:gd name="T0" fmla="*/ 239 w 828"/>
                <a:gd name="T1" fmla="*/ 1416 h 1936"/>
                <a:gd name="T2" fmla="*/ 387 w 828"/>
                <a:gd name="T3" fmla="*/ 1936 h 1936"/>
                <a:gd name="T4" fmla="*/ 127 w 828"/>
                <a:gd name="T5" fmla="*/ 1417 h 1936"/>
                <a:gd name="T6" fmla="*/ 239 w 828"/>
                <a:gd name="T7" fmla="*/ 1416 h 1936"/>
                <a:gd name="T8" fmla="*/ 273 w 828"/>
                <a:gd name="T9" fmla="*/ 883 h 1936"/>
                <a:gd name="T10" fmla="*/ 828 w 828"/>
                <a:gd name="T11" fmla="*/ 3 h 1936"/>
                <a:gd name="T12" fmla="*/ 195 w 828"/>
                <a:gd name="T13" fmla="*/ 0 h 1936"/>
                <a:gd name="T14" fmla="*/ 18 w 828"/>
                <a:gd name="T15" fmla="*/ 883 h 1936"/>
                <a:gd name="T16" fmla="*/ 273 w 828"/>
                <a:gd name="T17" fmla="*/ 883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8" h="1936">
                  <a:moveTo>
                    <a:pt x="239" y="1416"/>
                  </a:moveTo>
                  <a:cubicBezTo>
                    <a:pt x="273" y="1728"/>
                    <a:pt x="387" y="1936"/>
                    <a:pt x="387" y="1936"/>
                  </a:cubicBezTo>
                  <a:cubicBezTo>
                    <a:pt x="271" y="1756"/>
                    <a:pt x="186" y="1583"/>
                    <a:pt x="127" y="1417"/>
                  </a:cubicBezTo>
                  <a:lnTo>
                    <a:pt x="239" y="1416"/>
                  </a:lnTo>
                  <a:close/>
                  <a:moveTo>
                    <a:pt x="273" y="883"/>
                  </a:moveTo>
                  <a:cubicBezTo>
                    <a:pt x="342" y="603"/>
                    <a:pt x="503" y="296"/>
                    <a:pt x="828" y="3"/>
                  </a:cubicBezTo>
                  <a:cubicBezTo>
                    <a:pt x="195" y="0"/>
                    <a:pt x="195" y="0"/>
                    <a:pt x="195" y="0"/>
                  </a:cubicBezTo>
                  <a:cubicBezTo>
                    <a:pt x="82" y="241"/>
                    <a:pt x="0" y="540"/>
                    <a:pt x="18" y="883"/>
                  </a:cubicBezTo>
                  <a:lnTo>
                    <a:pt x="273" y="883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8ACCEC"/>
                </a:gs>
                <a:gs pos="100000">
                  <a:srgbClr val="6BB7E0"/>
                </a:gs>
              </a:gsLst>
              <a:lin ang="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DE43AD68-0CA9-7843-B783-D4A9A4E4F859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214" y="4816344"/>
              <a:ext cx="910194" cy="2051928"/>
            </a:xfrm>
            <a:custGeom>
              <a:avLst/>
              <a:gdLst>
                <a:gd name="T0" fmla="*/ 286 w 286"/>
                <a:gd name="T1" fmla="*/ 645 h 645"/>
                <a:gd name="T2" fmla="*/ 0 w 286"/>
                <a:gd name="T3" fmla="*/ 0 h 645"/>
                <a:gd name="T4" fmla="*/ 166 w 286"/>
                <a:gd name="T5" fmla="*/ 645 h 645"/>
                <a:gd name="T6" fmla="*/ 286 w 286"/>
                <a:gd name="T7" fmla="*/ 645 h 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6" h="645">
                  <a:moveTo>
                    <a:pt x="286" y="645"/>
                  </a:moveTo>
                  <a:cubicBezTo>
                    <a:pt x="167" y="471"/>
                    <a:pt x="62" y="257"/>
                    <a:pt x="0" y="0"/>
                  </a:cubicBezTo>
                  <a:cubicBezTo>
                    <a:pt x="0" y="0"/>
                    <a:pt x="14" y="282"/>
                    <a:pt x="166" y="645"/>
                  </a:cubicBezTo>
                  <a:lnTo>
                    <a:pt x="286" y="645"/>
                  </a:lnTo>
                  <a:close/>
                </a:path>
              </a:pathLst>
            </a:custGeom>
            <a:solidFill>
              <a:srgbClr val="ABD5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2">
              <a:extLst>
                <a:ext uri="{FF2B5EF4-FFF2-40B4-BE49-F238E27FC236}">
                  <a16:creationId xmlns:a16="http://schemas.microsoft.com/office/drawing/2014/main" id="{0EA85D50-F313-4949-AF28-F57D315E5F8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7664" y="-8747"/>
              <a:ext cx="3805782" cy="6879681"/>
            </a:xfrm>
            <a:custGeom>
              <a:avLst/>
              <a:gdLst>
                <a:gd name="T0" fmla="*/ 32 w 1193"/>
                <a:gd name="T1" fmla="*/ 1413 h 2162"/>
                <a:gd name="T2" fmla="*/ 361 w 1193"/>
                <a:gd name="T3" fmla="*/ 2161 h 2162"/>
                <a:gd name="T4" fmla="*/ 1193 w 1193"/>
                <a:gd name="T5" fmla="*/ 2161 h 2162"/>
                <a:gd name="T6" fmla="*/ 955 w 1193"/>
                <a:gd name="T7" fmla="*/ 1903 h 2162"/>
                <a:gd name="T8" fmla="*/ 704 w 1193"/>
                <a:gd name="T9" fmla="*/ 1413 h 2162"/>
                <a:gd name="T10" fmla="*/ 32 w 1193"/>
                <a:gd name="T11" fmla="*/ 1413 h 2162"/>
                <a:gd name="T12" fmla="*/ 0 w 1193"/>
                <a:gd name="T13" fmla="*/ 879 h 2162"/>
                <a:gd name="T14" fmla="*/ 126 w 1193"/>
                <a:gd name="T15" fmla="*/ 299 h 2162"/>
                <a:gd name="T16" fmla="*/ 275 w 1193"/>
                <a:gd name="T17" fmla="*/ 0 h 2162"/>
                <a:gd name="T18" fmla="*/ 725 w 1193"/>
                <a:gd name="T19" fmla="*/ 0 h 2162"/>
                <a:gd name="T20" fmla="*/ 590 w 1193"/>
                <a:gd name="T21" fmla="*/ 879 h 2162"/>
                <a:gd name="T22" fmla="*/ 0 w 1193"/>
                <a:gd name="T23" fmla="*/ 879 h 2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93" h="2162">
                  <a:moveTo>
                    <a:pt x="32" y="1413"/>
                  </a:moveTo>
                  <a:cubicBezTo>
                    <a:pt x="79" y="1653"/>
                    <a:pt x="178" y="1910"/>
                    <a:pt x="361" y="2161"/>
                  </a:cubicBezTo>
                  <a:cubicBezTo>
                    <a:pt x="362" y="2162"/>
                    <a:pt x="1193" y="2161"/>
                    <a:pt x="1193" y="2161"/>
                  </a:cubicBezTo>
                  <a:cubicBezTo>
                    <a:pt x="1113" y="2085"/>
                    <a:pt x="1034" y="2000"/>
                    <a:pt x="955" y="1903"/>
                  </a:cubicBezTo>
                  <a:cubicBezTo>
                    <a:pt x="955" y="1903"/>
                    <a:pt x="812" y="1718"/>
                    <a:pt x="704" y="1413"/>
                  </a:cubicBezTo>
                  <a:lnTo>
                    <a:pt x="32" y="1413"/>
                  </a:lnTo>
                  <a:close/>
                  <a:moveTo>
                    <a:pt x="0" y="879"/>
                  </a:moveTo>
                  <a:cubicBezTo>
                    <a:pt x="25" y="534"/>
                    <a:pt x="126" y="299"/>
                    <a:pt x="126" y="299"/>
                  </a:cubicBezTo>
                  <a:cubicBezTo>
                    <a:pt x="173" y="190"/>
                    <a:pt x="220" y="94"/>
                    <a:pt x="275" y="0"/>
                  </a:cubicBezTo>
                  <a:cubicBezTo>
                    <a:pt x="725" y="0"/>
                    <a:pt x="725" y="0"/>
                    <a:pt x="725" y="0"/>
                  </a:cubicBezTo>
                  <a:cubicBezTo>
                    <a:pt x="599" y="319"/>
                    <a:pt x="569" y="617"/>
                    <a:pt x="590" y="879"/>
                  </a:cubicBezTo>
                  <a:lnTo>
                    <a:pt x="0" y="879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9FDCF2"/>
                </a:gs>
                <a:gs pos="85000">
                  <a:srgbClr val="52B3D9"/>
                </a:gs>
              </a:gsLst>
              <a:lin ang="0" scaled="0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8064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640">
          <p15:clr>
            <a:srgbClr val="FBAE40"/>
          </p15:clr>
        </p15:guide>
        <p15:guide id="2" pos="2352">
          <p15:clr>
            <a:srgbClr val="FBAE40"/>
          </p15:clr>
        </p15:guide>
        <p15:guide id="3" orient="horz" pos="1944">
          <p15:clr>
            <a:srgbClr val="FBAE40"/>
          </p15:clr>
        </p15:guide>
        <p15:guide id="4" pos="336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C663029-D307-3749-AB26-9F9152234BB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D2CE19-A11D-D94C-B77D-57C122F2BE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3481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536D73B8-3960-41DF-B2DA-8F628BB09B3A}" type="datetime1">
              <a:rPr lang="en-US" smtClean="0"/>
              <a:t>8/18/2023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8FFF24-A506-454C-A791-5E9C3C843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FOR INTERNAL NASA USE ONLY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D89AD3-FDEB-FB43-85E2-1EB84C13A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5C972-C234-44D2-B040-6DD95830DD33}" type="slidenum">
              <a:rPr lang="en-US" smtClean="0"/>
              <a:t>‹#›</a:t>
            </a:fld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77D0F7-4A6B-4045-B534-3DB6A60EA85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69694" y="4555842"/>
            <a:ext cx="5264258" cy="1025922"/>
          </a:xfrm>
        </p:spPr>
        <p:txBody>
          <a:bodyPr wrap="square">
            <a:spAutoFit/>
          </a:bodyPr>
          <a:lstStyle>
            <a:lvl1pPr marL="0" indent="0" algn="l">
              <a:buNone/>
              <a:defRPr sz="18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spcBef>
                <a:spcPts val="400"/>
              </a:spcBef>
            </a:pPr>
            <a:r>
              <a:rPr lang="en-US" b="1"/>
              <a:t>PRESENTER NAME</a:t>
            </a:r>
          </a:p>
          <a:p>
            <a:pPr>
              <a:spcBef>
                <a:spcPts val="400"/>
              </a:spcBef>
            </a:pPr>
            <a:r>
              <a:rPr lang="en-US"/>
              <a:t>Title</a:t>
            </a:r>
          </a:p>
          <a:p>
            <a:pPr>
              <a:spcBef>
                <a:spcPts val="400"/>
              </a:spcBef>
            </a:pPr>
            <a:r>
              <a:rPr lang="en-US"/>
              <a:t>Date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1FF2FE-F541-714A-961B-93F0AD084E5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2390" y="304799"/>
            <a:ext cx="2769575" cy="840423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9A2B6083-2109-7E40-AD81-BCC8CCBD9B12}"/>
              </a:ext>
            </a:extLst>
          </p:cNvPr>
          <p:cNvGrpSpPr/>
          <p:nvPr/>
        </p:nvGrpSpPr>
        <p:grpSpPr>
          <a:xfrm>
            <a:off x="-473777" y="-10705"/>
            <a:ext cx="3197522" cy="6876906"/>
            <a:chOff x="-473777" y="-10705"/>
            <a:chExt cx="3197522" cy="6876906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462C1B29-E598-6E4D-8850-540D54D59E09}"/>
                </a:ext>
              </a:extLst>
            </p:cNvPr>
            <p:cNvSpPr>
              <a:spLocks/>
            </p:cNvSpPr>
            <p:nvPr/>
          </p:nvSpPr>
          <p:spPr bwMode="auto">
            <a:xfrm>
              <a:off x="-473777" y="-10705"/>
              <a:ext cx="3197522" cy="6152517"/>
            </a:xfrm>
            <a:custGeom>
              <a:avLst/>
              <a:gdLst>
                <a:gd name="T0" fmla="*/ 370 w 1003"/>
                <a:gd name="T1" fmla="*/ 0 h 1936"/>
                <a:gd name="T2" fmla="*/ 561 w 1003"/>
                <a:gd name="T3" fmla="*/ 1936 h 1936"/>
                <a:gd name="T4" fmla="*/ 1003 w 1003"/>
                <a:gd name="T5" fmla="*/ 3 h 1936"/>
                <a:gd name="T6" fmla="*/ 370 w 1003"/>
                <a:gd name="T7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03" h="1936">
                  <a:moveTo>
                    <a:pt x="370" y="0"/>
                  </a:moveTo>
                  <a:cubicBezTo>
                    <a:pt x="153" y="463"/>
                    <a:pt x="47" y="1140"/>
                    <a:pt x="561" y="1936"/>
                  </a:cubicBezTo>
                  <a:cubicBezTo>
                    <a:pt x="561" y="1936"/>
                    <a:pt x="0" y="907"/>
                    <a:pt x="1003" y="3"/>
                  </a:cubicBezTo>
                  <a:lnTo>
                    <a:pt x="370" y="0"/>
                  </a:lnTo>
                  <a:close/>
                </a:path>
              </a:pathLst>
            </a:custGeom>
            <a:gradFill flip="none" rotWithShape="1">
              <a:gsLst>
                <a:gs pos="97000">
                  <a:srgbClr val="68BAE1"/>
                </a:gs>
                <a:gs pos="3000">
                  <a:srgbClr val="88CFEB"/>
                </a:gs>
              </a:gsLst>
              <a:lin ang="0" scaled="0"/>
              <a:tileRect/>
            </a:gradFill>
            <a:ln w="127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C4C33094-D84E-564C-83F9-A23BC3DE30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4253" y="-1132"/>
              <a:ext cx="1913089" cy="6867333"/>
            </a:xfrm>
            <a:custGeom>
              <a:avLst/>
              <a:gdLst>
                <a:gd name="T0" fmla="*/ 0 w 600"/>
                <a:gd name="T1" fmla="*/ 2161 h 2161"/>
                <a:gd name="T2" fmla="*/ 600 w 600"/>
                <a:gd name="T3" fmla="*/ 2161 h 2161"/>
                <a:gd name="T4" fmla="*/ 363 w 600"/>
                <a:gd name="T5" fmla="*/ 1903 h 2161"/>
                <a:gd name="T6" fmla="*/ 1 w 600"/>
                <a:gd name="T7" fmla="*/ 918 h 2161"/>
                <a:gd name="T8" fmla="*/ 0 w 600"/>
                <a:gd name="T9" fmla="*/ 2161 h 2161"/>
                <a:gd name="T10" fmla="*/ 1 w 600"/>
                <a:gd name="T11" fmla="*/ 536 h 2161"/>
                <a:gd name="T12" fmla="*/ 133 w 600"/>
                <a:gd name="T13" fmla="*/ 0 h 2161"/>
                <a:gd name="T14" fmla="*/ 0 w 600"/>
                <a:gd name="T15" fmla="*/ 0 h 2161"/>
                <a:gd name="T16" fmla="*/ 1 w 600"/>
                <a:gd name="T17" fmla="*/ 536 h 2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0" h="2161">
                  <a:moveTo>
                    <a:pt x="0" y="2161"/>
                  </a:moveTo>
                  <a:cubicBezTo>
                    <a:pt x="246" y="2161"/>
                    <a:pt x="600" y="2161"/>
                    <a:pt x="600" y="2161"/>
                  </a:cubicBezTo>
                  <a:cubicBezTo>
                    <a:pt x="521" y="2085"/>
                    <a:pt x="442" y="2000"/>
                    <a:pt x="363" y="1903"/>
                  </a:cubicBezTo>
                  <a:cubicBezTo>
                    <a:pt x="363" y="1903"/>
                    <a:pt x="58" y="1508"/>
                    <a:pt x="1" y="918"/>
                  </a:cubicBezTo>
                  <a:lnTo>
                    <a:pt x="0" y="2161"/>
                  </a:lnTo>
                  <a:close/>
                  <a:moveTo>
                    <a:pt x="1" y="536"/>
                  </a:moveTo>
                  <a:cubicBezTo>
                    <a:pt x="18" y="367"/>
                    <a:pt x="59" y="187"/>
                    <a:pt x="133" y="0"/>
                  </a:cubicBezTo>
                  <a:cubicBezTo>
                    <a:pt x="133" y="0"/>
                    <a:pt x="74" y="0"/>
                    <a:pt x="0" y="0"/>
                  </a:cubicBezTo>
                  <a:lnTo>
                    <a:pt x="1" y="53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8FD5ED"/>
                </a:gs>
                <a:gs pos="71000">
                  <a:srgbClr val="52B3D9"/>
                </a:gs>
              </a:gsLst>
              <a:lin ang="21594000" scaled="0"/>
              <a:tileRect/>
            </a:gradFill>
            <a:ln w="127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8659C7A6-D5D7-AB4F-B44F-E7FCF674CF8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524000" y="0"/>
            <a:ext cx="13716000" cy="685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F6BF381-EC61-6849-8D46-8B15029926B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2220" y="2930504"/>
            <a:ext cx="4907929" cy="4409468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AF570B87-6A33-6D43-B8E5-2F92176EA5DD}"/>
              </a:ext>
            </a:extLst>
          </p:cNvPr>
          <p:cNvGrpSpPr/>
          <p:nvPr/>
        </p:nvGrpSpPr>
        <p:grpSpPr>
          <a:xfrm>
            <a:off x="4150530" y="528603"/>
            <a:ext cx="4932340" cy="2120900"/>
            <a:chOff x="3761206" y="725010"/>
            <a:chExt cx="4932340" cy="2120900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18470524-0B5B-5A46-A813-150DCBD6129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88255" y="930910"/>
              <a:ext cx="787400" cy="774700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588C8E61-000C-D042-B85F-063A438D112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0357980">
              <a:off x="6559946" y="725010"/>
              <a:ext cx="2133600" cy="2120900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1A39668C-655F-F745-8FBC-0FE3FABD3DA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61206" y="2026497"/>
              <a:ext cx="1028700" cy="635000"/>
            </a:xfrm>
            <a:prstGeom prst="rect">
              <a:avLst/>
            </a:prstGeom>
          </p:spPr>
        </p:pic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6EB35260-6306-BC40-B650-C58F4BFD897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2390" y="304799"/>
            <a:ext cx="2769575" cy="840423"/>
          </a:xfrm>
          <a:prstGeom prst="rect">
            <a:avLst/>
          </a:prstGeom>
        </p:spPr>
      </p:pic>
      <p:sp>
        <p:nvSpPr>
          <p:cNvPr id="21" name="Subtitle 2">
            <a:extLst>
              <a:ext uri="{FF2B5EF4-FFF2-40B4-BE49-F238E27FC236}">
                <a16:creationId xmlns:a16="http://schemas.microsoft.com/office/drawing/2014/main" id="{AE77D0F7-4A6B-4045-B534-3DB6A60EA85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81810" y="4098400"/>
            <a:ext cx="4348566" cy="1431161"/>
          </a:xfrm>
        </p:spPr>
        <p:txBody>
          <a:bodyPr wrap="square">
            <a:spAutoFit/>
          </a:bodyPr>
          <a:lstStyle>
            <a:lvl1pPr marL="0" indent="0" algn="l">
              <a:buNone/>
              <a:defRPr sz="18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spcBef>
                <a:spcPts val="400"/>
              </a:spcBef>
            </a:pPr>
            <a:r>
              <a:rPr lang="en-US" b="1"/>
              <a:t>PRESENTER NAME</a:t>
            </a:r>
          </a:p>
          <a:p>
            <a:pPr>
              <a:spcBef>
                <a:spcPts val="400"/>
              </a:spcBef>
            </a:pPr>
            <a:r>
              <a:rPr lang="en-US"/>
              <a:t>Title</a:t>
            </a:r>
          </a:p>
          <a:p>
            <a:pPr>
              <a:spcBef>
                <a:spcPts val="400"/>
              </a:spcBef>
            </a:pPr>
            <a:r>
              <a:rPr lang="en-US"/>
              <a:t>Date</a:t>
            </a:r>
          </a:p>
          <a:p>
            <a:r>
              <a:rPr lang="en-US"/>
              <a:t> 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F692E3A0-72B3-2244-99BB-9447B75D90C4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07890" y="6075666"/>
            <a:ext cx="2755900" cy="33655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C09D3622-563B-A444-94C9-1DB71C797B96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2957" y="5797540"/>
            <a:ext cx="838200" cy="838200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B807836F-AE3D-4847-80B1-0343B9DAB76F}"/>
              </a:ext>
            </a:extLst>
          </p:cNvPr>
          <p:cNvGrpSpPr/>
          <p:nvPr/>
        </p:nvGrpSpPr>
        <p:grpSpPr>
          <a:xfrm>
            <a:off x="-473777" y="-10705"/>
            <a:ext cx="3197522" cy="6876906"/>
            <a:chOff x="-473777" y="-10705"/>
            <a:chExt cx="3197522" cy="6876906"/>
          </a:xfrm>
        </p:grpSpPr>
        <p:sp>
          <p:nvSpPr>
            <p:cNvPr id="25" name="Freeform 5">
              <a:extLst>
                <a:ext uri="{FF2B5EF4-FFF2-40B4-BE49-F238E27FC236}">
                  <a16:creationId xmlns:a16="http://schemas.microsoft.com/office/drawing/2014/main" id="{84CFB6B8-C63B-414F-BD5D-4E036E37DB38}"/>
                </a:ext>
              </a:extLst>
            </p:cNvPr>
            <p:cNvSpPr>
              <a:spLocks/>
            </p:cNvSpPr>
            <p:nvPr/>
          </p:nvSpPr>
          <p:spPr bwMode="auto">
            <a:xfrm>
              <a:off x="-473777" y="-10705"/>
              <a:ext cx="3197522" cy="6152517"/>
            </a:xfrm>
            <a:custGeom>
              <a:avLst/>
              <a:gdLst>
                <a:gd name="T0" fmla="*/ 370 w 1003"/>
                <a:gd name="T1" fmla="*/ 0 h 1936"/>
                <a:gd name="T2" fmla="*/ 561 w 1003"/>
                <a:gd name="T3" fmla="*/ 1936 h 1936"/>
                <a:gd name="T4" fmla="*/ 1003 w 1003"/>
                <a:gd name="T5" fmla="*/ 3 h 1936"/>
                <a:gd name="T6" fmla="*/ 370 w 1003"/>
                <a:gd name="T7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03" h="1936">
                  <a:moveTo>
                    <a:pt x="370" y="0"/>
                  </a:moveTo>
                  <a:cubicBezTo>
                    <a:pt x="153" y="463"/>
                    <a:pt x="47" y="1140"/>
                    <a:pt x="561" y="1936"/>
                  </a:cubicBezTo>
                  <a:cubicBezTo>
                    <a:pt x="561" y="1936"/>
                    <a:pt x="0" y="907"/>
                    <a:pt x="1003" y="3"/>
                  </a:cubicBezTo>
                  <a:lnTo>
                    <a:pt x="370" y="0"/>
                  </a:lnTo>
                  <a:close/>
                </a:path>
              </a:pathLst>
            </a:custGeom>
            <a:gradFill flip="none" rotWithShape="1">
              <a:gsLst>
                <a:gs pos="97000">
                  <a:srgbClr val="68BAE1"/>
                </a:gs>
                <a:gs pos="3000">
                  <a:srgbClr val="88CFEB"/>
                </a:gs>
              </a:gsLst>
              <a:lin ang="0" scaled="0"/>
              <a:tileRect/>
            </a:gradFill>
            <a:ln w="127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6">
              <a:extLst>
                <a:ext uri="{FF2B5EF4-FFF2-40B4-BE49-F238E27FC236}">
                  <a16:creationId xmlns:a16="http://schemas.microsoft.com/office/drawing/2014/main" id="{E2067D73-15F5-EB41-9889-53FF5A33A5A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4253" y="-1132"/>
              <a:ext cx="1913089" cy="6867333"/>
            </a:xfrm>
            <a:custGeom>
              <a:avLst/>
              <a:gdLst>
                <a:gd name="T0" fmla="*/ 0 w 600"/>
                <a:gd name="T1" fmla="*/ 2161 h 2161"/>
                <a:gd name="T2" fmla="*/ 600 w 600"/>
                <a:gd name="T3" fmla="*/ 2161 h 2161"/>
                <a:gd name="T4" fmla="*/ 363 w 600"/>
                <a:gd name="T5" fmla="*/ 1903 h 2161"/>
                <a:gd name="T6" fmla="*/ 1 w 600"/>
                <a:gd name="T7" fmla="*/ 918 h 2161"/>
                <a:gd name="T8" fmla="*/ 0 w 600"/>
                <a:gd name="T9" fmla="*/ 2161 h 2161"/>
                <a:gd name="T10" fmla="*/ 1 w 600"/>
                <a:gd name="T11" fmla="*/ 536 h 2161"/>
                <a:gd name="T12" fmla="*/ 133 w 600"/>
                <a:gd name="T13" fmla="*/ 0 h 2161"/>
                <a:gd name="T14" fmla="*/ 0 w 600"/>
                <a:gd name="T15" fmla="*/ 0 h 2161"/>
                <a:gd name="T16" fmla="*/ 1 w 600"/>
                <a:gd name="T17" fmla="*/ 536 h 2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0" h="2161">
                  <a:moveTo>
                    <a:pt x="0" y="2161"/>
                  </a:moveTo>
                  <a:cubicBezTo>
                    <a:pt x="246" y="2161"/>
                    <a:pt x="600" y="2161"/>
                    <a:pt x="600" y="2161"/>
                  </a:cubicBezTo>
                  <a:cubicBezTo>
                    <a:pt x="521" y="2085"/>
                    <a:pt x="442" y="2000"/>
                    <a:pt x="363" y="1903"/>
                  </a:cubicBezTo>
                  <a:cubicBezTo>
                    <a:pt x="363" y="1903"/>
                    <a:pt x="58" y="1508"/>
                    <a:pt x="1" y="918"/>
                  </a:cubicBezTo>
                  <a:lnTo>
                    <a:pt x="0" y="2161"/>
                  </a:lnTo>
                  <a:close/>
                  <a:moveTo>
                    <a:pt x="1" y="536"/>
                  </a:moveTo>
                  <a:cubicBezTo>
                    <a:pt x="18" y="367"/>
                    <a:pt x="59" y="187"/>
                    <a:pt x="133" y="0"/>
                  </a:cubicBezTo>
                  <a:cubicBezTo>
                    <a:pt x="133" y="0"/>
                    <a:pt x="74" y="0"/>
                    <a:pt x="0" y="0"/>
                  </a:cubicBezTo>
                  <a:lnTo>
                    <a:pt x="1" y="53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8FD5ED"/>
                </a:gs>
                <a:gs pos="71000">
                  <a:srgbClr val="52B3D9"/>
                </a:gs>
              </a:gsLst>
              <a:lin ang="21594000" scaled="0"/>
              <a:tileRect/>
            </a:gradFill>
            <a:ln w="127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34827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0 L 0.12383 0 " pathEditMode="relative" rAng="0" ptsTypes="AA">
                                      <p:cBhvr>
                                        <p:cTn id="6" dur="4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85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2669 -0.35463 L -0.15169 -0.2213 " pathEditMode="relative" ptsTypes="AA">
                                      <p:cBhvr>
                                        <p:cTn id="8" dur="21500" spd="-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85185E-6 L -0.02878 1.85185E-6 " pathEditMode="relative" rAng="0" ptsTypes="AA">
                                      <p:cBhvr>
                                        <p:cTn id="10" dur="1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5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1.48148E-6 L -0.04323 -0.01898 " pathEditMode="relative" rAng="0" ptsTypes="AA">
                                      <p:cBhvr>
                                        <p:cTn id="12" dur="2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61" y="-949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2.59259E-6 L -0.04583 -0.06852 " pathEditMode="relative" rAng="0" ptsTypes="AA">
                                      <p:cBhvr>
                                        <p:cTn id="14" dur="16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92" y="-3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DCECCB84-F9BA-43D5-87BE-67443E8EF086}">
      <p15:sldGuideLst xmlns:p15="http://schemas.microsoft.com/office/powerpoint/2012/main">
        <p15:guide id="1" orient="horz" pos="1872">
          <p15:clr>
            <a:srgbClr val="FBAE40"/>
          </p15:clr>
        </p15:guide>
        <p15:guide id="2" pos="1056">
          <p15:clr>
            <a:srgbClr val="FBAE40"/>
          </p15:clr>
        </p15:guide>
        <p15:guide id="3" orient="horz" pos="2688">
          <p15:clr>
            <a:srgbClr val="FBAE40"/>
          </p15:clr>
        </p15:guide>
        <p15:guide id="4" orient="horz" pos="2928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659C7A6-D5D7-AB4F-B44F-E7FCF674CF8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524000" y="0"/>
            <a:ext cx="13716000" cy="685800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D2CE19-A11D-D94C-B77D-57C122F2B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CB840-46F5-43F3-8CC2-9ABB7CE9B05B}" type="datetime1">
              <a:rPr lang="en-US" smtClean="0"/>
              <a:t>8/18/2023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8FFF24-A506-454C-A791-5E9C3C843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FOR INTERNAL NASA USE ONLY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D89AD3-FDEB-FB43-85E2-1EB84C13A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5C972-C234-44D2-B040-6DD95830DD33}" type="slidenum">
              <a:rPr lang="en-US" smtClean="0"/>
              <a:t>‹#›</a:t>
            </a:fld>
            <a:endParaRPr lang="en-US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9F6BF381-EC61-6849-8D46-8B15029926B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2220" y="2930504"/>
            <a:ext cx="4907929" cy="4409468"/>
          </a:xfrm>
          <a:prstGeom prst="rect">
            <a:avLst/>
          </a:prstGeom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AF570B87-6A33-6D43-B8E5-2F92176EA5DD}"/>
              </a:ext>
            </a:extLst>
          </p:cNvPr>
          <p:cNvGrpSpPr/>
          <p:nvPr/>
        </p:nvGrpSpPr>
        <p:grpSpPr>
          <a:xfrm>
            <a:off x="4150530" y="528603"/>
            <a:ext cx="4932340" cy="2120900"/>
            <a:chOff x="3761206" y="725010"/>
            <a:chExt cx="4932340" cy="2120900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18470524-0B5B-5A46-A813-150DCBD612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88255" y="930910"/>
              <a:ext cx="787400" cy="774700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588C8E61-000C-D042-B85F-063A438D112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0357980">
              <a:off x="6559946" y="725010"/>
              <a:ext cx="2133600" cy="2120900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1A39668C-655F-F745-8FBC-0FE3FABD3DA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61206" y="2026497"/>
              <a:ext cx="1028700" cy="635000"/>
            </a:xfrm>
            <a:prstGeom prst="rect">
              <a:avLst/>
            </a:prstGeom>
          </p:spPr>
        </p:pic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6EB35260-6306-BC40-B650-C58F4BFD897E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2390" y="304799"/>
            <a:ext cx="2769575" cy="840423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AE77D0F7-4A6B-4045-B534-3DB6A60EA85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81810" y="4098400"/>
            <a:ext cx="4348566" cy="1431161"/>
          </a:xfrm>
        </p:spPr>
        <p:txBody>
          <a:bodyPr wrap="square">
            <a:spAutoFit/>
          </a:bodyPr>
          <a:lstStyle>
            <a:lvl1pPr marL="0" indent="0" algn="l">
              <a:buNone/>
              <a:defRPr sz="18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spcBef>
                <a:spcPts val="400"/>
              </a:spcBef>
            </a:pPr>
            <a:r>
              <a:rPr lang="en-US" b="1"/>
              <a:t>PRESENTER NAME</a:t>
            </a:r>
          </a:p>
          <a:p>
            <a:pPr>
              <a:spcBef>
                <a:spcPts val="400"/>
              </a:spcBef>
            </a:pPr>
            <a:r>
              <a:rPr lang="en-US"/>
              <a:t>Title</a:t>
            </a:r>
          </a:p>
          <a:p>
            <a:pPr>
              <a:spcBef>
                <a:spcPts val="400"/>
              </a:spcBef>
            </a:pPr>
            <a:r>
              <a:rPr lang="en-US"/>
              <a:t>Date</a:t>
            </a:r>
          </a:p>
          <a:p>
            <a:r>
              <a:rPr lang="en-US"/>
              <a:t> 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F692E3A0-72B3-2244-99BB-9447B75D90C4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07890" y="6075666"/>
            <a:ext cx="2755900" cy="33655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09D3622-563B-A444-94C9-1DB71C797B96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2957" y="5797540"/>
            <a:ext cx="838200" cy="838200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B807836F-AE3D-4847-80B1-0343B9DAB76F}"/>
              </a:ext>
            </a:extLst>
          </p:cNvPr>
          <p:cNvGrpSpPr/>
          <p:nvPr/>
        </p:nvGrpSpPr>
        <p:grpSpPr>
          <a:xfrm>
            <a:off x="-473777" y="-10705"/>
            <a:ext cx="3197522" cy="6876906"/>
            <a:chOff x="-473777" y="-10705"/>
            <a:chExt cx="3197522" cy="6876906"/>
          </a:xfrm>
        </p:grpSpPr>
        <p:sp>
          <p:nvSpPr>
            <p:cNvPr id="24" name="Freeform 5">
              <a:extLst>
                <a:ext uri="{FF2B5EF4-FFF2-40B4-BE49-F238E27FC236}">
                  <a16:creationId xmlns:a16="http://schemas.microsoft.com/office/drawing/2014/main" id="{84CFB6B8-C63B-414F-BD5D-4E036E37DB38}"/>
                </a:ext>
              </a:extLst>
            </p:cNvPr>
            <p:cNvSpPr>
              <a:spLocks/>
            </p:cNvSpPr>
            <p:nvPr/>
          </p:nvSpPr>
          <p:spPr bwMode="auto">
            <a:xfrm>
              <a:off x="-473777" y="-10705"/>
              <a:ext cx="3197522" cy="6152517"/>
            </a:xfrm>
            <a:custGeom>
              <a:avLst/>
              <a:gdLst>
                <a:gd name="T0" fmla="*/ 370 w 1003"/>
                <a:gd name="T1" fmla="*/ 0 h 1936"/>
                <a:gd name="T2" fmla="*/ 561 w 1003"/>
                <a:gd name="T3" fmla="*/ 1936 h 1936"/>
                <a:gd name="T4" fmla="*/ 1003 w 1003"/>
                <a:gd name="T5" fmla="*/ 3 h 1936"/>
                <a:gd name="T6" fmla="*/ 370 w 1003"/>
                <a:gd name="T7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03" h="1936">
                  <a:moveTo>
                    <a:pt x="370" y="0"/>
                  </a:moveTo>
                  <a:cubicBezTo>
                    <a:pt x="153" y="463"/>
                    <a:pt x="47" y="1140"/>
                    <a:pt x="561" y="1936"/>
                  </a:cubicBezTo>
                  <a:cubicBezTo>
                    <a:pt x="561" y="1936"/>
                    <a:pt x="0" y="907"/>
                    <a:pt x="1003" y="3"/>
                  </a:cubicBezTo>
                  <a:lnTo>
                    <a:pt x="370" y="0"/>
                  </a:lnTo>
                  <a:close/>
                </a:path>
              </a:pathLst>
            </a:custGeom>
            <a:gradFill flip="none" rotWithShape="1">
              <a:gsLst>
                <a:gs pos="97000">
                  <a:srgbClr val="68BAE1"/>
                </a:gs>
                <a:gs pos="3000">
                  <a:srgbClr val="88CFEB"/>
                </a:gs>
              </a:gsLst>
              <a:lin ang="0" scaled="0"/>
              <a:tileRect/>
            </a:gradFill>
            <a:ln w="127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6">
              <a:extLst>
                <a:ext uri="{FF2B5EF4-FFF2-40B4-BE49-F238E27FC236}">
                  <a16:creationId xmlns:a16="http://schemas.microsoft.com/office/drawing/2014/main" id="{E2067D73-15F5-EB41-9889-53FF5A33A5A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4253" y="-1132"/>
              <a:ext cx="1913089" cy="6867333"/>
            </a:xfrm>
            <a:custGeom>
              <a:avLst/>
              <a:gdLst>
                <a:gd name="T0" fmla="*/ 0 w 600"/>
                <a:gd name="T1" fmla="*/ 2161 h 2161"/>
                <a:gd name="T2" fmla="*/ 600 w 600"/>
                <a:gd name="T3" fmla="*/ 2161 h 2161"/>
                <a:gd name="T4" fmla="*/ 363 w 600"/>
                <a:gd name="T5" fmla="*/ 1903 h 2161"/>
                <a:gd name="T6" fmla="*/ 1 w 600"/>
                <a:gd name="T7" fmla="*/ 918 h 2161"/>
                <a:gd name="T8" fmla="*/ 0 w 600"/>
                <a:gd name="T9" fmla="*/ 2161 h 2161"/>
                <a:gd name="T10" fmla="*/ 1 w 600"/>
                <a:gd name="T11" fmla="*/ 536 h 2161"/>
                <a:gd name="T12" fmla="*/ 133 w 600"/>
                <a:gd name="T13" fmla="*/ 0 h 2161"/>
                <a:gd name="T14" fmla="*/ 0 w 600"/>
                <a:gd name="T15" fmla="*/ 0 h 2161"/>
                <a:gd name="T16" fmla="*/ 1 w 600"/>
                <a:gd name="T17" fmla="*/ 536 h 2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0" h="2161">
                  <a:moveTo>
                    <a:pt x="0" y="2161"/>
                  </a:moveTo>
                  <a:cubicBezTo>
                    <a:pt x="246" y="2161"/>
                    <a:pt x="600" y="2161"/>
                    <a:pt x="600" y="2161"/>
                  </a:cubicBezTo>
                  <a:cubicBezTo>
                    <a:pt x="521" y="2085"/>
                    <a:pt x="442" y="2000"/>
                    <a:pt x="363" y="1903"/>
                  </a:cubicBezTo>
                  <a:cubicBezTo>
                    <a:pt x="363" y="1903"/>
                    <a:pt x="58" y="1508"/>
                    <a:pt x="1" y="918"/>
                  </a:cubicBezTo>
                  <a:lnTo>
                    <a:pt x="0" y="2161"/>
                  </a:lnTo>
                  <a:close/>
                  <a:moveTo>
                    <a:pt x="1" y="536"/>
                  </a:moveTo>
                  <a:cubicBezTo>
                    <a:pt x="18" y="367"/>
                    <a:pt x="59" y="187"/>
                    <a:pt x="133" y="0"/>
                  </a:cubicBezTo>
                  <a:cubicBezTo>
                    <a:pt x="133" y="0"/>
                    <a:pt x="74" y="0"/>
                    <a:pt x="0" y="0"/>
                  </a:cubicBezTo>
                  <a:lnTo>
                    <a:pt x="1" y="53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8FD5ED"/>
                </a:gs>
                <a:gs pos="71000">
                  <a:srgbClr val="52B3D9"/>
                </a:gs>
              </a:gsLst>
              <a:lin ang="21594000" scaled="0"/>
              <a:tileRect/>
            </a:gradFill>
            <a:ln w="127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8037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0 L 0.12383 0 " pathEditMode="relative" rAng="0" ptsTypes="AA">
                                      <p:cBhvr>
                                        <p:cTn id="6" dur="4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85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2669 -0.35463 L -0.15169 -0.2213 " pathEditMode="relative" ptsTypes="AA">
                                      <p:cBhvr>
                                        <p:cTn id="8" dur="21500" spd="-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85185E-6 L -0.02878 1.85185E-6 " pathEditMode="relative" rAng="0" ptsTypes="AA">
                                      <p:cBhvr>
                                        <p:cTn id="10" dur="1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5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1.48148E-6 L -0.04323 -0.01898 " pathEditMode="relative" rAng="0" ptsTypes="AA">
                                      <p:cBhvr>
                                        <p:cTn id="12" dur="2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61" y="-949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2.59259E-6 L -0.04583 -0.06852 " pathEditMode="relative" rAng="0" ptsTypes="AA">
                                      <p:cBhvr>
                                        <p:cTn id="14" dur="16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92" y="-3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DCECCB84-F9BA-43D5-87BE-67443E8EF086}">
      <p15:sldGuideLst xmlns:p15="http://schemas.microsoft.com/office/powerpoint/2012/main">
        <p15:guide id="1" orient="horz" pos="2352">
          <p15:clr>
            <a:srgbClr val="FBAE40"/>
          </p15:clr>
        </p15:guide>
        <p15:guide id="2" pos="336">
          <p15:clr>
            <a:srgbClr val="FBAE40"/>
          </p15:clr>
        </p15:guide>
        <p15:guide id="3" orient="horz" pos="2040">
          <p15:clr>
            <a:srgbClr val="FBAE40"/>
          </p15:clr>
        </p15:guide>
        <p15:guide id="4" pos="1056">
          <p15:clr>
            <a:srgbClr val="FBAE40"/>
          </p15:clr>
        </p15:guide>
        <p15:guide id="5" orient="horz" pos="2640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6129199" y="2429310"/>
            <a:ext cx="2990088" cy="1960606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-8299" b="-8299"/>
            </a:stretch>
          </a:blipFill>
          <a:ln w="920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  <p:sp>
        <p:nvSpPr>
          <p:cNvPr id="20" name="Rectangle 19"/>
          <p:cNvSpPr/>
          <p:nvPr/>
        </p:nvSpPr>
        <p:spPr>
          <a:xfrm>
            <a:off x="3061895" y="2429310"/>
            <a:ext cx="2990088" cy="1960606"/>
          </a:xfrm>
          <a:prstGeom prst="rect">
            <a:avLst/>
          </a:prstGeom>
          <a:blipFill dpi="0"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920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9201912" y="2429310"/>
            <a:ext cx="2990088" cy="1960606"/>
          </a:xfrm>
          <a:prstGeom prst="rect">
            <a:avLst/>
          </a:prstGeom>
          <a:blipFill dpi="0"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920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0" y="2429310"/>
            <a:ext cx="2990088" cy="1960606"/>
          </a:xfrm>
          <a:prstGeom prst="rect">
            <a:avLst/>
          </a:prstGeom>
          <a:blipFill dpi="0"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920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71500" y="4953000"/>
            <a:ext cx="6880654" cy="978729"/>
          </a:xfrm>
        </p:spPr>
        <p:txBody>
          <a:bodyPr wrap="square" anchor="t">
            <a:spAutoFit/>
          </a:bodyPr>
          <a:lstStyle>
            <a:lvl1pPr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The New Static Science Mission</a:t>
            </a:r>
            <a:br>
              <a:rPr lang="en-US"/>
            </a:br>
            <a:r>
              <a:rPr lang="en-US"/>
              <a:t>Directorate Template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668832" y="4928616"/>
            <a:ext cx="4048125" cy="313944"/>
          </a:xfrm>
        </p:spPr>
        <p:txBody>
          <a:bodyPr>
            <a:normAutofit/>
          </a:bodyPr>
          <a:lstStyle>
            <a:lvl1pPr marL="0" indent="0" algn="r">
              <a:buNone/>
              <a:defRPr sz="1800" b="1" baseline="0">
                <a:solidFill>
                  <a:srgbClr val="244D60"/>
                </a:solidFill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marL="228600" marR="0" lvl="0" indent="-22860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/>
              <a:t>Presenter Name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7644765" y="5254435"/>
            <a:ext cx="4071938" cy="1012825"/>
          </a:xfrm>
        </p:spPr>
        <p:txBody>
          <a:bodyPr>
            <a:noAutofit/>
          </a:bodyPr>
          <a:lstStyle>
            <a:lvl1pPr marL="0" indent="0" algn="r">
              <a:spcBef>
                <a:spcPts val="400"/>
              </a:spcBef>
              <a:buFont typeface="Arial" charset="0"/>
              <a:buNone/>
              <a:defRPr sz="1800" baseline="0">
                <a:solidFill>
                  <a:srgbClr val="244D60"/>
                </a:solidFill>
              </a:defRPr>
            </a:lvl1pPr>
            <a:lvl2pPr marL="457200" indent="0" algn="r">
              <a:buFont typeface="Arial" charset="0"/>
              <a:buNone/>
              <a:defRPr sz="1800">
                <a:solidFill>
                  <a:srgbClr val="244D60"/>
                </a:solidFill>
              </a:defRPr>
            </a:lvl2pPr>
            <a:lvl3pPr marL="914400" indent="0" algn="r">
              <a:buFont typeface="Arial" charset="0"/>
              <a:buNone/>
              <a:defRPr sz="1800">
                <a:solidFill>
                  <a:srgbClr val="244D60"/>
                </a:solidFill>
              </a:defRPr>
            </a:lvl3pPr>
            <a:lvl4pPr marL="1371600" indent="0" algn="r">
              <a:buFont typeface="Arial" charset="0"/>
              <a:buNone/>
              <a:defRPr sz="1800">
                <a:solidFill>
                  <a:srgbClr val="244D60"/>
                </a:solidFill>
              </a:defRPr>
            </a:lvl4pPr>
            <a:lvl5pPr marL="1828800" indent="0" algn="r">
              <a:buFont typeface="Arial" charset="0"/>
              <a:buNone/>
              <a:defRPr sz="1800">
                <a:solidFill>
                  <a:srgbClr val="244D60"/>
                </a:solidFill>
              </a:defRPr>
            </a:lvl5pPr>
          </a:lstStyle>
          <a:p>
            <a:pPr lvl="0"/>
            <a:r>
              <a:rPr lang="en-US"/>
              <a:t>Title</a:t>
            </a:r>
          </a:p>
          <a:p>
            <a:pPr lvl="0"/>
            <a:r>
              <a:rPr lang="en-US"/>
              <a:t>Organization</a:t>
            </a:r>
          </a:p>
          <a:p>
            <a:pPr lvl="0"/>
            <a:r>
              <a:rPr lang="en-US"/>
              <a:t>Contact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7644765" y="6339395"/>
            <a:ext cx="4071938" cy="317437"/>
          </a:xfrm>
        </p:spPr>
        <p:txBody>
          <a:bodyPr>
            <a:noAutofit/>
          </a:bodyPr>
          <a:lstStyle>
            <a:lvl1pPr marL="0" indent="0" algn="r">
              <a:spcBef>
                <a:spcPts val="400"/>
              </a:spcBef>
              <a:buFont typeface="Arial" charset="0"/>
              <a:buNone/>
              <a:defRPr sz="1400" baseline="0">
                <a:solidFill>
                  <a:srgbClr val="244D60"/>
                </a:solidFill>
              </a:defRPr>
            </a:lvl1pPr>
            <a:lvl2pPr marL="457200" indent="0" algn="r">
              <a:buFont typeface="Arial" charset="0"/>
              <a:buNone/>
              <a:defRPr sz="1800">
                <a:solidFill>
                  <a:srgbClr val="244D60"/>
                </a:solidFill>
              </a:defRPr>
            </a:lvl2pPr>
            <a:lvl3pPr marL="914400" indent="0" algn="r">
              <a:buFont typeface="Arial" charset="0"/>
              <a:buNone/>
              <a:defRPr sz="1800">
                <a:solidFill>
                  <a:srgbClr val="244D60"/>
                </a:solidFill>
              </a:defRPr>
            </a:lvl3pPr>
            <a:lvl4pPr marL="1371600" indent="0" algn="r">
              <a:buFont typeface="Arial" charset="0"/>
              <a:buNone/>
              <a:defRPr sz="1800">
                <a:solidFill>
                  <a:srgbClr val="244D60"/>
                </a:solidFill>
              </a:defRPr>
            </a:lvl4pPr>
            <a:lvl5pPr marL="1828800" indent="0" algn="r">
              <a:buFont typeface="Arial" charset="0"/>
              <a:buNone/>
              <a:defRPr sz="1800">
                <a:solidFill>
                  <a:srgbClr val="244D60"/>
                </a:solidFill>
              </a:defRPr>
            </a:lvl5pPr>
          </a:lstStyle>
          <a:p>
            <a:pPr lvl="0"/>
            <a:r>
              <a:rPr lang="en-US"/>
              <a:t>MONTH YEAR</a:t>
            </a:r>
          </a:p>
        </p:txBody>
      </p:sp>
    </p:spTree>
    <p:extLst>
      <p:ext uri="{BB962C8B-B14F-4D97-AF65-F5344CB8AC3E}">
        <p14:creationId xmlns:p14="http://schemas.microsoft.com/office/powerpoint/2010/main" val="3638240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3120">
          <p15:clr>
            <a:srgbClr val="FBAE40"/>
          </p15:clr>
        </p15:guide>
        <p15:guide id="2" pos="360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9360" y="704741"/>
            <a:ext cx="6471920" cy="646331"/>
          </a:xfrm>
        </p:spPr>
        <p:txBody>
          <a:bodyPr anchor="t" anchorCtr="0">
            <a:sp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9360" y="1825625"/>
            <a:ext cx="6461760" cy="1851789"/>
          </a:xfrm>
        </p:spPr>
        <p:txBody>
          <a:bodyPr>
            <a:spAutoFit/>
          </a:bodyPr>
          <a:lstStyle>
            <a:lvl1pPr marL="228600" indent="-228600">
              <a:spcBef>
                <a:spcPts val="1000"/>
              </a:spcBef>
              <a:buClr>
                <a:srgbClr val="718E9C"/>
              </a:buClr>
              <a:buSzPct val="75000"/>
              <a:buFont typeface="LucidaGrande" charset="0"/>
              <a:buChar char="●"/>
              <a:defRPr sz="1800"/>
            </a:lvl1pPr>
            <a:lvl2pPr marL="685800" indent="-228600">
              <a:spcBef>
                <a:spcPts val="1000"/>
              </a:spcBef>
              <a:buClr>
                <a:srgbClr val="718E9C"/>
              </a:buClr>
              <a:buSzPct val="75000"/>
              <a:buFont typeface="LucidaGrande" charset="0"/>
              <a:buChar char="●"/>
              <a:defRPr sz="1800"/>
            </a:lvl2pPr>
            <a:lvl3pPr marL="1143000" indent="-228600">
              <a:spcBef>
                <a:spcPts val="1000"/>
              </a:spcBef>
              <a:buClr>
                <a:srgbClr val="718E9C"/>
              </a:buClr>
              <a:buSzPct val="75000"/>
              <a:buFont typeface="LucidaGrande" charset="0"/>
              <a:buChar char="●"/>
              <a:defRPr sz="1800"/>
            </a:lvl3pPr>
            <a:lvl4pPr marL="1600200" indent="-228600">
              <a:spcBef>
                <a:spcPts val="1000"/>
              </a:spcBef>
              <a:buClr>
                <a:srgbClr val="718E9C"/>
              </a:buClr>
              <a:buSzPct val="75000"/>
              <a:buFont typeface="LucidaGrande" charset="0"/>
              <a:buChar char="●"/>
              <a:defRPr sz="1800"/>
            </a:lvl4pPr>
            <a:lvl5pPr marL="2057400" indent="-228600">
              <a:spcBef>
                <a:spcPts val="1000"/>
              </a:spcBef>
              <a:buClr>
                <a:srgbClr val="718E9C"/>
              </a:buClr>
              <a:buSzPct val="75000"/>
              <a:buFont typeface="LucidaGrande" charset="0"/>
              <a:buChar char="●"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800" y="6356350"/>
            <a:ext cx="2743200" cy="365125"/>
          </a:xfrm>
        </p:spPr>
        <p:txBody>
          <a:bodyPr/>
          <a:lstStyle/>
          <a:p>
            <a:fld id="{2805C972-C234-44D2-B040-6DD95830DD3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Hexagon 2"/>
          <p:cNvSpPr>
            <a:spLocks noChangeAspect="1"/>
          </p:cNvSpPr>
          <p:nvPr/>
        </p:nvSpPr>
        <p:spPr>
          <a:xfrm>
            <a:off x="2101032" y="1199335"/>
            <a:ext cx="2287991" cy="1986380"/>
          </a:xfrm>
          <a:custGeom>
            <a:avLst/>
            <a:gdLst>
              <a:gd name="connsiteX0" fmla="*/ 0 w 2637865"/>
              <a:gd name="connsiteY0" fmla="*/ 1179879 h 2359757"/>
              <a:gd name="connsiteX1" fmla="*/ 589939 w 2637865"/>
              <a:gd name="connsiteY1" fmla="*/ 1 h 2359757"/>
              <a:gd name="connsiteX2" fmla="*/ 2047926 w 2637865"/>
              <a:gd name="connsiteY2" fmla="*/ 1 h 2359757"/>
              <a:gd name="connsiteX3" fmla="*/ 2637865 w 2637865"/>
              <a:gd name="connsiteY3" fmla="*/ 1179879 h 2359757"/>
              <a:gd name="connsiteX4" fmla="*/ 2047926 w 2637865"/>
              <a:gd name="connsiteY4" fmla="*/ 2359756 h 2359757"/>
              <a:gd name="connsiteX5" fmla="*/ 589939 w 2637865"/>
              <a:gd name="connsiteY5" fmla="*/ 2359756 h 2359757"/>
              <a:gd name="connsiteX6" fmla="*/ 0 w 2637865"/>
              <a:gd name="connsiteY6" fmla="*/ 1179879 h 2359757"/>
              <a:gd name="connsiteX0" fmla="*/ 0 w 2637865"/>
              <a:gd name="connsiteY0" fmla="*/ 1179878 h 2368899"/>
              <a:gd name="connsiteX1" fmla="*/ 589939 w 2637865"/>
              <a:gd name="connsiteY1" fmla="*/ 0 h 2368899"/>
              <a:gd name="connsiteX2" fmla="*/ 2047926 w 2637865"/>
              <a:gd name="connsiteY2" fmla="*/ 0 h 2368899"/>
              <a:gd name="connsiteX3" fmla="*/ 2637865 w 2637865"/>
              <a:gd name="connsiteY3" fmla="*/ 1179878 h 2368899"/>
              <a:gd name="connsiteX4" fmla="*/ 2047926 w 2637865"/>
              <a:gd name="connsiteY4" fmla="*/ 2359755 h 2368899"/>
              <a:gd name="connsiteX5" fmla="*/ 717955 w 2637865"/>
              <a:gd name="connsiteY5" fmla="*/ 2368899 h 2368899"/>
              <a:gd name="connsiteX6" fmla="*/ 0 w 2637865"/>
              <a:gd name="connsiteY6" fmla="*/ 1179878 h 2368899"/>
              <a:gd name="connsiteX0" fmla="*/ 0 w 2637865"/>
              <a:gd name="connsiteY0" fmla="*/ 1179878 h 2378043"/>
              <a:gd name="connsiteX1" fmla="*/ 589939 w 2637865"/>
              <a:gd name="connsiteY1" fmla="*/ 0 h 2378043"/>
              <a:gd name="connsiteX2" fmla="*/ 2047926 w 2637865"/>
              <a:gd name="connsiteY2" fmla="*/ 0 h 2378043"/>
              <a:gd name="connsiteX3" fmla="*/ 2637865 w 2637865"/>
              <a:gd name="connsiteY3" fmla="*/ 1179878 h 2378043"/>
              <a:gd name="connsiteX4" fmla="*/ 2047926 w 2637865"/>
              <a:gd name="connsiteY4" fmla="*/ 2359755 h 2378043"/>
              <a:gd name="connsiteX5" fmla="*/ 644803 w 2637865"/>
              <a:gd name="connsiteY5" fmla="*/ 2378043 h 2378043"/>
              <a:gd name="connsiteX6" fmla="*/ 0 w 2637865"/>
              <a:gd name="connsiteY6" fmla="*/ 1179878 h 2378043"/>
              <a:gd name="connsiteX0" fmla="*/ 0 w 2683585"/>
              <a:gd name="connsiteY0" fmla="*/ 1189022 h 2378043"/>
              <a:gd name="connsiteX1" fmla="*/ 635659 w 2683585"/>
              <a:gd name="connsiteY1" fmla="*/ 0 h 2378043"/>
              <a:gd name="connsiteX2" fmla="*/ 2093646 w 2683585"/>
              <a:gd name="connsiteY2" fmla="*/ 0 h 2378043"/>
              <a:gd name="connsiteX3" fmla="*/ 2683585 w 2683585"/>
              <a:gd name="connsiteY3" fmla="*/ 1179878 h 2378043"/>
              <a:gd name="connsiteX4" fmla="*/ 2093646 w 2683585"/>
              <a:gd name="connsiteY4" fmla="*/ 2359755 h 2378043"/>
              <a:gd name="connsiteX5" fmla="*/ 690523 w 2683585"/>
              <a:gd name="connsiteY5" fmla="*/ 2378043 h 2378043"/>
              <a:gd name="connsiteX6" fmla="*/ 0 w 2683585"/>
              <a:gd name="connsiteY6" fmla="*/ 1189022 h 2378043"/>
              <a:gd name="connsiteX0" fmla="*/ 0 w 2546425"/>
              <a:gd name="connsiteY0" fmla="*/ 1189022 h 2378043"/>
              <a:gd name="connsiteX1" fmla="*/ 635659 w 2546425"/>
              <a:gd name="connsiteY1" fmla="*/ 0 h 2378043"/>
              <a:gd name="connsiteX2" fmla="*/ 2093646 w 2546425"/>
              <a:gd name="connsiteY2" fmla="*/ 0 h 2378043"/>
              <a:gd name="connsiteX3" fmla="*/ 2546425 w 2546425"/>
              <a:gd name="connsiteY3" fmla="*/ 1189022 h 2378043"/>
              <a:gd name="connsiteX4" fmla="*/ 2093646 w 2546425"/>
              <a:gd name="connsiteY4" fmla="*/ 2359755 h 2378043"/>
              <a:gd name="connsiteX5" fmla="*/ 690523 w 2546425"/>
              <a:gd name="connsiteY5" fmla="*/ 2378043 h 2378043"/>
              <a:gd name="connsiteX6" fmla="*/ 0 w 2546425"/>
              <a:gd name="connsiteY6" fmla="*/ 1189022 h 2378043"/>
              <a:gd name="connsiteX0" fmla="*/ 0 w 2711017"/>
              <a:gd name="connsiteY0" fmla="*/ 1189022 h 2378043"/>
              <a:gd name="connsiteX1" fmla="*/ 635659 w 2711017"/>
              <a:gd name="connsiteY1" fmla="*/ 0 h 2378043"/>
              <a:gd name="connsiteX2" fmla="*/ 2093646 w 2711017"/>
              <a:gd name="connsiteY2" fmla="*/ 0 h 2378043"/>
              <a:gd name="connsiteX3" fmla="*/ 2711017 w 2711017"/>
              <a:gd name="connsiteY3" fmla="*/ 1207310 h 2378043"/>
              <a:gd name="connsiteX4" fmla="*/ 2093646 w 2711017"/>
              <a:gd name="connsiteY4" fmla="*/ 2359755 h 2378043"/>
              <a:gd name="connsiteX5" fmla="*/ 690523 w 2711017"/>
              <a:gd name="connsiteY5" fmla="*/ 2378043 h 2378043"/>
              <a:gd name="connsiteX6" fmla="*/ 0 w 2711017"/>
              <a:gd name="connsiteY6" fmla="*/ 1189022 h 2378043"/>
              <a:gd name="connsiteX0" fmla="*/ 0 w 2711017"/>
              <a:gd name="connsiteY0" fmla="*/ 1189022 h 2378043"/>
              <a:gd name="connsiteX1" fmla="*/ 635659 w 2711017"/>
              <a:gd name="connsiteY1" fmla="*/ 0 h 2378043"/>
              <a:gd name="connsiteX2" fmla="*/ 2029638 w 2711017"/>
              <a:gd name="connsiteY2" fmla="*/ 9147 h 2378043"/>
              <a:gd name="connsiteX3" fmla="*/ 2711017 w 2711017"/>
              <a:gd name="connsiteY3" fmla="*/ 1207310 h 2378043"/>
              <a:gd name="connsiteX4" fmla="*/ 2093646 w 2711017"/>
              <a:gd name="connsiteY4" fmla="*/ 2359755 h 2378043"/>
              <a:gd name="connsiteX5" fmla="*/ 690523 w 2711017"/>
              <a:gd name="connsiteY5" fmla="*/ 2378043 h 2378043"/>
              <a:gd name="connsiteX6" fmla="*/ 0 w 2711017"/>
              <a:gd name="connsiteY6" fmla="*/ 1189022 h 2378043"/>
              <a:gd name="connsiteX0" fmla="*/ 0 w 2711017"/>
              <a:gd name="connsiteY0" fmla="*/ 1189022 h 2378043"/>
              <a:gd name="connsiteX1" fmla="*/ 635659 w 2711017"/>
              <a:gd name="connsiteY1" fmla="*/ 0 h 2378043"/>
              <a:gd name="connsiteX2" fmla="*/ 2029638 w 2711017"/>
              <a:gd name="connsiteY2" fmla="*/ 9147 h 2378043"/>
              <a:gd name="connsiteX3" fmla="*/ 2711017 w 2711017"/>
              <a:gd name="connsiteY3" fmla="*/ 1207310 h 2378043"/>
              <a:gd name="connsiteX4" fmla="*/ 2011350 w 2711017"/>
              <a:gd name="connsiteY4" fmla="*/ 2368901 h 2378043"/>
              <a:gd name="connsiteX5" fmla="*/ 690523 w 2711017"/>
              <a:gd name="connsiteY5" fmla="*/ 2378043 h 2378043"/>
              <a:gd name="connsiteX6" fmla="*/ 0 w 2711017"/>
              <a:gd name="connsiteY6" fmla="*/ 1189022 h 2378043"/>
              <a:gd name="connsiteX0" fmla="*/ 0 w 2711017"/>
              <a:gd name="connsiteY0" fmla="*/ 1189022 h 2378048"/>
              <a:gd name="connsiteX1" fmla="*/ 635659 w 2711017"/>
              <a:gd name="connsiteY1" fmla="*/ 0 h 2378048"/>
              <a:gd name="connsiteX2" fmla="*/ 2029638 w 2711017"/>
              <a:gd name="connsiteY2" fmla="*/ 9147 h 2378048"/>
              <a:gd name="connsiteX3" fmla="*/ 2711017 w 2711017"/>
              <a:gd name="connsiteY3" fmla="*/ 1207310 h 2378048"/>
              <a:gd name="connsiteX4" fmla="*/ 1965630 w 2711017"/>
              <a:gd name="connsiteY4" fmla="*/ 2378048 h 2378048"/>
              <a:gd name="connsiteX5" fmla="*/ 690523 w 2711017"/>
              <a:gd name="connsiteY5" fmla="*/ 2378043 h 2378048"/>
              <a:gd name="connsiteX6" fmla="*/ 0 w 2711017"/>
              <a:gd name="connsiteY6" fmla="*/ 1189022 h 2378048"/>
              <a:gd name="connsiteX0" fmla="*/ 0 w 2711017"/>
              <a:gd name="connsiteY0" fmla="*/ 1189022 h 2387195"/>
              <a:gd name="connsiteX1" fmla="*/ 635659 w 2711017"/>
              <a:gd name="connsiteY1" fmla="*/ 0 h 2387195"/>
              <a:gd name="connsiteX2" fmla="*/ 2029638 w 2711017"/>
              <a:gd name="connsiteY2" fmla="*/ 9147 h 2387195"/>
              <a:gd name="connsiteX3" fmla="*/ 2711017 w 2711017"/>
              <a:gd name="connsiteY3" fmla="*/ 1207310 h 2387195"/>
              <a:gd name="connsiteX4" fmla="*/ 2011350 w 2711017"/>
              <a:gd name="connsiteY4" fmla="*/ 2387195 h 2387195"/>
              <a:gd name="connsiteX5" fmla="*/ 690523 w 2711017"/>
              <a:gd name="connsiteY5" fmla="*/ 2378043 h 2387195"/>
              <a:gd name="connsiteX6" fmla="*/ 0 w 2711017"/>
              <a:gd name="connsiteY6" fmla="*/ 1189022 h 2387195"/>
              <a:gd name="connsiteX0" fmla="*/ 0 w 2711017"/>
              <a:gd name="connsiteY0" fmla="*/ 1189022 h 2387195"/>
              <a:gd name="connsiteX1" fmla="*/ 635659 w 2711017"/>
              <a:gd name="connsiteY1" fmla="*/ 0 h 2387195"/>
              <a:gd name="connsiteX2" fmla="*/ 2029638 w 2711017"/>
              <a:gd name="connsiteY2" fmla="*/ 9147 h 2387195"/>
              <a:gd name="connsiteX3" fmla="*/ 2711017 w 2711017"/>
              <a:gd name="connsiteY3" fmla="*/ 1207310 h 2387195"/>
              <a:gd name="connsiteX4" fmla="*/ 2011350 w 2711017"/>
              <a:gd name="connsiteY4" fmla="*/ 2387195 h 2387195"/>
              <a:gd name="connsiteX5" fmla="*/ 763675 w 2711017"/>
              <a:gd name="connsiteY5" fmla="*/ 2387190 h 2387195"/>
              <a:gd name="connsiteX6" fmla="*/ 0 w 2711017"/>
              <a:gd name="connsiteY6" fmla="*/ 1189022 h 2387195"/>
              <a:gd name="connsiteX0" fmla="*/ 0 w 2711017"/>
              <a:gd name="connsiteY0" fmla="*/ 1189022 h 2396337"/>
              <a:gd name="connsiteX1" fmla="*/ 635659 w 2711017"/>
              <a:gd name="connsiteY1" fmla="*/ 0 h 2396337"/>
              <a:gd name="connsiteX2" fmla="*/ 2029638 w 2711017"/>
              <a:gd name="connsiteY2" fmla="*/ 9147 h 2396337"/>
              <a:gd name="connsiteX3" fmla="*/ 2711017 w 2711017"/>
              <a:gd name="connsiteY3" fmla="*/ 1207310 h 2396337"/>
              <a:gd name="connsiteX4" fmla="*/ 2011350 w 2711017"/>
              <a:gd name="connsiteY4" fmla="*/ 2387195 h 2396337"/>
              <a:gd name="connsiteX5" fmla="*/ 699667 w 2711017"/>
              <a:gd name="connsiteY5" fmla="*/ 2396337 h 2396337"/>
              <a:gd name="connsiteX6" fmla="*/ 0 w 2711017"/>
              <a:gd name="connsiteY6" fmla="*/ 1189022 h 2396337"/>
              <a:gd name="connsiteX0" fmla="*/ 0 w 2711017"/>
              <a:gd name="connsiteY0" fmla="*/ 1189022 h 2387195"/>
              <a:gd name="connsiteX1" fmla="*/ 635659 w 2711017"/>
              <a:gd name="connsiteY1" fmla="*/ 0 h 2387195"/>
              <a:gd name="connsiteX2" fmla="*/ 2029638 w 2711017"/>
              <a:gd name="connsiteY2" fmla="*/ 9147 h 2387195"/>
              <a:gd name="connsiteX3" fmla="*/ 2711017 w 2711017"/>
              <a:gd name="connsiteY3" fmla="*/ 1207310 h 2387195"/>
              <a:gd name="connsiteX4" fmla="*/ 2011350 w 2711017"/>
              <a:gd name="connsiteY4" fmla="*/ 2387195 h 2387195"/>
              <a:gd name="connsiteX5" fmla="*/ 772819 w 2711017"/>
              <a:gd name="connsiteY5" fmla="*/ 2140232 h 2387195"/>
              <a:gd name="connsiteX6" fmla="*/ 0 w 2711017"/>
              <a:gd name="connsiteY6" fmla="*/ 1189022 h 2387195"/>
              <a:gd name="connsiteX0" fmla="*/ 0 w 2711017"/>
              <a:gd name="connsiteY0" fmla="*/ 1189022 h 2387195"/>
              <a:gd name="connsiteX1" fmla="*/ 635659 w 2711017"/>
              <a:gd name="connsiteY1" fmla="*/ 0 h 2387195"/>
              <a:gd name="connsiteX2" fmla="*/ 2029638 w 2711017"/>
              <a:gd name="connsiteY2" fmla="*/ 9147 h 2387195"/>
              <a:gd name="connsiteX3" fmla="*/ 2711017 w 2711017"/>
              <a:gd name="connsiteY3" fmla="*/ 1207310 h 2387195"/>
              <a:gd name="connsiteX4" fmla="*/ 2011350 w 2711017"/>
              <a:gd name="connsiteY4" fmla="*/ 2387195 h 2387195"/>
              <a:gd name="connsiteX5" fmla="*/ 690523 w 2711017"/>
              <a:gd name="connsiteY5" fmla="*/ 2387190 h 2387195"/>
              <a:gd name="connsiteX6" fmla="*/ 0 w 2711017"/>
              <a:gd name="connsiteY6" fmla="*/ 1189022 h 2387195"/>
              <a:gd name="connsiteX0" fmla="*/ 0 w 2711017"/>
              <a:gd name="connsiteY0" fmla="*/ 1189022 h 2387190"/>
              <a:gd name="connsiteX1" fmla="*/ 635659 w 2711017"/>
              <a:gd name="connsiteY1" fmla="*/ 0 h 2387190"/>
              <a:gd name="connsiteX2" fmla="*/ 2029638 w 2711017"/>
              <a:gd name="connsiteY2" fmla="*/ 9147 h 2387190"/>
              <a:gd name="connsiteX3" fmla="*/ 2711017 w 2711017"/>
              <a:gd name="connsiteY3" fmla="*/ 1207310 h 2387190"/>
              <a:gd name="connsiteX4" fmla="*/ 1941500 w 2711017"/>
              <a:gd name="connsiteY4" fmla="*/ 2190289 h 2387190"/>
              <a:gd name="connsiteX5" fmla="*/ 690523 w 2711017"/>
              <a:gd name="connsiteY5" fmla="*/ 2387190 h 2387190"/>
              <a:gd name="connsiteX6" fmla="*/ 0 w 2711017"/>
              <a:gd name="connsiteY6" fmla="*/ 1189022 h 2387190"/>
              <a:gd name="connsiteX0" fmla="*/ 0 w 2711017"/>
              <a:gd name="connsiteY0" fmla="*/ 1189022 h 2387190"/>
              <a:gd name="connsiteX1" fmla="*/ 635659 w 2711017"/>
              <a:gd name="connsiteY1" fmla="*/ 0 h 2387190"/>
              <a:gd name="connsiteX2" fmla="*/ 2029638 w 2711017"/>
              <a:gd name="connsiteY2" fmla="*/ 9147 h 2387190"/>
              <a:gd name="connsiteX3" fmla="*/ 2711017 w 2711017"/>
              <a:gd name="connsiteY3" fmla="*/ 1207310 h 2387190"/>
              <a:gd name="connsiteX4" fmla="*/ 2036750 w 2711017"/>
              <a:gd name="connsiteY4" fmla="*/ 2368140 h 2387190"/>
              <a:gd name="connsiteX5" fmla="*/ 690523 w 2711017"/>
              <a:gd name="connsiteY5" fmla="*/ 2387190 h 2387190"/>
              <a:gd name="connsiteX6" fmla="*/ 0 w 2711017"/>
              <a:gd name="connsiteY6" fmla="*/ 1189022 h 2387190"/>
              <a:gd name="connsiteX0" fmla="*/ 0 w 2711017"/>
              <a:gd name="connsiteY0" fmla="*/ 1189022 h 2368140"/>
              <a:gd name="connsiteX1" fmla="*/ 635659 w 2711017"/>
              <a:gd name="connsiteY1" fmla="*/ 0 h 2368140"/>
              <a:gd name="connsiteX2" fmla="*/ 2029638 w 2711017"/>
              <a:gd name="connsiteY2" fmla="*/ 9147 h 2368140"/>
              <a:gd name="connsiteX3" fmla="*/ 2711017 w 2711017"/>
              <a:gd name="connsiteY3" fmla="*/ 1207310 h 2368140"/>
              <a:gd name="connsiteX4" fmla="*/ 2036750 w 2711017"/>
              <a:gd name="connsiteY4" fmla="*/ 2368140 h 2368140"/>
              <a:gd name="connsiteX5" fmla="*/ 798473 w 2711017"/>
              <a:gd name="connsiteY5" fmla="*/ 2133118 h 2368140"/>
              <a:gd name="connsiteX6" fmla="*/ 0 w 2711017"/>
              <a:gd name="connsiteY6" fmla="*/ 1189022 h 2368140"/>
              <a:gd name="connsiteX0" fmla="*/ 0 w 2711017"/>
              <a:gd name="connsiteY0" fmla="*/ 1189022 h 2374487"/>
              <a:gd name="connsiteX1" fmla="*/ 635659 w 2711017"/>
              <a:gd name="connsiteY1" fmla="*/ 0 h 2374487"/>
              <a:gd name="connsiteX2" fmla="*/ 2029638 w 2711017"/>
              <a:gd name="connsiteY2" fmla="*/ 9147 h 2374487"/>
              <a:gd name="connsiteX3" fmla="*/ 2711017 w 2711017"/>
              <a:gd name="connsiteY3" fmla="*/ 1207310 h 2374487"/>
              <a:gd name="connsiteX4" fmla="*/ 2036750 w 2711017"/>
              <a:gd name="connsiteY4" fmla="*/ 2368140 h 2374487"/>
              <a:gd name="connsiteX5" fmla="*/ 684173 w 2711017"/>
              <a:gd name="connsiteY5" fmla="*/ 2374487 h 2374487"/>
              <a:gd name="connsiteX6" fmla="*/ 0 w 2711017"/>
              <a:gd name="connsiteY6" fmla="*/ 1189022 h 2374487"/>
              <a:gd name="connsiteX0" fmla="*/ 0 w 2723717"/>
              <a:gd name="connsiteY0" fmla="*/ 1189022 h 2374487"/>
              <a:gd name="connsiteX1" fmla="*/ 635659 w 2723717"/>
              <a:gd name="connsiteY1" fmla="*/ 0 h 2374487"/>
              <a:gd name="connsiteX2" fmla="*/ 2029638 w 2723717"/>
              <a:gd name="connsiteY2" fmla="*/ 9147 h 2374487"/>
              <a:gd name="connsiteX3" fmla="*/ 2723717 w 2723717"/>
              <a:gd name="connsiteY3" fmla="*/ 1200958 h 2374487"/>
              <a:gd name="connsiteX4" fmla="*/ 2036750 w 2723717"/>
              <a:gd name="connsiteY4" fmla="*/ 2368140 h 2374487"/>
              <a:gd name="connsiteX5" fmla="*/ 684173 w 2723717"/>
              <a:gd name="connsiteY5" fmla="*/ 2374487 h 2374487"/>
              <a:gd name="connsiteX6" fmla="*/ 0 w 2723717"/>
              <a:gd name="connsiteY6" fmla="*/ 1189022 h 2374487"/>
              <a:gd name="connsiteX0" fmla="*/ 0 w 2723717"/>
              <a:gd name="connsiteY0" fmla="*/ 1179875 h 2365340"/>
              <a:gd name="connsiteX1" fmla="*/ 667409 w 2723717"/>
              <a:gd name="connsiteY1" fmla="*/ 130593 h 2365340"/>
              <a:gd name="connsiteX2" fmla="*/ 2029638 w 2723717"/>
              <a:gd name="connsiteY2" fmla="*/ 0 h 2365340"/>
              <a:gd name="connsiteX3" fmla="*/ 2723717 w 2723717"/>
              <a:gd name="connsiteY3" fmla="*/ 1191811 h 2365340"/>
              <a:gd name="connsiteX4" fmla="*/ 2036750 w 2723717"/>
              <a:gd name="connsiteY4" fmla="*/ 2358993 h 2365340"/>
              <a:gd name="connsiteX5" fmla="*/ 684173 w 2723717"/>
              <a:gd name="connsiteY5" fmla="*/ 2365340 h 2365340"/>
              <a:gd name="connsiteX6" fmla="*/ 0 w 2723717"/>
              <a:gd name="connsiteY6" fmla="*/ 1179875 h 2365340"/>
              <a:gd name="connsiteX0" fmla="*/ 0 w 2723717"/>
              <a:gd name="connsiteY0" fmla="*/ 1179875 h 2365340"/>
              <a:gd name="connsiteX1" fmla="*/ 673759 w 2723717"/>
              <a:gd name="connsiteY1" fmla="*/ 3557 h 2365340"/>
              <a:gd name="connsiteX2" fmla="*/ 2029638 w 2723717"/>
              <a:gd name="connsiteY2" fmla="*/ 0 h 2365340"/>
              <a:gd name="connsiteX3" fmla="*/ 2723717 w 2723717"/>
              <a:gd name="connsiteY3" fmla="*/ 1191811 h 2365340"/>
              <a:gd name="connsiteX4" fmla="*/ 2036750 w 2723717"/>
              <a:gd name="connsiteY4" fmla="*/ 2358993 h 2365340"/>
              <a:gd name="connsiteX5" fmla="*/ 684173 w 2723717"/>
              <a:gd name="connsiteY5" fmla="*/ 2365340 h 2365340"/>
              <a:gd name="connsiteX6" fmla="*/ 0 w 2723717"/>
              <a:gd name="connsiteY6" fmla="*/ 1179875 h 2365340"/>
              <a:gd name="connsiteX0" fmla="*/ 0 w 2723717"/>
              <a:gd name="connsiteY0" fmla="*/ 1176318 h 2361783"/>
              <a:gd name="connsiteX1" fmla="*/ 673759 w 2723717"/>
              <a:gd name="connsiteY1" fmla="*/ 0 h 2361783"/>
              <a:gd name="connsiteX2" fmla="*/ 1959788 w 2723717"/>
              <a:gd name="connsiteY2" fmla="*/ 244163 h 2361783"/>
              <a:gd name="connsiteX3" fmla="*/ 2723717 w 2723717"/>
              <a:gd name="connsiteY3" fmla="*/ 1188254 h 2361783"/>
              <a:gd name="connsiteX4" fmla="*/ 2036750 w 2723717"/>
              <a:gd name="connsiteY4" fmla="*/ 2355436 h 2361783"/>
              <a:gd name="connsiteX5" fmla="*/ 684173 w 2723717"/>
              <a:gd name="connsiteY5" fmla="*/ 2361783 h 2361783"/>
              <a:gd name="connsiteX6" fmla="*/ 0 w 2723717"/>
              <a:gd name="connsiteY6" fmla="*/ 1176318 h 2361783"/>
              <a:gd name="connsiteX0" fmla="*/ 0 w 2723717"/>
              <a:gd name="connsiteY0" fmla="*/ 1179875 h 2365340"/>
              <a:gd name="connsiteX1" fmla="*/ 673759 w 2723717"/>
              <a:gd name="connsiteY1" fmla="*/ 3557 h 2365340"/>
              <a:gd name="connsiteX2" fmla="*/ 2042338 w 2723717"/>
              <a:gd name="connsiteY2" fmla="*/ 0 h 2365340"/>
              <a:gd name="connsiteX3" fmla="*/ 2723717 w 2723717"/>
              <a:gd name="connsiteY3" fmla="*/ 1191811 h 2365340"/>
              <a:gd name="connsiteX4" fmla="*/ 2036750 w 2723717"/>
              <a:gd name="connsiteY4" fmla="*/ 2358993 h 2365340"/>
              <a:gd name="connsiteX5" fmla="*/ 684173 w 2723717"/>
              <a:gd name="connsiteY5" fmla="*/ 2365340 h 2365340"/>
              <a:gd name="connsiteX6" fmla="*/ 0 w 2723717"/>
              <a:gd name="connsiteY6" fmla="*/ 1179875 h 2365340"/>
              <a:gd name="connsiteX0" fmla="*/ 0 w 2457017"/>
              <a:gd name="connsiteY0" fmla="*/ 1186227 h 2365340"/>
              <a:gd name="connsiteX1" fmla="*/ 407059 w 2457017"/>
              <a:gd name="connsiteY1" fmla="*/ 3557 h 2365340"/>
              <a:gd name="connsiteX2" fmla="*/ 1775638 w 2457017"/>
              <a:gd name="connsiteY2" fmla="*/ 0 h 2365340"/>
              <a:gd name="connsiteX3" fmla="*/ 2457017 w 2457017"/>
              <a:gd name="connsiteY3" fmla="*/ 1191811 h 2365340"/>
              <a:gd name="connsiteX4" fmla="*/ 1770050 w 2457017"/>
              <a:gd name="connsiteY4" fmla="*/ 2358993 h 2365340"/>
              <a:gd name="connsiteX5" fmla="*/ 417473 w 2457017"/>
              <a:gd name="connsiteY5" fmla="*/ 2365340 h 2365340"/>
              <a:gd name="connsiteX6" fmla="*/ 0 w 2457017"/>
              <a:gd name="connsiteY6" fmla="*/ 1186227 h 2365340"/>
              <a:gd name="connsiteX0" fmla="*/ 0 w 2723717"/>
              <a:gd name="connsiteY0" fmla="*/ 1179876 h 2365340"/>
              <a:gd name="connsiteX1" fmla="*/ 673759 w 2723717"/>
              <a:gd name="connsiteY1" fmla="*/ 3557 h 2365340"/>
              <a:gd name="connsiteX2" fmla="*/ 2042338 w 2723717"/>
              <a:gd name="connsiteY2" fmla="*/ 0 h 2365340"/>
              <a:gd name="connsiteX3" fmla="*/ 2723717 w 2723717"/>
              <a:gd name="connsiteY3" fmla="*/ 1191811 h 2365340"/>
              <a:gd name="connsiteX4" fmla="*/ 2036750 w 2723717"/>
              <a:gd name="connsiteY4" fmla="*/ 2358993 h 2365340"/>
              <a:gd name="connsiteX5" fmla="*/ 684173 w 2723717"/>
              <a:gd name="connsiteY5" fmla="*/ 2365340 h 2365340"/>
              <a:gd name="connsiteX6" fmla="*/ 0 w 2723717"/>
              <a:gd name="connsiteY6" fmla="*/ 1179876 h 2365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23717" h="2365340">
                <a:moveTo>
                  <a:pt x="0" y="1179876"/>
                </a:moveTo>
                <a:lnTo>
                  <a:pt x="673759" y="3557"/>
                </a:lnTo>
                <a:lnTo>
                  <a:pt x="2042338" y="0"/>
                </a:lnTo>
                <a:lnTo>
                  <a:pt x="2723717" y="1191811"/>
                </a:lnTo>
                <a:lnTo>
                  <a:pt x="2036750" y="2358993"/>
                </a:lnTo>
                <a:lnTo>
                  <a:pt x="684173" y="2365340"/>
                </a:lnTo>
                <a:lnTo>
                  <a:pt x="0" y="1179876"/>
                </a:lnTo>
                <a:close/>
              </a:path>
            </a:pathLst>
          </a:custGeom>
          <a:solidFill>
            <a:srgbClr val="ADC7D2"/>
          </a:solidFill>
          <a:ln w="920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kern="0">
              <a:solidFill>
                <a:srgbClr val="244D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Hexagon 2"/>
          <p:cNvSpPr>
            <a:spLocks noChangeAspect="1"/>
          </p:cNvSpPr>
          <p:nvPr/>
        </p:nvSpPr>
        <p:spPr>
          <a:xfrm>
            <a:off x="2108781" y="3330352"/>
            <a:ext cx="2287991" cy="1986380"/>
          </a:xfrm>
          <a:custGeom>
            <a:avLst/>
            <a:gdLst>
              <a:gd name="connsiteX0" fmla="*/ 0 w 2637865"/>
              <a:gd name="connsiteY0" fmla="*/ 1179879 h 2359757"/>
              <a:gd name="connsiteX1" fmla="*/ 589939 w 2637865"/>
              <a:gd name="connsiteY1" fmla="*/ 1 h 2359757"/>
              <a:gd name="connsiteX2" fmla="*/ 2047926 w 2637865"/>
              <a:gd name="connsiteY2" fmla="*/ 1 h 2359757"/>
              <a:gd name="connsiteX3" fmla="*/ 2637865 w 2637865"/>
              <a:gd name="connsiteY3" fmla="*/ 1179879 h 2359757"/>
              <a:gd name="connsiteX4" fmla="*/ 2047926 w 2637865"/>
              <a:gd name="connsiteY4" fmla="*/ 2359756 h 2359757"/>
              <a:gd name="connsiteX5" fmla="*/ 589939 w 2637865"/>
              <a:gd name="connsiteY5" fmla="*/ 2359756 h 2359757"/>
              <a:gd name="connsiteX6" fmla="*/ 0 w 2637865"/>
              <a:gd name="connsiteY6" fmla="*/ 1179879 h 2359757"/>
              <a:gd name="connsiteX0" fmla="*/ 0 w 2637865"/>
              <a:gd name="connsiteY0" fmla="*/ 1179878 h 2368899"/>
              <a:gd name="connsiteX1" fmla="*/ 589939 w 2637865"/>
              <a:gd name="connsiteY1" fmla="*/ 0 h 2368899"/>
              <a:gd name="connsiteX2" fmla="*/ 2047926 w 2637865"/>
              <a:gd name="connsiteY2" fmla="*/ 0 h 2368899"/>
              <a:gd name="connsiteX3" fmla="*/ 2637865 w 2637865"/>
              <a:gd name="connsiteY3" fmla="*/ 1179878 h 2368899"/>
              <a:gd name="connsiteX4" fmla="*/ 2047926 w 2637865"/>
              <a:gd name="connsiteY4" fmla="*/ 2359755 h 2368899"/>
              <a:gd name="connsiteX5" fmla="*/ 717955 w 2637865"/>
              <a:gd name="connsiteY5" fmla="*/ 2368899 h 2368899"/>
              <a:gd name="connsiteX6" fmla="*/ 0 w 2637865"/>
              <a:gd name="connsiteY6" fmla="*/ 1179878 h 2368899"/>
              <a:gd name="connsiteX0" fmla="*/ 0 w 2637865"/>
              <a:gd name="connsiteY0" fmla="*/ 1179878 h 2378043"/>
              <a:gd name="connsiteX1" fmla="*/ 589939 w 2637865"/>
              <a:gd name="connsiteY1" fmla="*/ 0 h 2378043"/>
              <a:gd name="connsiteX2" fmla="*/ 2047926 w 2637865"/>
              <a:gd name="connsiteY2" fmla="*/ 0 h 2378043"/>
              <a:gd name="connsiteX3" fmla="*/ 2637865 w 2637865"/>
              <a:gd name="connsiteY3" fmla="*/ 1179878 h 2378043"/>
              <a:gd name="connsiteX4" fmla="*/ 2047926 w 2637865"/>
              <a:gd name="connsiteY4" fmla="*/ 2359755 h 2378043"/>
              <a:gd name="connsiteX5" fmla="*/ 644803 w 2637865"/>
              <a:gd name="connsiteY5" fmla="*/ 2378043 h 2378043"/>
              <a:gd name="connsiteX6" fmla="*/ 0 w 2637865"/>
              <a:gd name="connsiteY6" fmla="*/ 1179878 h 2378043"/>
              <a:gd name="connsiteX0" fmla="*/ 0 w 2683585"/>
              <a:gd name="connsiteY0" fmla="*/ 1189022 h 2378043"/>
              <a:gd name="connsiteX1" fmla="*/ 635659 w 2683585"/>
              <a:gd name="connsiteY1" fmla="*/ 0 h 2378043"/>
              <a:gd name="connsiteX2" fmla="*/ 2093646 w 2683585"/>
              <a:gd name="connsiteY2" fmla="*/ 0 h 2378043"/>
              <a:gd name="connsiteX3" fmla="*/ 2683585 w 2683585"/>
              <a:gd name="connsiteY3" fmla="*/ 1179878 h 2378043"/>
              <a:gd name="connsiteX4" fmla="*/ 2093646 w 2683585"/>
              <a:gd name="connsiteY4" fmla="*/ 2359755 h 2378043"/>
              <a:gd name="connsiteX5" fmla="*/ 690523 w 2683585"/>
              <a:gd name="connsiteY5" fmla="*/ 2378043 h 2378043"/>
              <a:gd name="connsiteX6" fmla="*/ 0 w 2683585"/>
              <a:gd name="connsiteY6" fmla="*/ 1189022 h 2378043"/>
              <a:gd name="connsiteX0" fmla="*/ 0 w 2546425"/>
              <a:gd name="connsiteY0" fmla="*/ 1189022 h 2378043"/>
              <a:gd name="connsiteX1" fmla="*/ 635659 w 2546425"/>
              <a:gd name="connsiteY1" fmla="*/ 0 h 2378043"/>
              <a:gd name="connsiteX2" fmla="*/ 2093646 w 2546425"/>
              <a:gd name="connsiteY2" fmla="*/ 0 h 2378043"/>
              <a:gd name="connsiteX3" fmla="*/ 2546425 w 2546425"/>
              <a:gd name="connsiteY3" fmla="*/ 1189022 h 2378043"/>
              <a:gd name="connsiteX4" fmla="*/ 2093646 w 2546425"/>
              <a:gd name="connsiteY4" fmla="*/ 2359755 h 2378043"/>
              <a:gd name="connsiteX5" fmla="*/ 690523 w 2546425"/>
              <a:gd name="connsiteY5" fmla="*/ 2378043 h 2378043"/>
              <a:gd name="connsiteX6" fmla="*/ 0 w 2546425"/>
              <a:gd name="connsiteY6" fmla="*/ 1189022 h 2378043"/>
              <a:gd name="connsiteX0" fmla="*/ 0 w 2711017"/>
              <a:gd name="connsiteY0" fmla="*/ 1189022 h 2378043"/>
              <a:gd name="connsiteX1" fmla="*/ 635659 w 2711017"/>
              <a:gd name="connsiteY1" fmla="*/ 0 h 2378043"/>
              <a:gd name="connsiteX2" fmla="*/ 2093646 w 2711017"/>
              <a:gd name="connsiteY2" fmla="*/ 0 h 2378043"/>
              <a:gd name="connsiteX3" fmla="*/ 2711017 w 2711017"/>
              <a:gd name="connsiteY3" fmla="*/ 1207310 h 2378043"/>
              <a:gd name="connsiteX4" fmla="*/ 2093646 w 2711017"/>
              <a:gd name="connsiteY4" fmla="*/ 2359755 h 2378043"/>
              <a:gd name="connsiteX5" fmla="*/ 690523 w 2711017"/>
              <a:gd name="connsiteY5" fmla="*/ 2378043 h 2378043"/>
              <a:gd name="connsiteX6" fmla="*/ 0 w 2711017"/>
              <a:gd name="connsiteY6" fmla="*/ 1189022 h 2378043"/>
              <a:gd name="connsiteX0" fmla="*/ 0 w 2711017"/>
              <a:gd name="connsiteY0" fmla="*/ 1189022 h 2378043"/>
              <a:gd name="connsiteX1" fmla="*/ 635659 w 2711017"/>
              <a:gd name="connsiteY1" fmla="*/ 0 h 2378043"/>
              <a:gd name="connsiteX2" fmla="*/ 2029638 w 2711017"/>
              <a:gd name="connsiteY2" fmla="*/ 9147 h 2378043"/>
              <a:gd name="connsiteX3" fmla="*/ 2711017 w 2711017"/>
              <a:gd name="connsiteY3" fmla="*/ 1207310 h 2378043"/>
              <a:gd name="connsiteX4" fmla="*/ 2093646 w 2711017"/>
              <a:gd name="connsiteY4" fmla="*/ 2359755 h 2378043"/>
              <a:gd name="connsiteX5" fmla="*/ 690523 w 2711017"/>
              <a:gd name="connsiteY5" fmla="*/ 2378043 h 2378043"/>
              <a:gd name="connsiteX6" fmla="*/ 0 w 2711017"/>
              <a:gd name="connsiteY6" fmla="*/ 1189022 h 2378043"/>
              <a:gd name="connsiteX0" fmla="*/ 0 w 2711017"/>
              <a:gd name="connsiteY0" fmla="*/ 1189022 h 2378043"/>
              <a:gd name="connsiteX1" fmla="*/ 635659 w 2711017"/>
              <a:gd name="connsiteY1" fmla="*/ 0 h 2378043"/>
              <a:gd name="connsiteX2" fmla="*/ 2029638 w 2711017"/>
              <a:gd name="connsiteY2" fmla="*/ 9147 h 2378043"/>
              <a:gd name="connsiteX3" fmla="*/ 2711017 w 2711017"/>
              <a:gd name="connsiteY3" fmla="*/ 1207310 h 2378043"/>
              <a:gd name="connsiteX4" fmla="*/ 2011350 w 2711017"/>
              <a:gd name="connsiteY4" fmla="*/ 2368901 h 2378043"/>
              <a:gd name="connsiteX5" fmla="*/ 690523 w 2711017"/>
              <a:gd name="connsiteY5" fmla="*/ 2378043 h 2378043"/>
              <a:gd name="connsiteX6" fmla="*/ 0 w 2711017"/>
              <a:gd name="connsiteY6" fmla="*/ 1189022 h 2378043"/>
              <a:gd name="connsiteX0" fmla="*/ 0 w 2711017"/>
              <a:gd name="connsiteY0" fmla="*/ 1189022 h 2378048"/>
              <a:gd name="connsiteX1" fmla="*/ 635659 w 2711017"/>
              <a:gd name="connsiteY1" fmla="*/ 0 h 2378048"/>
              <a:gd name="connsiteX2" fmla="*/ 2029638 w 2711017"/>
              <a:gd name="connsiteY2" fmla="*/ 9147 h 2378048"/>
              <a:gd name="connsiteX3" fmla="*/ 2711017 w 2711017"/>
              <a:gd name="connsiteY3" fmla="*/ 1207310 h 2378048"/>
              <a:gd name="connsiteX4" fmla="*/ 1965630 w 2711017"/>
              <a:gd name="connsiteY4" fmla="*/ 2378048 h 2378048"/>
              <a:gd name="connsiteX5" fmla="*/ 690523 w 2711017"/>
              <a:gd name="connsiteY5" fmla="*/ 2378043 h 2378048"/>
              <a:gd name="connsiteX6" fmla="*/ 0 w 2711017"/>
              <a:gd name="connsiteY6" fmla="*/ 1189022 h 2378048"/>
              <a:gd name="connsiteX0" fmla="*/ 0 w 2711017"/>
              <a:gd name="connsiteY0" fmla="*/ 1189022 h 2387195"/>
              <a:gd name="connsiteX1" fmla="*/ 635659 w 2711017"/>
              <a:gd name="connsiteY1" fmla="*/ 0 h 2387195"/>
              <a:gd name="connsiteX2" fmla="*/ 2029638 w 2711017"/>
              <a:gd name="connsiteY2" fmla="*/ 9147 h 2387195"/>
              <a:gd name="connsiteX3" fmla="*/ 2711017 w 2711017"/>
              <a:gd name="connsiteY3" fmla="*/ 1207310 h 2387195"/>
              <a:gd name="connsiteX4" fmla="*/ 2011350 w 2711017"/>
              <a:gd name="connsiteY4" fmla="*/ 2387195 h 2387195"/>
              <a:gd name="connsiteX5" fmla="*/ 690523 w 2711017"/>
              <a:gd name="connsiteY5" fmla="*/ 2378043 h 2387195"/>
              <a:gd name="connsiteX6" fmla="*/ 0 w 2711017"/>
              <a:gd name="connsiteY6" fmla="*/ 1189022 h 2387195"/>
              <a:gd name="connsiteX0" fmla="*/ 0 w 2711017"/>
              <a:gd name="connsiteY0" fmla="*/ 1189022 h 2387195"/>
              <a:gd name="connsiteX1" fmla="*/ 635659 w 2711017"/>
              <a:gd name="connsiteY1" fmla="*/ 0 h 2387195"/>
              <a:gd name="connsiteX2" fmla="*/ 2029638 w 2711017"/>
              <a:gd name="connsiteY2" fmla="*/ 9147 h 2387195"/>
              <a:gd name="connsiteX3" fmla="*/ 2711017 w 2711017"/>
              <a:gd name="connsiteY3" fmla="*/ 1207310 h 2387195"/>
              <a:gd name="connsiteX4" fmla="*/ 2011350 w 2711017"/>
              <a:gd name="connsiteY4" fmla="*/ 2387195 h 2387195"/>
              <a:gd name="connsiteX5" fmla="*/ 763675 w 2711017"/>
              <a:gd name="connsiteY5" fmla="*/ 2387190 h 2387195"/>
              <a:gd name="connsiteX6" fmla="*/ 0 w 2711017"/>
              <a:gd name="connsiteY6" fmla="*/ 1189022 h 2387195"/>
              <a:gd name="connsiteX0" fmla="*/ 0 w 2711017"/>
              <a:gd name="connsiteY0" fmla="*/ 1189022 h 2396337"/>
              <a:gd name="connsiteX1" fmla="*/ 635659 w 2711017"/>
              <a:gd name="connsiteY1" fmla="*/ 0 h 2396337"/>
              <a:gd name="connsiteX2" fmla="*/ 2029638 w 2711017"/>
              <a:gd name="connsiteY2" fmla="*/ 9147 h 2396337"/>
              <a:gd name="connsiteX3" fmla="*/ 2711017 w 2711017"/>
              <a:gd name="connsiteY3" fmla="*/ 1207310 h 2396337"/>
              <a:gd name="connsiteX4" fmla="*/ 2011350 w 2711017"/>
              <a:gd name="connsiteY4" fmla="*/ 2387195 h 2396337"/>
              <a:gd name="connsiteX5" fmla="*/ 699667 w 2711017"/>
              <a:gd name="connsiteY5" fmla="*/ 2396337 h 2396337"/>
              <a:gd name="connsiteX6" fmla="*/ 0 w 2711017"/>
              <a:gd name="connsiteY6" fmla="*/ 1189022 h 2396337"/>
              <a:gd name="connsiteX0" fmla="*/ 0 w 2711017"/>
              <a:gd name="connsiteY0" fmla="*/ 1189022 h 2387195"/>
              <a:gd name="connsiteX1" fmla="*/ 635659 w 2711017"/>
              <a:gd name="connsiteY1" fmla="*/ 0 h 2387195"/>
              <a:gd name="connsiteX2" fmla="*/ 2029638 w 2711017"/>
              <a:gd name="connsiteY2" fmla="*/ 9147 h 2387195"/>
              <a:gd name="connsiteX3" fmla="*/ 2711017 w 2711017"/>
              <a:gd name="connsiteY3" fmla="*/ 1207310 h 2387195"/>
              <a:gd name="connsiteX4" fmla="*/ 2011350 w 2711017"/>
              <a:gd name="connsiteY4" fmla="*/ 2387195 h 2387195"/>
              <a:gd name="connsiteX5" fmla="*/ 772819 w 2711017"/>
              <a:gd name="connsiteY5" fmla="*/ 2140232 h 2387195"/>
              <a:gd name="connsiteX6" fmla="*/ 0 w 2711017"/>
              <a:gd name="connsiteY6" fmla="*/ 1189022 h 2387195"/>
              <a:gd name="connsiteX0" fmla="*/ 0 w 2711017"/>
              <a:gd name="connsiteY0" fmla="*/ 1189022 h 2387195"/>
              <a:gd name="connsiteX1" fmla="*/ 635659 w 2711017"/>
              <a:gd name="connsiteY1" fmla="*/ 0 h 2387195"/>
              <a:gd name="connsiteX2" fmla="*/ 2029638 w 2711017"/>
              <a:gd name="connsiteY2" fmla="*/ 9147 h 2387195"/>
              <a:gd name="connsiteX3" fmla="*/ 2711017 w 2711017"/>
              <a:gd name="connsiteY3" fmla="*/ 1207310 h 2387195"/>
              <a:gd name="connsiteX4" fmla="*/ 2011350 w 2711017"/>
              <a:gd name="connsiteY4" fmla="*/ 2387195 h 2387195"/>
              <a:gd name="connsiteX5" fmla="*/ 690523 w 2711017"/>
              <a:gd name="connsiteY5" fmla="*/ 2387190 h 2387195"/>
              <a:gd name="connsiteX6" fmla="*/ 0 w 2711017"/>
              <a:gd name="connsiteY6" fmla="*/ 1189022 h 2387195"/>
              <a:gd name="connsiteX0" fmla="*/ 0 w 2711017"/>
              <a:gd name="connsiteY0" fmla="*/ 1189022 h 2387190"/>
              <a:gd name="connsiteX1" fmla="*/ 635659 w 2711017"/>
              <a:gd name="connsiteY1" fmla="*/ 0 h 2387190"/>
              <a:gd name="connsiteX2" fmla="*/ 2029638 w 2711017"/>
              <a:gd name="connsiteY2" fmla="*/ 9147 h 2387190"/>
              <a:gd name="connsiteX3" fmla="*/ 2711017 w 2711017"/>
              <a:gd name="connsiteY3" fmla="*/ 1207310 h 2387190"/>
              <a:gd name="connsiteX4" fmla="*/ 1941500 w 2711017"/>
              <a:gd name="connsiteY4" fmla="*/ 2190289 h 2387190"/>
              <a:gd name="connsiteX5" fmla="*/ 690523 w 2711017"/>
              <a:gd name="connsiteY5" fmla="*/ 2387190 h 2387190"/>
              <a:gd name="connsiteX6" fmla="*/ 0 w 2711017"/>
              <a:gd name="connsiteY6" fmla="*/ 1189022 h 2387190"/>
              <a:gd name="connsiteX0" fmla="*/ 0 w 2711017"/>
              <a:gd name="connsiteY0" fmla="*/ 1189022 h 2387190"/>
              <a:gd name="connsiteX1" fmla="*/ 635659 w 2711017"/>
              <a:gd name="connsiteY1" fmla="*/ 0 h 2387190"/>
              <a:gd name="connsiteX2" fmla="*/ 2029638 w 2711017"/>
              <a:gd name="connsiteY2" fmla="*/ 9147 h 2387190"/>
              <a:gd name="connsiteX3" fmla="*/ 2711017 w 2711017"/>
              <a:gd name="connsiteY3" fmla="*/ 1207310 h 2387190"/>
              <a:gd name="connsiteX4" fmla="*/ 2036750 w 2711017"/>
              <a:gd name="connsiteY4" fmla="*/ 2368140 h 2387190"/>
              <a:gd name="connsiteX5" fmla="*/ 690523 w 2711017"/>
              <a:gd name="connsiteY5" fmla="*/ 2387190 h 2387190"/>
              <a:gd name="connsiteX6" fmla="*/ 0 w 2711017"/>
              <a:gd name="connsiteY6" fmla="*/ 1189022 h 2387190"/>
              <a:gd name="connsiteX0" fmla="*/ 0 w 2711017"/>
              <a:gd name="connsiteY0" fmla="*/ 1189022 h 2368140"/>
              <a:gd name="connsiteX1" fmla="*/ 635659 w 2711017"/>
              <a:gd name="connsiteY1" fmla="*/ 0 h 2368140"/>
              <a:gd name="connsiteX2" fmla="*/ 2029638 w 2711017"/>
              <a:gd name="connsiteY2" fmla="*/ 9147 h 2368140"/>
              <a:gd name="connsiteX3" fmla="*/ 2711017 w 2711017"/>
              <a:gd name="connsiteY3" fmla="*/ 1207310 h 2368140"/>
              <a:gd name="connsiteX4" fmla="*/ 2036750 w 2711017"/>
              <a:gd name="connsiteY4" fmla="*/ 2368140 h 2368140"/>
              <a:gd name="connsiteX5" fmla="*/ 798473 w 2711017"/>
              <a:gd name="connsiteY5" fmla="*/ 2133118 h 2368140"/>
              <a:gd name="connsiteX6" fmla="*/ 0 w 2711017"/>
              <a:gd name="connsiteY6" fmla="*/ 1189022 h 2368140"/>
              <a:gd name="connsiteX0" fmla="*/ 0 w 2711017"/>
              <a:gd name="connsiteY0" fmla="*/ 1189022 h 2374487"/>
              <a:gd name="connsiteX1" fmla="*/ 635659 w 2711017"/>
              <a:gd name="connsiteY1" fmla="*/ 0 h 2374487"/>
              <a:gd name="connsiteX2" fmla="*/ 2029638 w 2711017"/>
              <a:gd name="connsiteY2" fmla="*/ 9147 h 2374487"/>
              <a:gd name="connsiteX3" fmla="*/ 2711017 w 2711017"/>
              <a:gd name="connsiteY3" fmla="*/ 1207310 h 2374487"/>
              <a:gd name="connsiteX4" fmla="*/ 2036750 w 2711017"/>
              <a:gd name="connsiteY4" fmla="*/ 2368140 h 2374487"/>
              <a:gd name="connsiteX5" fmla="*/ 684173 w 2711017"/>
              <a:gd name="connsiteY5" fmla="*/ 2374487 h 2374487"/>
              <a:gd name="connsiteX6" fmla="*/ 0 w 2711017"/>
              <a:gd name="connsiteY6" fmla="*/ 1189022 h 2374487"/>
              <a:gd name="connsiteX0" fmla="*/ 0 w 2723717"/>
              <a:gd name="connsiteY0" fmla="*/ 1189022 h 2374487"/>
              <a:gd name="connsiteX1" fmla="*/ 635659 w 2723717"/>
              <a:gd name="connsiteY1" fmla="*/ 0 h 2374487"/>
              <a:gd name="connsiteX2" fmla="*/ 2029638 w 2723717"/>
              <a:gd name="connsiteY2" fmla="*/ 9147 h 2374487"/>
              <a:gd name="connsiteX3" fmla="*/ 2723717 w 2723717"/>
              <a:gd name="connsiteY3" fmla="*/ 1200958 h 2374487"/>
              <a:gd name="connsiteX4" fmla="*/ 2036750 w 2723717"/>
              <a:gd name="connsiteY4" fmla="*/ 2368140 h 2374487"/>
              <a:gd name="connsiteX5" fmla="*/ 684173 w 2723717"/>
              <a:gd name="connsiteY5" fmla="*/ 2374487 h 2374487"/>
              <a:gd name="connsiteX6" fmla="*/ 0 w 2723717"/>
              <a:gd name="connsiteY6" fmla="*/ 1189022 h 2374487"/>
              <a:gd name="connsiteX0" fmla="*/ 0 w 2723717"/>
              <a:gd name="connsiteY0" fmla="*/ 1179875 h 2365340"/>
              <a:gd name="connsiteX1" fmla="*/ 667409 w 2723717"/>
              <a:gd name="connsiteY1" fmla="*/ 130593 h 2365340"/>
              <a:gd name="connsiteX2" fmla="*/ 2029638 w 2723717"/>
              <a:gd name="connsiteY2" fmla="*/ 0 h 2365340"/>
              <a:gd name="connsiteX3" fmla="*/ 2723717 w 2723717"/>
              <a:gd name="connsiteY3" fmla="*/ 1191811 h 2365340"/>
              <a:gd name="connsiteX4" fmla="*/ 2036750 w 2723717"/>
              <a:gd name="connsiteY4" fmla="*/ 2358993 h 2365340"/>
              <a:gd name="connsiteX5" fmla="*/ 684173 w 2723717"/>
              <a:gd name="connsiteY5" fmla="*/ 2365340 h 2365340"/>
              <a:gd name="connsiteX6" fmla="*/ 0 w 2723717"/>
              <a:gd name="connsiteY6" fmla="*/ 1179875 h 2365340"/>
              <a:gd name="connsiteX0" fmla="*/ 0 w 2723717"/>
              <a:gd name="connsiteY0" fmla="*/ 1179875 h 2365340"/>
              <a:gd name="connsiteX1" fmla="*/ 673759 w 2723717"/>
              <a:gd name="connsiteY1" fmla="*/ 3557 h 2365340"/>
              <a:gd name="connsiteX2" fmla="*/ 2029638 w 2723717"/>
              <a:gd name="connsiteY2" fmla="*/ 0 h 2365340"/>
              <a:gd name="connsiteX3" fmla="*/ 2723717 w 2723717"/>
              <a:gd name="connsiteY3" fmla="*/ 1191811 h 2365340"/>
              <a:gd name="connsiteX4" fmla="*/ 2036750 w 2723717"/>
              <a:gd name="connsiteY4" fmla="*/ 2358993 h 2365340"/>
              <a:gd name="connsiteX5" fmla="*/ 684173 w 2723717"/>
              <a:gd name="connsiteY5" fmla="*/ 2365340 h 2365340"/>
              <a:gd name="connsiteX6" fmla="*/ 0 w 2723717"/>
              <a:gd name="connsiteY6" fmla="*/ 1179875 h 2365340"/>
              <a:gd name="connsiteX0" fmla="*/ 0 w 2723717"/>
              <a:gd name="connsiteY0" fmla="*/ 1176318 h 2361783"/>
              <a:gd name="connsiteX1" fmla="*/ 673759 w 2723717"/>
              <a:gd name="connsiteY1" fmla="*/ 0 h 2361783"/>
              <a:gd name="connsiteX2" fmla="*/ 1959788 w 2723717"/>
              <a:gd name="connsiteY2" fmla="*/ 244163 h 2361783"/>
              <a:gd name="connsiteX3" fmla="*/ 2723717 w 2723717"/>
              <a:gd name="connsiteY3" fmla="*/ 1188254 h 2361783"/>
              <a:gd name="connsiteX4" fmla="*/ 2036750 w 2723717"/>
              <a:gd name="connsiteY4" fmla="*/ 2355436 h 2361783"/>
              <a:gd name="connsiteX5" fmla="*/ 684173 w 2723717"/>
              <a:gd name="connsiteY5" fmla="*/ 2361783 h 2361783"/>
              <a:gd name="connsiteX6" fmla="*/ 0 w 2723717"/>
              <a:gd name="connsiteY6" fmla="*/ 1176318 h 2361783"/>
              <a:gd name="connsiteX0" fmla="*/ 0 w 2723717"/>
              <a:gd name="connsiteY0" fmla="*/ 1179875 h 2365340"/>
              <a:gd name="connsiteX1" fmla="*/ 673759 w 2723717"/>
              <a:gd name="connsiteY1" fmla="*/ 3557 h 2365340"/>
              <a:gd name="connsiteX2" fmla="*/ 2042338 w 2723717"/>
              <a:gd name="connsiteY2" fmla="*/ 0 h 2365340"/>
              <a:gd name="connsiteX3" fmla="*/ 2723717 w 2723717"/>
              <a:gd name="connsiteY3" fmla="*/ 1191811 h 2365340"/>
              <a:gd name="connsiteX4" fmla="*/ 2036750 w 2723717"/>
              <a:gd name="connsiteY4" fmla="*/ 2358993 h 2365340"/>
              <a:gd name="connsiteX5" fmla="*/ 684173 w 2723717"/>
              <a:gd name="connsiteY5" fmla="*/ 2365340 h 2365340"/>
              <a:gd name="connsiteX6" fmla="*/ 0 w 2723717"/>
              <a:gd name="connsiteY6" fmla="*/ 1179875 h 2365340"/>
              <a:gd name="connsiteX0" fmla="*/ 0 w 2457017"/>
              <a:gd name="connsiteY0" fmla="*/ 1186227 h 2365340"/>
              <a:gd name="connsiteX1" fmla="*/ 407059 w 2457017"/>
              <a:gd name="connsiteY1" fmla="*/ 3557 h 2365340"/>
              <a:gd name="connsiteX2" fmla="*/ 1775638 w 2457017"/>
              <a:gd name="connsiteY2" fmla="*/ 0 h 2365340"/>
              <a:gd name="connsiteX3" fmla="*/ 2457017 w 2457017"/>
              <a:gd name="connsiteY3" fmla="*/ 1191811 h 2365340"/>
              <a:gd name="connsiteX4" fmla="*/ 1770050 w 2457017"/>
              <a:gd name="connsiteY4" fmla="*/ 2358993 h 2365340"/>
              <a:gd name="connsiteX5" fmla="*/ 417473 w 2457017"/>
              <a:gd name="connsiteY5" fmla="*/ 2365340 h 2365340"/>
              <a:gd name="connsiteX6" fmla="*/ 0 w 2457017"/>
              <a:gd name="connsiteY6" fmla="*/ 1186227 h 2365340"/>
              <a:gd name="connsiteX0" fmla="*/ 0 w 2723717"/>
              <a:gd name="connsiteY0" fmla="*/ 1179876 h 2365340"/>
              <a:gd name="connsiteX1" fmla="*/ 673759 w 2723717"/>
              <a:gd name="connsiteY1" fmla="*/ 3557 h 2365340"/>
              <a:gd name="connsiteX2" fmla="*/ 2042338 w 2723717"/>
              <a:gd name="connsiteY2" fmla="*/ 0 h 2365340"/>
              <a:gd name="connsiteX3" fmla="*/ 2723717 w 2723717"/>
              <a:gd name="connsiteY3" fmla="*/ 1191811 h 2365340"/>
              <a:gd name="connsiteX4" fmla="*/ 2036750 w 2723717"/>
              <a:gd name="connsiteY4" fmla="*/ 2358993 h 2365340"/>
              <a:gd name="connsiteX5" fmla="*/ 684173 w 2723717"/>
              <a:gd name="connsiteY5" fmla="*/ 2365340 h 2365340"/>
              <a:gd name="connsiteX6" fmla="*/ 0 w 2723717"/>
              <a:gd name="connsiteY6" fmla="*/ 1179876 h 2365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23717" h="2365340">
                <a:moveTo>
                  <a:pt x="0" y="1179876"/>
                </a:moveTo>
                <a:lnTo>
                  <a:pt x="673759" y="3557"/>
                </a:lnTo>
                <a:lnTo>
                  <a:pt x="2042338" y="0"/>
                </a:lnTo>
                <a:lnTo>
                  <a:pt x="2723717" y="1191811"/>
                </a:lnTo>
                <a:lnTo>
                  <a:pt x="2036750" y="2358993"/>
                </a:lnTo>
                <a:lnTo>
                  <a:pt x="684173" y="2365340"/>
                </a:lnTo>
                <a:lnTo>
                  <a:pt x="0" y="1179876"/>
                </a:lnTo>
                <a:close/>
              </a:path>
            </a:pathLst>
          </a:custGeom>
          <a:solidFill>
            <a:srgbClr val="ADC7D2"/>
          </a:solidFill>
          <a:ln w="920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kern="0">
              <a:solidFill>
                <a:srgbClr val="244D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3776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240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9220" y="1825625"/>
            <a:ext cx="6164580" cy="4351338"/>
          </a:xfrm>
        </p:spPr>
        <p:txBody>
          <a:bodyPr/>
          <a:lstStyle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5158740" y="365125"/>
            <a:ext cx="619506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800" y="6356350"/>
            <a:ext cx="2743200" cy="365125"/>
          </a:xfrm>
        </p:spPr>
        <p:txBody>
          <a:bodyPr/>
          <a:lstStyle/>
          <a:p>
            <a:fld id="{2805C972-C234-44D2-B040-6DD95830DD3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Hexagon 2"/>
          <p:cNvSpPr>
            <a:spLocks noChangeAspect="1"/>
          </p:cNvSpPr>
          <p:nvPr/>
        </p:nvSpPr>
        <p:spPr>
          <a:xfrm>
            <a:off x="1416719" y="3148274"/>
            <a:ext cx="3282246" cy="2849569"/>
          </a:xfrm>
          <a:custGeom>
            <a:avLst/>
            <a:gdLst>
              <a:gd name="connsiteX0" fmla="*/ 0 w 2637865"/>
              <a:gd name="connsiteY0" fmla="*/ 1179879 h 2359757"/>
              <a:gd name="connsiteX1" fmla="*/ 589939 w 2637865"/>
              <a:gd name="connsiteY1" fmla="*/ 1 h 2359757"/>
              <a:gd name="connsiteX2" fmla="*/ 2047926 w 2637865"/>
              <a:gd name="connsiteY2" fmla="*/ 1 h 2359757"/>
              <a:gd name="connsiteX3" fmla="*/ 2637865 w 2637865"/>
              <a:gd name="connsiteY3" fmla="*/ 1179879 h 2359757"/>
              <a:gd name="connsiteX4" fmla="*/ 2047926 w 2637865"/>
              <a:gd name="connsiteY4" fmla="*/ 2359756 h 2359757"/>
              <a:gd name="connsiteX5" fmla="*/ 589939 w 2637865"/>
              <a:gd name="connsiteY5" fmla="*/ 2359756 h 2359757"/>
              <a:gd name="connsiteX6" fmla="*/ 0 w 2637865"/>
              <a:gd name="connsiteY6" fmla="*/ 1179879 h 2359757"/>
              <a:gd name="connsiteX0" fmla="*/ 0 w 2637865"/>
              <a:gd name="connsiteY0" fmla="*/ 1179878 h 2368899"/>
              <a:gd name="connsiteX1" fmla="*/ 589939 w 2637865"/>
              <a:gd name="connsiteY1" fmla="*/ 0 h 2368899"/>
              <a:gd name="connsiteX2" fmla="*/ 2047926 w 2637865"/>
              <a:gd name="connsiteY2" fmla="*/ 0 h 2368899"/>
              <a:gd name="connsiteX3" fmla="*/ 2637865 w 2637865"/>
              <a:gd name="connsiteY3" fmla="*/ 1179878 h 2368899"/>
              <a:gd name="connsiteX4" fmla="*/ 2047926 w 2637865"/>
              <a:gd name="connsiteY4" fmla="*/ 2359755 h 2368899"/>
              <a:gd name="connsiteX5" fmla="*/ 717955 w 2637865"/>
              <a:gd name="connsiteY5" fmla="*/ 2368899 h 2368899"/>
              <a:gd name="connsiteX6" fmla="*/ 0 w 2637865"/>
              <a:gd name="connsiteY6" fmla="*/ 1179878 h 2368899"/>
              <a:gd name="connsiteX0" fmla="*/ 0 w 2637865"/>
              <a:gd name="connsiteY0" fmla="*/ 1179878 h 2378043"/>
              <a:gd name="connsiteX1" fmla="*/ 589939 w 2637865"/>
              <a:gd name="connsiteY1" fmla="*/ 0 h 2378043"/>
              <a:gd name="connsiteX2" fmla="*/ 2047926 w 2637865"/>
              <a:gd name="connsiteY2" fmla="*/ 0 h 2378043"/>
              <a:gd name="connsiteX3" fmla="*/ 2637865 w 2637865"/>
              <a:gd name="connsiteY3" fmla="*/ 1179878 h 2378043"/>
              <a:gd name="connsiteX4" fmla="*/ 2047926 w 2637865"/>
              <a:gd name="connsiteY4" fmla="*/ 2359755 h 2378043"/>
              <a:gd name="connsiteX5" fmla="*/ 644803 w 2637865"/>
              <a:gd name="connsiteY5" fmla="*/ 2378043 h 2378043"/>
              <a:gd name="connsiteX6" fmla="*/ 0 w 2637865"/>
              <a:gd name="connsiteY6" fmla="*/ 1179878 h 2378043"/>
              <a:gd name="connsiteX0" fmla="*/ 0 w 2683585"/>
              <a:gd name="connsiteY0" fmla="*/ 1189022 h 2378043"/>
              <a:gd name="connsiteX1" fmla="*/ 635659 w 2683585"/>
              <a:gd name="connsiteY1" fmla="*/ 0 h 2378043"/>
              <a:gd name="connsiteX2" fmla="*/ 2093646 w 2683585"/>
              <a:gd name="connsiteY2" fmla="*/ 0 h 2378043"/>
              <a:gd name="connsiteX3" fmla="*/ 2683585 w 2683585"/>
              <a:gd name="connsiteY3" fmla="*/ 1179878 h 2378043"/>
              <a:gd name="connsiteX4" fmla="*/ 2093646 w 2683585"/>
              <a:gd name="connsiteY4" fmla="*/ 2359755 h 2378043"/>
              <a:gd name="connsiteX5" fmla="*/ 690523 w 2683585"/>
              <a:gd name="connsiteY5" fmla="*/ 2378043 h 2378043"/>
              <a:gd name="connsiteX6" fmla="*/ 0 w 2683585"/>
              <a:gd name="connsiteY6" fmla="*/ 1189022 h 2378043"/>
              <a:gd name="connsiteX0" fmla="*/ 0 w 2546425"/>
              <a:gd name="connsiteY0" fmla="*/ 1189022 h 2378043"/>
              <a:gd name="connsiteX1" fmla="*/ 635659 w 2546425"/>
              <a:gd name="connsiteY1" fmla="*/ 0 h 2378043"/>
              <a:gd name="connsiteX2" fmla="*/ 2093646 w 2546425"/>
              <a:gd name="connsiteY2" fmla="*/ 0 h 2378043"/>
              <a:gd name="connsiteX3" fmla="*/ 2546425 w 2546425"/>
              <a:gd name="connsiteY3" fmla="*/ 1189022 h 2378043"/>
              <a:gd name="connsiteX4" fmla="*/ 2093646 w 2546425"/>
              <a:gd name="connsiteY4" fmla="*/ 2359755 h 2378043"/>
              <a:gd name="connsiteX5" fmla="*/ 690523 w 2546425"/>
              <a:gd name="connsiteY5" fmla="*/ 2378043 h 2378043"/>
              <a:gd name="connsiteX6" fmla="*/ 0 w 2546425"/>
              <a:gd name="connsiteY6" fmla="*/ 1189022 h 2378043"/>
              <a:gd name="connsiteX0" fmla="*/ 0 w 2711017"/>
              <a:gd name="connsiteY0" fmla="*/ 1189022 h 2378043"/>
              <a:gd name="connsiteX1" fmla="*/ 635659 w 2711017"/>
              <a:gd name="connsiteY1" fmla="*/ 0 h 2378043"/>
              <a:gd name="connsiteX2" fmla="*/ 2093646 w 2711017"/>
              <a:gd name="connsiteY2" fmla="*/ 0 h 2378043"/>
              <a:gd name="connsiteX3" fmla="*/ 2711017 w 2711017"/>
              <a:gd name="connsiteY3" fmla="*/ 1207310 h 2378043"/>
              <a:gd name="connsiteX4" fmla="*/ 2093646 w 2711017"/>
              <a:gd name="connsiteY4" fmla="*/ 2359755 h 2378043"/>
              <a:gd name="connsiteX5" fmla="*/ 690523 w 2711017"/>
              <a:gd name="connsiteY5" fmla="*/ 2378043 h 2378043"/>
              <a:gd name="connsiteX6" fmla="*/ 0 w 2711017"/>
              <a:gd name="connsiteY6" fmla="*/ 1189022 h 2378043"/>
              <a:gd name="connsiteX0" fmla="*/ 0 w 2711017"/>
              <a:gd name="connsiteY0" fmla="*/ 1189022 h 2378043"/>
              <a:gd name="connsiteX1" fmla="*/ 635659 w 2711017"/>
              <a:gd name="connsiteY1" fmla="*/ 0 h 2378043"/>
              <a:gd name="connsiteX2" fmla="*/ 2029638 w 2711017"/>
              <a:gd name="connsiteY2" fmla="*/ 9147 h 2378043"/>
              <a:gd name="connsiteX3" fmla="*/ 2711017 w 2711017"/>
              <a:gd name="connsiteY3" fmla="*/ 1207310 h 2378043"/>
              <a:gd name="connsiteX4" fmla="*/ 2093646 w 2711017"/>
              <a:gd name="connsiteY4" fmla="*/ 2359755 h 2378043"/>
              <a:gd name="connsiteX5" fmla="*/ 690523 w 2711017"/>
              <a:gd name="connsiteY5" fmla="*/ 2378043 h 2378043"/>
              <a:gd name="connsiteX6" fmla="*/ 0 w 2711017"/>
              <a:gd name="connsiteY6" fmla="*/ 1189022 h 2378043"/>
              <a:gd name="connsiteX0" fmla="*/ 0 w 2711017"/>
              <a:gd name="connsiteY0" fmla="*/ 1189022 h 2378043"/>
              <a:gd name="connsiteX1" fmla="*/ 635659 w 2711017"/>
              <a:gd name="connsiteY1" fmla="*/ 0 h 2378043"/>
              <a:gd name="connsiteX2" fmla="*/ 2029638 w 2711017"/>
              <a:gd name="connsiteY2" fmla="*/ 9147 h 2378043"/>
              <a:gd name="connsiteX3" fmla="*/ 2711017 w 2711017"/>
              <a:gd name="connsiteY3" fmla="*/ 1207310 h 2378043"/>
              <a:gd name="connsiteX4" fmla="*/ 2011350 w 2711017"/>
              <a:gd name="connsiteY4" fmla="*/ 2368901 h 2378043"/>
              <a:gd name="connsiteX5" fmla="*/ 690523 w 2711017"/>
              <a:gd name="connsiteY5" fmla="*/ 2378043 h 2378043"/>
              <a:gd name="connsiteX6" fmla="*/ 0 w 2711017"/>
              <a:gd name="connsiteY6" fmla="*/ 1189022 h 2378043"/>
              <a:gd name="connsiteX0" fmla="*/ 0 w 2711017"/>
              <a:gd name="connsiteY0" fmla="*/ 1189022 h 2378048"/>
              <a:gd name="connsiteX1" fmla="*/ 635659 w 2711017"/>
              <a:gd name="connsiteY1" fmla="*/ 0 h 2378048"/>
              <a:gd name="connsiteX2" fmla="*/ 2029638 w 2711017"/>
              <a:gd name="connsiteY2" fmla="*/ 9147 h 2378048"/>
              <a:gd name="connsiteX3" fmla="*/ 2711017 w 2711017"/>
              <a:gd name="connsiteY3" fmla="*/ 1207310 h 2378048"/>
              <a:gd name="connsiteX4" fmla="*/ 1965630 w 2711017"/>
              <a:gd name="connsiteY4" fmla="*/ 2378048 h 2378048"/>
              <a:gd name="connsiteX5" fmla="*/ 690523 w 2711017"/>
              <a:gd name="connsiteY5" fmla="*/ 2378043 h 2378048"/>
              <a:gd name="connsiteX6" fmla="*/ 0 w 2711017"/>
              <a:gd name="connsiteY6" fmla="*/ 1189022 h 2378048"/>
              <a:gd name="connsiteX0" fmla="*/ 0 w 2711017"/>
              <a:gd name="connsiteY0" fmla="*/ 1189022 h 2387195"/>
              <a:gd name="connsiteX1" fmla="*/ 635659 w 2711017"/>
              <a:gd name="connsiteY1" fmla="*/ 0 h 2387195"/>
              <a:gd name="connsiteX2" fmla="*/ 2029638 w 2711017"/>
              <a:gd name="connsiteY2" fmla="*/ 9147 h 2387195"/>
              <a:gd name="connsiteX3" fmla="*/ 2711017 w 2711017"/>
              <a:gd name="connsiteY3" fmla="*/ 1207310 h 2387195"/>
              <a:gd name="connsiteX4" fmla="*/ 2011350 w 2711017"/>
              <a:gd name="connsiteY4" fmla="*/ 2387195 h 2387195"/>
              <a:gd name="connsiteX5" fmla="*/ 690523 w 2711017"/>
              <a:gd name="connsiteY5" fmla="*/ 2378043 h 2387195"/>
              <a:gd name="connsiteX6" fmla="*/ 0 w 2711017"/>
              <a:gd name="connsiteY6" fmla="*/ 1189022 h 2387195"/>
              <a:gd name="connsiteX0" fmla="*/ 0 w 2711017"/>
              <a:gd name="connsiteY0" fmla="*/ 1189022 h 2387195"/>
              <a:gd name="connsiteX1" fmla="*/ 635659 w 2711017"/>
              <a:gd name="connsiteY1" fmla="*/ 0 h 2387195"/>
              <a:gd name="connsiteX2" fmla="*/ 2029638 w 2711017"/>
              <a:gd name="connsiteY2" fmla="*/ 9147 h 2387195"/>
              <a:gd name="connsiteX3" fmla="*/ 2711017 w 2711017"/>
              <a:gd name="connsiteY3" fmla="*/ 1207310 h 2387195"/>
              <a:gd name="connsiteX4" fmla="*/ 2011350 w 2711017"/>
              <a:gd name="connsiteY4" fmla="*/ 2387195 h 2387195"/>
              <a:gd name="connsiteX5" fmla="*/ 763675 w 2711017"/>
              <a:gd name="connsiteY5" fmla="*/ 2387190 h 2387195"/>
              <a:gd name="connsiteX6" fmla="*/ 0 w 2711017"/>
              <a:gd name="connsiteY6" fmla="*/ 1189022 h 2387195"/>
              <a:gd name="connsiteX0" fmla="*/ 0 w 2711017"/>
              <a:gd name="connsiteY0" fmla="*/ 1189022 h 2396337"/>
              <a:gd name="connsiteX1" fmla="*/ 635659 w 2711017"/>
              <a:gd name="connsiteY1" fmla="*/ 0 h 2396337"/>
              <a:gd name="connsiteX2" fmla="*/ 2029638 w 2711017"/>
              <a:gd name="connsiteY2" fmla="*/ 9147 h 2396337"/>
              <a:gd name="connsiteX3" fmla="*/ 2711017 w 2711017"/>
              <a:gd name="connsiteY3" fmla="*/ 1207310 h 2396337"/>
              <a:gd name="connsiteX4" fmla="*/ 2011350 w 2711017"/>
              <a:gd name="connsiteY4" fmla="*/ 2387195 h 2396337"/>
              <a:gd name="connsiteX5" fmla="*/ 699667 w 2711017"/>
              <a:gd name="connsiteY5" fmla="*/ 2396337 h 2396337"/>
              <a:gd name="connsiteX6" fmla="*/ 0 w 2711017"/>
              <a:gd name="connsiteY6" fmla="*/ 1189022 h 2396337"/>
              <a:gd name="connsiteX0" fmla="*/ 0 w 2711017"/>
              <a:gd name="connsiteY0" fmla="*/ 1189022 h 2387195"/>
              <a:gd name="connsiteX1" fmla="*/ 635659 w 2711017"/>
              <a:gd name="connsiteY1" fmla="*/ 0 h 2387195"/>
              <a:gd name="connsiteX2" fmla="*/ 2029638 w 2711017"/>
              <a:gd name="connsiteY2" fmla="*/ 9147 h 2387195"/>
              <a:gd name="connsiteX3" fmla="*/ 2711017 w 2711017"/>
              <a:gd name="connsiteY3" fmla="*/ 1207310 h 2387195"/>
              <a:gd name="connsiteX4" fmla="*/ 2011350 w 2711017"/>
              <a:gd name="connsiteY4" fmla="*/ 2387195 h 2387195"/>
              <a:gd name="connsiteX5" fmla="*/ 772819 w 2711017"/>
              <a:gd name="connsiteY5" fmla="*/ 2140232 h 2387195"/>
              <a:gd name="connsiteX6" fmla="*/ 0 w 2711017"/>
              <a:gd name="connsiteY6" fmla="*/ 1189022 h 2387195"/>
              <a:gd name="connsiteX0" fmla="*/ 0 w 2711017"/>
              <a:gd name="connsiteY0" fmla="*/ 1189022 h 2387195"/>
              <a:gd name="connsiteX1" fmla="*/ 635659 w 2711017"/>
              <a:gd name="connsiteY1" fmla="*/ 0 h 2387195"/>
              <a:gd name="connsiteX2" fmla="*/ 2029638 w 2711017"/>
              <a:gd name="connsiteY2" fmla="*/ 9147 h 2387195"/>
              <a:gd name="connsiteX3" fmla="*/ 2711017 w 2711017"/>
              <a:gd name="connsiteY3" fmla="*/ 1207310 h 2387195"/>
              <a:gd name="connsiteX4" fmla="*/ 2011350 w 2711017"/>
              <a:gd name="connsiteY4" fmla="*/ 2387195 h 2387195"/>
              <a:gd name="connsiteX5" fmla="*/ 690523 w 2711017"/>
              <a:gd name="connsiteY5" fmla="*/ 2387190 h 2387195"/>
              <a:gd name="connsiteX6" fmla="*/ 0 w 2711017"/>
              <a:gd name="connsiteY6" fmla="*/ 1189022 h 2387195"/>
              <a:gd name="connsiteX0" fmla="*/ 0 w 2711017"/>
              <a:gd name="connsiteY0" fmla="*/ 1189022 h 2387190"/>
              <a:gd name="connsiteX1" fmla="*/ 635659 w 2711017"/>
              <a:gd name="connsiteY1" fmla="*/ 0 h 2387190"/>
              <a:gd name="connsiteX2" fmla="*/ 2029638 w 2711017"/>
              <a:gd name="connsiteY2" fmla="*/ 9147 h 2387190"/>
              <a:gd name="connsiteX3" fmla="*/ 2711017 w 2711017"/>
              <a:gd name="connsiteY3" fmla="*/ 1207310 h 2387190"/>
              <a:gd name="connsiteX4" fmla="*/ 1941500 w 2711017"/>
              <a:gd name="connsiteY4" fmla="*/ 2190289 h 2387190"/>
              <a:gd name="connsiteX5" fmla="*/ 690523 w 2711017"/>
              <a:gd name="connsiteY5" fmla="*/ 2387190 h 2387190"/>
              <a:gd name="connsiteX6" fmla="*/ 0 w 2711017"/>
              <a:gd name="connsiteY6" fmla="*/ 1189022 h 2387190"/>
              <a:gd name="connsiteX0" fmla="*/ 0 w 2711017"/>
              <a:gd name="connsiteY0" fmla="*/ 1189022 h 2387190"/>
              <a:gd name="connsiteX1" fmla="*/ 635659 w 2711017"/>
              <a:gd name="connsiteY1" fmla="*/ 0 h 2387190"/>
              <a:gd name="connsiteX2" fmla="*/ 2029638 w 2711017"/>
              <a:gd name="connsiteY2" fmla="*/ 9147 h 2387190"/>
              <a:gd name="connsiteX3" fmla="*/ 2711017 w 2711017"/>
              <a:gd name="connsiteY3" fmla="*/ 1207310 h 2387190"/>
              <a:gd name="connsiteX4" fmla="*/ 2036750 w 2711017"/>
              <a:gd name="connsiteY4" fmla="*/ 2368140 h 2387190"/>
              <a:gd name="connsiteX5" fmla="*/ 690523 w 2711017"/>
              <a:gd name="connsiteY5" fmla="*/ 2387190 h 2387190"/>
              <a:gd name="connsiteX6" fmla="*/ 0 w 2711017"/>
              <a:gd name="connsiteY6" fmla="*/ 1189022 h 2387190"/>
              <a:gd name="connsiteX0" fmla="*/ 0 w 2711017"/>
              <a:gd name="connsiteY0" fmla="*/ 1189022 h 2368140"/>
              <a:gd name="connsiteX1" fmla="*/ 635659 w 2711017"/>
              <a:gd name="connsiteY1" fmla="*/ 0 h 2368140"/>
              <a:gd name="connsiteX2" fmla="*/ 2029638 w 2711017"/>
              <a:gd name="connsiteY2" fmla="*/ 9147 h 2368140"/>
              <a:gd name="connsiteX3" fmla="*/ 2711017 w 2711017"/>
              <a:gd name="connsiteY3" fmla="*/ 1207310 h 2368140"/>
              <a:gd name="connsiteX4" fmla="*/ 2036750 w 2711017"/>
              <a:gd name="connsiteY4" fmla="*/ 2368140 h 2368140"/>
              <a:gd name="connsiteX5" fmla="*/ 798473 w 2711017"/>
              <a:gd name="connsiteY5" fmla="*/ 2133118 h 2368140"/>
              <a:gd name="connsiteX6" fmla="*/ 0 w 2711017"/>
              <a:gd name="connsiteY6" fmla="*/ 1189022 h 2368140"/>
              <a:gd name="connsiteX0" fmla="*/ 0 w 2711017"/>
              <a:gd name="connsiteY0" fmla="*/ 1189022 h 2374487"/>
              <a:gd name="connsiteX1" fmla="*/ 635659 w 2711017"/>
              <a:gd name="connsiteY1" fmla="*/ 0 h 2374487"/>
              <a:gd name="connsiteX2" fmla="*/ 2029638 w 2711017"/>
              <a:gd name="connsiteY2" fmla="*/ 9147 h 2374487"/>
              <a:gd name="connsiteX3" fmla="*/ 2711017 w 2711017"/>
              <a:gd name="connsiteY3" fmla="*/ 1207310 h 2374487"/>
              <a:gd name="connsiteX4" fmla="*/ 2036750 w 2711017"/>
              <a:gd name="connsiteY4" fmla="*/ 2368140 h 2374487"/>
              <a:gd name="connsiteX5" fmla="*/ 684173 w 2711017"/>
              <a:gd name="connsiteY5" fmla="*/ 2374487 h 2374487"/>
              <a:gd name="connsiteX6" fmla="*/ 0 w 2711017"/>
              <a:gd name="connsiteY6" fmla="*/ 1189022 h 2374487"/>
              <a:gd name="connsiteX0" fmla="*/ 0 w 2723717"/>
              <a:gd name="connsiteY0" fmla="*/ 1189022 h 2374487"/>
              <a:gd name="connsiteX1" fmla="*/ 635659 w 2723717"/>
              <a:gd name="connsiteY1" fmla="*/ 0 h 2374487"/>
              <a:gd name="connsiteX2" fmla="*/ 2029638 w 2723717"/>
              <a:gd name="connsiteY2" fmla="*/ 9147 h 2374487"/>
              <a:gd name="connsiteX3" fmla="*/ 2723717 w 2723717"/>
              <a:gd name="connsiteY3" fmla="*/ 1200958 h 2374487"/>
              <a:gd name="connsiteX4" fmla="*/ 2036750 w 2723717"/>
              <a:gd name="connsiteY4" fmla="*/ 2368140 h 2374487"/>
              <a:gd name="connsiteX5" fmla="*/ 684173 w 2723717"/>
              <a:gd name="connsiteY5" fmla="*/ 2374487 h 2374487"/>
              <a:gd name="connsiteX6" fmla="*/ 0 w 2723717"/>
              <a:gd name="connsiteY6" fmla="*/ 1189022 h 2374487"/>
              <a:gd name="connsiteX0" fmla="*/ 0 w 2723717"/>
              <a:gd name="connsiteY0" fmla="*/ 1179875 h 2365340"/>
              <a:gd name="connsiteX1" fmla="*/ 667409 w 2723717"/>
              <a:gd name="connsiteY1" fmla="*/ 130593 h 2365340"/>
              <a:gd name="connsiteX2" fmla="*/ 2029638 w 2723717"/>
              <a:gd name="connsiteY2" fmla="*/ 0 h 2365340"/>
              <a:gd name="connsiteX3" fmla="*/ 2723717 w 2723717"/>
              <a:gd name="connsiteY3" fmla="*/ 1191811 h 2365340"/>
              <a:gd name="connsiteX4" fmla="*/ 2036750 w 2723717"/>
              <a:gd name="connsiteY4" fmla="*/ 2358993 h 2365340"/>
              <a:gd name="connsiteX5" fmla="*/ 684173 w 2723717"/>
              <a:gd name="connsiteY5" fmla="*/ 2365340 h 2365340"/>
              <a:gd name="connsiteX6" fmla="*/ 0 w 2723717"/>
              <a:gd name="connsiteY6" fmla="*/ 1179875 h 2365340"/>
              <a:gd name="connsiteX0" fmla="*/ 0 w 2723717"/>
              <a:gd name="connsiteY0" fmla="*/ 1179875 h 2365340"/>
              <a:gd name="connsiteX1" fmla="*/ 673759 w 2723717"/>
              <a:gd name="connsiteY1" fmla="*/ 3557 h 2365340"/>
              <a:gd name="connsiteX2" fmla="*/ 2029638 w 2723717"/>
              <a:gd name="connsiteY2" fmla="*/ 0 h 2365340"/>
              <a:gd name="connsiteX3" fmla="*/ 2723717 w 2723717"/>
              <a:gd name="connsiteY3" fmla="*/ 1191811 h 2365340"/>
              <a:gd name="connsiteX4" fmla="*/ 2036750 w 2723717"/>
              <a:gd name="connsiteY4" fmla="*/ 2358993 h 2365340"/>
              <a:gd name="connsiteX5" fmla="*/ 684173 w 2723717"/>
              <a:gd name="connsiteY5" fmla="*/ 2365340 h 2365340"/>
              <a:gd name="connsiteX6" fmla="*/ 0 w 2723717"/>
              <a:gd name="connsiteY6" fmla="*/ 1179875 h 2365340"/>
              <a:gd name="connsiteX0" fmla="*/ 0 w 2723717"/>
              <a:gd name="connsiteY0" fmla="*/ 1176318 h 2361783"/>
              <a:gd name="connsiteX1" fmla="*/ 673759 w 2723717"/>
              <a:gd name="connsiteY1" fmla="*/ 0 h 2361783"/>
              <a:gd name="connsiteX2" fmla="*/ 1959788 w 2723717"/>
              <a:gd name="connsiteY2" fmla="*/ 244163 h 2361783"/>
              <a:gd name="connsiteX3" fmla="*/ 2723717 w 2723717"/>
              <a:gd name="connsiteY3" fmla="*/ 1188254 h 2361783"/>
              <a:gd name="connsiteX4" fmla="*/ 2036750 w 2723717"/>
              <a:gd name="connsiteY4" fmla="*/ 2355436 h 2361783"/>
              <a:gd name="connsiteX5" fmla="*/ 684173 w 2723717"/>
              <a:gd name="connsiteY5" fmla="*/ 2361783 h 2361783"/>
              <a:gd name="connsiteX6" fmla="*/ 0 w 2723717"/>
              <a:gd name="connsiteY6" fmla="*/ 1176318 h 2361783"/>
              <a:gd name="connsiteX0" fmla="*/ 0 w 2723717"/>
              <a:gd name="connsiteY0" fmla="*/ 1179875 h 2365340"/>
              <a:gd name="connsiteX1" fmla="*/ 673759 w 2723717"/>
              <a:gd name="connsiteY1" fmla="*/ 3557 h 2365340"/>
              <a:gd name="connsiteX2" fmla="*/ 2042338 w 2723717"/>
              <a:gd name="connsiteY2" fmla="*/ 0 h 2365340"/>
              <a:gd name="connsiteX3" fmla="*/ 2723717 w 2723717"/>
              <a:gd name="connsiteY3" fmla="*/ 1191811 h 2365340"/>
              <a:gd name="connsiteX4" fmla="*/ 2036750 w 2723717"/>
              <a:gd name="connsiteY4" fmla="*/ 2358993 h 2365340"/>
              <a:gd name="connsiteX5" fmla="*/ 684173 w 2723717"/>
              <a:gd name="connsiteY5" fmla="*/ 2365340 h 2365340"/>
              <a:gd name="connsiteX6" fmla="*/ 0 w 2723717"/>
              <a:gd name="connsiteY6" fmla="*/ 1179875 h 2365340"/>
              <a:gd name="connsiteX0" fmla="*/ 0 w 2457017"/>
              <a:gd name="connsiteY0" fmla="*/ 1186227 h 2365340"/>
              <a:gd name="connsiteX1" fmla="*/ 407059 w 2457017"/>
              <a:gd name="connsiteY1" fmla="*/ 3557 h 2365340"/>
              <a:gd name="connsiteX2" fmla="*/ 1775638 w 2457017"/>
              <a:gd name="connsiteY2" fmla="*/ 0 h 2365340"/>
              <a:gd name="connsiteX3" fmla="*/ 2457017 w 2457017"/>
              <a:gd name="connsiteY3" fmla="*/ 1191811 h 2365340"/>
              <a:gd name="connsiteX4" fmla="*/ 1770050 w 2457017"/>
              <a:gd name="connsiteY4" fmla="*/ 2358993 h 2365340"/>
              <a:gd name="connsiteX5" fmla="*/ 417473 w 2457017"/>
              <a:gd name="connsiteY5" fmla="*/ 2365340 h 2365340"/>
              <a:gd name="connsiteX6" fmla="*/ 0 w 2457017"/>
              <a:gd name="connsiteY6" fmla="*/ 1186227 h 2365340"/>
              <a:gd name="connsiteX0" fmla="*/ 0 w 2723717"/>
              <a:gd name="connsiteY0" fmla="*/ 1179876 h 2365340"/>
              <a:gd name="connsiteX1" fmla="*/ 673759 w 2723717"/>
              <a:gd name="connsiteY1" fmla="*/ 3557 h 2365340"/>
              <a:gd name="connsiteX2" fmla="*/ 2042338 w 2723717"/>
              <a:gd name="connsiteY2" fmla="*/ 0 h 2365340"/>
              <a:gd name="connsiteX3" fmla="*/ 2723717 w 2723717"/>
              <a:gd name="connsiteY3" fmla="*/ 1191811 h 2365340"/>
              <a:gd name="connsiteX4" fmla="*/ 2036750 w 2723717"/>
              <a:gd name="connsiteY4" fmla="*/ 2358993 h 2365340"/>
              <a:gd name="connsiteX5" fmla="*/ 684173 w 2723717"/>
              <a:gd name="connsiteY5" fmla="*/ 2365340 h 2365340"/>
              <a:gd name="connsiteX6" fmla="*/ 0 w 2723717"/>
              <a:gd name="connsiteY6" fmla="*/ 1179876 h 2365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23717" h="2365340">
                <a:moveTo>
                  <a:pt x="0" y="1179876"/>
                </a:moveTo>
                <a:lnTo>
                  <a:pt x="673759" y="3557"/>
                </a:lnTo>
                <a:lnTo>
                  <a:pt x="2042338" y="0"/>
                </a:lnTo>
                <a:lnTo>
                  <a:pt x="2723717" y="1191811"/>
                </a:lnTo>
                <a:lnTo>
                  <a:pt x="2036750" y="2358993"/>
                </a:lnTo>
                <a:lnTo>
                  <a:pt x="684173" y="2365340"/>
                </a:lnTo>
                <a:lnTo>
                  <a:pt x="0" y="1179876"/>
                </a:lnTo>
                <a:close/>
              </a:path>
            </a:pathLst>
          </a:custGeom>
          <a:solidFill>
            <a:srgbClr val="7295A1"/>
          </a:solidFill>
          <a:ln w="920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kern="0">
              <a:solidFill>
                <a:srgbClr val="244D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Hexagon 2"/>
          <p:cNvSpPr>
            <a:spLocks noChangeAspect="1"/>
          </p:cNvSpPr>
          <p:nvPr/>
        </p:nvSpPr>
        <p:spPr>
          <a:xfrm>
            <a:off x="1690120" y="1049039"/>
            <a:ext cx="2287991" cy="1986380"/>
          </a:xfrm>
          <a:custGeom>
            <a:avLst/>
            <a:gdLst>
              <a:gd name="connsiteX0" fmla="*/ 0 w 2637865"/>
              <a:gd name="connsiteY0" fmla="*/ 1179879 h 2359757"/>
              <a:gd name="connsiteX1" fmla="*/ 589939 w 2637865"/>
              <a:gd name="connsiteY1" fmla="*/ 1 h 2359757"/>
              <a:gd name="connsiteX2" fmla="*/ 2047926 w 2637865"/>
              <a:gd name="connsiteY2" fmla="*/ 1 h 2359757"/>
              <a:gd name="connsiteX3" fmla="*/ 2637865 w 2637865"/>
              <a:gd name="connsiteY3" fmla="*/ 1179879 h 2359757"/>
              <a:gd name="connsiteX4" fmla="*/ 2047926 w 2637865"/>
              <a:gd name="connsiteY4" fmla="*/ 2359756 h 2359757"/>
              <a:gd name="connsiteX5" fmla="*/ 589939 w 2637865"/>
              <a:gd name="connsiteY5" fmla="*/ 2359756 h 2359757"/>
              <a:gd name="connsiteX6" fmla="*/ 0 w 2637865"/>
              <a:gd name="connsiteY6" fmla="*/ 1179879 h 2359757"/>
              <a:gd name="connsiteX0" fmla="*/ 0 w 2637865"/>
              <a:gd name="connsiteY0" fmla="*/ 1179878 h 2368899"/>
              <a:gd name="connsiteX1" fmla="*/ 589939 w 2637865"/>
              <a:gd name="connsiteY1" fmla="*/ 0 h 2368899"/>
              <a:gd name="connsiteX2" fmla="*/ 2047926 w 2637865"/>
              <a:gd name="connsiteY2" fmla="*/ 0 h 2368899"/>
              <a:gd name="connsiteX3" fmla="*/ 2637865 w 2637865"/>
              <a:gd name="connsiteY3" fmla="*/ 1179878 h 2368899"/>
              <a:gd name="connsiteX4" fmla="*/ 2047926 w 2637865"/>
              <a:gd name="connsiteY4" fmla="*/ 2359755 h 2368899"/>
              <a:gd name="connsiteX5" fmla="*/ 717955 w 2637865"/>
              <a:gd name="connsiteY5" fmla="*/ 2368899 h 2368899"/>
              <a:gd name="connsiteX6" fmla="*/ 0 w 2637865"/>
              <a:gd name="connsiteY6" fmla="*/ 1179878 h 2368899"/>
              <a:gd name="connsiteX0" fmla="*/ 0 w 2637865"/>
              <a:gd name="connsiteY0" fmla="*/ 1179878 h 2378043"/>
              <a:gd name="connsiteX1" fmla="*/ 589939 w 2637865"/>
              <a:gd name="connsiteY1" fmla="*/ 0 h 2378043"/>
              <a:gd name="connsiteX2" fmla="*/ 2047926 w 2637865"/>
              <a:gd name="connsiteY2" fmla="*/ 0 h 2378043"/>
              <a:gd name="connsiteX3" fmla="*/ 2637865 w 2637865"/>
              <a:gd name="connsiteY3" fmla="*/ 1179878 h 2378043"/>
              <a:gd name="connsiteX4" fmla="*/ 2047926 w 2637865"/>
              <a:gd name="connsiteY4" fmla="*/ 2359755 h 2378043"/>
              <a:gd name="connsiteX5" fmla="*/ 644803 w 2637865"/>
              <a:gd name="connsiteY5" fmla="*/ 2378043 h 2378043"/>
              <a:gd name="connsiteX6" fmla="*/ 0 w 2637865"/>
              <a:gd name="connsiteY6" fmla="*/ 1179878 h 2378043"/>
              <a:gd name="connsiteX0" fmla="*/ 0 w 2683585"/>
              <a:gd name="connsiteY0" fmla="*/ 1189022 h 2378043"/>
              <a:gd name="connsiteX1" fmla="*/ 635659 w 2683585"/>
              <a:gd name="connsiteY1" fmla="*/ 0 h 2378043"/>
              <a:gd name="connsiteX2" fmla="*/ 2093646 w 2683585"/>
              <a:gd name="connsiteY2" fmla="*/ 0 h 2378043"/>
              <a:gd name="connsiteX3" fmla="*/ 2683585 w 2683585"/>
              <a:gd name="connsiteY3" fmla="*/ 1179878 h 2378043"/>
              <a:gd name="connsiteX4" fmla="*/ 2093646 w 2683585"/>
              <a:gd name="connsiteY4" fmla="*/ 2359755 h 2378043"/>
              <a:gd name="connsiteX5" fmla="*/ 690523 w 2683585"/>
              <a:gd name="connsiteY5" fmla="*/ 2378043 h 2378043"/>
              <a:gd name="connsiteX6" fmla="*/ 0 w 2683585"/>
              <a:gd name="connsiteY6" fmla="*/ 1189022 h 2378043"/>
              <a:gd name="connsiteX0" fmla="*/ 0 w 2546425"/>
              <a:gd name="connsiteY0" fmla="*/ 1189022 h 2378043"/>
              <a:gd name="connsiteX1" fmla="*/ 635659 w 2546425"/>
              <a:gd name="connsiteY1" fmla="*/ 0 h 2378043"/>
              <a:gd name="connsiteX2" fmla="*/ 2093646 w 2546425"/>
              <a:gd name="connsiteY2" fmla="*/ 0 h 2378043"/>
              <a:gd name="connsiteX3" fmla="*/ 2546425 w 2546425"/>
              <a:gd name="connsiteY3" fmla="*/ 1189022 h 2378043"/>
              <a:gd name="connsiteX4" fmla="*/ 2093646 w 2546425"/>
              <a:gd name="connsiteY4" fmla="*/ 2359755 h 2378043"/>
              <a:gd name="connsiteX5" fmla="*/ 690523 w 2546425"/>
              <a:gd name="connsiteY5" fmla="*/ 2378043 h 2378043"/>
              <a:gd name="connsiteX6" fmla="*/ 0 w 2546425"/>
              <a:gd name="connsiteY6" fmla="*/ 1189022 h 2378043"/>
              <a:gd name="connsiteX0" fmla="*/ 0 w 2711017"/>
              <a:gd name="connsiteY0" fmla="*/ 1189022 h 2378043"/>
              <a:gd name="connsiteX1" fmla="*/ 635659 w 2711017"/>
              <a:gd name="connsiteY1" fmla="*/ 0 h 2378043"/>
              <a:gd name="connsiteX2" fmla="*/ 2093646 w 2711017"/>
              <a:gd name="connsiteY2" fmla="*/ 0 h 2378043"/>
              <a:gd name="connsiteX3" fmla="*/ 2711017 w 2711017"/>
              <a:gd name="connsiteY3" fmla="*/ 1207310 h 2378043"/>
              <a:gd name="connsiteX4" fmla="*/ 2093646 w 2711017"/>
              <a:gd name="connsiteY4" fmla="*/ 2359755 h 2378043"/>
              <a:gd name="connsiteX5" fmla="*/ 690523 w 2711017"/>
              <a:gd name="connsiteY5" fmla="*/ 2378043 h 2378043"/>
              <a:gd name="connsiteX6" fmla="*/ 0 w 2711017"/>
              <a:gd name="connsiteY6" fmla="*/ 1189022 h 2378043"/>
              <a:gd name="connsiteX0" fmla="*/ 0 w 2711017"/>
              <a:gd name="connsiteY0" fmla="*/ 1189022 h 2378043"/>
              <a:gd name="connsiteX1" fmla="*/ 635659 w 2711017"/>
              <a:gd name="connsiteY1" fmla="*/ 0 h 2378043"/>
              <a:gd name="connsiteX2" fmla="*/ 2029638 w 2711017"/>
              <a:gd name="connsiteY2" fmla="*/ 9147 h 2378043"/>
              <a:gd name="connsiteX3" fmla="*/ 2711017 w 2711017"/>
              <a:gd name="connsiteY3" fmla="*/ 1207310 h 2378043"/>
              <a:gd name="connsiteX4" fmla="*/ 2093646 w 2711017"/>
              <a:gd name="connsiteY4" fmla="*/ 2359755 h 2378043"/>
              <a:gd name="connsiteX5" fmla="*/ 690523 w 2711017"/>
              <a:gd name="connsiteY5" fmla="*/ 2378043 h 2378043"/>
              <a:gd name="connsiteX6" fmla="*/ 0 w 2711017"/>
              <a:gd name="connsiteY6" fmla="*/ 1189022 h 2378043"/>
              <a:gd name="connsiteX0" fmla="*/ 0 w 2711017"/>
              <a:gd name="connsiteY0" fmla="*/ 1189022 h 2378043"/>
              <a:gd name="connsiteX1" fmla="*/ 635659 w 2711017"/>
              <a:gd name="connsiteY1" fmla="*/ 0 h 2378043"/>
              <a:gd name="connsiteX2" fmla="*/ 2029638 w 2711017"/>
              <a:gd name="connsiteY2" fmla="*/ 9147 h 2378043"/>
              <a:gd name="connsiteX3" fmla="*/ 2711017 w 2711017"/>
              <a:gd name="connsiteY3" fmla="*/ 1207310 h 2378043"/>
              <a:gd name="connsiteX4" fmla="*/ 2011350 w 2711017"/>
              <a:gd name="connsiteY4" fmla="*/ 2368901 h 2378043"/>
              <a:gd name="connsiteX5" fmla="*/ 690523 w 2711017"/>
              <a:gd name="connsiteY5" fmla="*/ 2378043 h 2378043"/>
              <a:gd name="connsiteX6" fmla="*/ 0 w 2711017"/>
              <a:gd name="connsiteY6" fmla="*/ 1189022 h 2378043"/>
              <a:gd name="connsiteX0" fmla="*/ 0 w 2711017"/>
              <a:gd name="connsiteY0" fmla="*/ 1189022 h 2378048"/>
              <a:gd name="connsiteX1" fmla="*/ 635659 w 2711017"/>
              <a:gd name="connsiteY1" fmla="*/ 0 h 2378048"/>
              <a:gd name="connsiteX2" fmla="*/ 2029638 w 2711017"/>
              <a:gd name="connsiteY2" fmla="*/ 9147 h 2378048"/>
              <a:gd name="connsiteX3" fmla="*/ 2711017 w 2711017"/>
              <a:gd name="connsiteY3" fmla="*/ 1207310 h 2378048"/>
              <a:gd name="connsiteX4" fmla="*/ 1965630 w 2711017"/>
              <a:gd name="connsiteY4" fmla="*/ 2378048 h 2378048"/>
              <a:gd name="connsiteX5" fmla="*/ 690523 w 2711017"/>
              <a:gd name="connsiteY5" fmla="*/ 2378043 h 2378048"/>
              <a:gd name="connsiteX6" fmla="*/ 0 w 2711017"/>
              <a:gd name="connsiteY6" fmla="*/ 1189022 h 2378048"/>
              <a:gd name="connsiteX0" fmla="*/ 0 w 2711017"/>
              <a:gd name="connsiteY0" fmla="*/ 1189022 h 2387195"/>
              <a:gd name="connsiteX1" fmla="*/ 635659 w 2711017"/>
              <a:gd name="connsiteY1" fmla="*/ 0 h 2387195"/>
              <a:gd name="connsiteX2" fmla="*/ 2029638 w 2711017"/>
              <a:gd name="connsiteY2" fmla="*/ 9147 h 2387195"/>
              <a:gd name="connsiteX3" fmla="*/ 2711017 w 2711017"/>
              <a:gd name="connsiteY3" fmla="*/ 1207310 h 2387195"/>
              <a:gd name="connsiteX4" fmla="*/ 2011350 w 2711017"/>
              <a:gd name="connsiteY4" fmla="*/ 2387195 h 2387195"/>
              <a:gd name="connsiteX5" fmla="*/ 690523 w 2711017"/>
              <a:gd name="connsiteY5" fmla="*/ 2378043 h 2387195"/>
              <a:gd name="connsiteX6" fmla="*/ 0 w 2711017"/>
              <a:gd name="connsiteY6" fmla="*/ 1189022 h 2387195"/>
              <a:gd name="connsiteX0" fmla="*/ 0 w 2711017"/>
              <a:gd name="connsiteY0" fmla="*/ 1189022 h 2387195"/>
              <a:gd name="connsiteX1" fmla="*/ 635659 w 2711017"/>
              <a:gd name="connsiteY1" fmla="*/ 0 h 2387195"/>
              <a:gd name="connsiteX2" fmla="*/ 2029638 w 2711017"/>
              <a:gd name="connsiteY2" fmla="*/ 9147 h 2387195"/>
              <a:gd name="connsiteX3" fmla="*/ 2711017 w 2711017"/>
              <a:gd name="connsiteY3" fmla="*/ 1207310 h 2387195"/>
              <a:gd name="connsiteX4" fmla="*/ 2011350 w 2711017"/>
              <a:gd name="connsiteY4" fmla="*/ 2387195 h 2387195"/>
              <a:gd name="connsiteX5" fmla="*/ 763675 w 2711017"/>
              <a:gd name="connsiteY5" fmla="*/ 2387190 h 2387195"/>
              <a:gd name="connsiteX6" fmla="*/ 0 w 2711017"/>
              <a:gd name="connsiteY6" fmla="*/ 1189022 h 2387195"/>
              <a:gd name="connsiteX0" fmla="*/ 0 w 2711017"/>
              <a:gd name="connsiteY0" fmla="*/ 1189022 h 2396337"/>
              <a:gd name="connsiteX1" fmla="*/ 635659 w 2711017"/>
              <a:gd name="connsiteY1" fmla="*/ 0 h 2396337"/>
              <a:gd name="connsiteX2" fmla="*/ 2029638 w 2711017"/>
              <a:gd name="connsiteY2" fmla="*/ 9147 h 2396337"/>
              <a:gd name="connsiteX3" fmla="*/ 2711017 w 2711017"/>
              <a:gd name="connsiteY3" fmla="*/ 1207310 h 2396337"/>
              <a:gd name="connsiteX4" fmla="*/ 2011350 w 2711017"/>
              <a:gd name="connsiteY4" fmla="*/ 2387195 h 2396337"/>
              <a:gd name="connsiteX5" fmla="*/ 699667 w 2711017"/>
              <a:gd name="connsiteY5" fmla="*/ 2396337 h 2396337"/>
              <a:gd name="connsiteX6" fmla="*/ 0 w 2711017"/>
              <a:gd name="connsiteY6" fmla="*/ 1189022 h 2396337"/>
              <a:gd name="connsiteX0" fmla="*/ 0 w 2711017"/>
              <a:gd name="connsiteY0" fmla="*/ 1189022 h 2387195"/>
              <a:gd name="connsiteX1" fmla="*/ 635659 w 2711017"/>
              <a:gd name="connsiteY1" fmla="*/ 0 h 2387195"/>
              <a:gd name="connsiteX2" fmla="*/ 2029638 w 2711017"/>
              <a:gd name="connsiteY2" fmla="*/ 9147 h 2387195"/>
              <a:gd name="connsiteX3" fmla="*/ 2711017 w 2711017"/>
              <a:gd name="connsiteY3" fmla="*/ 1207310 h 2387195"/>
              <a:gd name="connsiteX4" fmla="*/ 2011350 w 2711017"/>
              <a:gd name="connsiteY4" fmla="*/ 2387195 h 2387195"/>
              <a:gd name="connsiteX5" fmla="*/ 772819 w 2711017"/>
              <a:gd name="connsiteY5" fmla="*/ 2140232 h 2387195"/>
              <a:gd name="connsiteX6" fmla="*/ 0 w 2711017"/>
              <a:gd name="connsiteY6" fmla="*/ 1189022 h 2387195"/>
              <a:gd name="connsiteX0" fmla="*/ 0 w 2711017"/>
              <a:gd name="connsiteY0" fmla="*/ 1189022 h 2387195"/>
              <a:gd name="connsiteX1" fmla="*/ 635659 w 2711017"/>
              <a:gd name="connsiteY1" fmla="*/ 0 h 2387195"/>
              <a:gd name="connsiteX2" fmla="*/ 2029638 w 2711017"/>
              <a:gd name="connsiteY2" fmla="*/ 9147 h 2387195"/>
              <a:gd name="connsiteX3" fmla="*/ 2711017 w 2711017"/>
              <a:gd name="connsiteY3" fmla="*/ 1207310 h 2387195"/>
              <a:gd name="connsiteX4" fmla="*/ 2011350 w 2711017"/>
              <a:gd name="connsiteY4" fmla="*/ 2387195 h 2387195"/>
              <a:gd name="connsiteX5" fmla="*/ 690523 w 2711017"/>
              <a:gd name="connsiteY5" fmla="*/ 2387190 h 2387195"/>
              <a:gd name="connsiteX6" fmla="*/ 0 w 2711017"/>
              <a:gd name="connsiteY6" fmla="*/ 1189022 h 2387195"/>
              <a:gd name="connsiteX0" fmla="*/ 0 w 2711017"/>
              <a:gd name="connsiteY0" fmla="*/ 1189022 h 2387190"/>
              <a:gd name="connsiteX1" fmla="*/ 635659 w 2711017"/>
              <a:gd name="connsiteY1" fmla="*/ 0 h 2387190"/>
              <a:gd name="connsiteX2" fmla="*/ 2029638 w 2711017"/>
              <a:gd name="connsiteY2" fmla="*/ 9147 h 2387190"/>
              <a:gd name="connsiteX3" fmla="*/ 2711017 w 2711017"/>
              <a:gd name="connsiteY3" fmla="*/ 1207310 h 2387190"/>
              <a:gd name="connsiteX4" fmla="*/ 1941500 w 2711017"/>
              <a:gd name="connsiteY4" fmla="*/ 2190289 h 2387190"/>
              <a:gd name="connsiteX5" fmla="*/ 690523 w 2711017"/>
              <a:gd name="connsiteY5" fmla="*/ 2387190 h 2387190"/>
              <a:gd name="connsiteX6" fmla="*/ 0 w 2711017"/>
              <a:gd name="connsiteY6" fmla="*/ 1189022 h 2387190"/>
              <a:gd name="connsiteX0" fmla="*/ 0 w 2711017"/>
              <a:gd name="connsiteY0" fmla="*/ 1189022 h 2387190"/>
              <a:gd name="connsiteX1" fmla="*/ 635659 w 2711017"/>
              <a:gd name="connsiteY1" fmla="*/ 0 h 2387190"/>
              <a:gd name="connsiteX2" fmla="*/ 2029638 w 2711017"/>
              <a:gd name="connsiteY2" fmla="*/ 9147 h 2387190"/>
              <a:gd name="connsiteX3" fmla="*/ 2711017 w 2711017"/>
              <a:gd name="connsiteY3" fmla="*/ 1207310 h 2387190"/>
              <a:gd name="connsiteX4" fmla="*/ 2036750 w 2711017"/>
              <a:gd name="connsiteY4" fmla="*/ 2368140 h 2387190"/>
              <a:gd name="connsiteX5" fmla="*/ 690523 w 2711017"/>
              <a:gd name="connsiteY5" fmla="*/ 2387190 h 2387190"/>
              <a:gd name="connsiteX6" fmla="*/ 0 w 2711017"/>
              <a:gd name="connsiteY6" fmla="*/ 1189022 h 2387190"/>
              <a:gd name="connsiteX0" fmla="*/ 0 w 2711017"/>
              <a:gd name="connsiteY0" fmla="*/ 1189022 h 2368140"/>
              <a:gd name="connsiteX1" fmla="*/ 635659 w 2711017"/>
              <a:gd name="connsiteY1" fmla="*/ 0 h 2368140"/>
              <a:gd name="connsiteX2" fmla="*/ 2029638 w 2711017"/>
              <a:gd name="connsiteY2" fmla="*/ 9147 h 2368140"/>
              <a:gd name="connsiteX3" fmla="*/ 2711017 w 2711017"/>
              <a:gd name="connsiteY3" fmla="*/ 1207310 h 2368140"/>
              <a:gd name="connsiteX4" fmla="*/ 2036750 w 2711017"/>
              <a:gd name="connsiteY4" fmla="*/ 2368140 h 2368140"/>
              <a:gd name="connsiteX5" fmla="*/ 798473 w 2711017"/>
              <a:gd name="connsiteY5" fmla="*/ 2133118 h 2368140"/>
              <a:gd name="connsiteX6" fmla="*/ 0 w 2711017"/>
              <a:gd name="connsiteY6" fmla="*/ 1189022 h 2368140"/>
              <a:gd name="connsiteX0" fmla="*/ 0 w 2711017"/>
              <a:gd name="connsiteY0" fmla="*/ 1189022 h 2374487"/>
              <a:gd name="connsiteX1" fmla="*/ 635659 w 2711017"/>
              <a:gd name="connsiteY1" fmla="*/ 0 h 2374487"/>
              <a:gd name="connsiteX2" fmla="*/ 2029638 w 2711017"/>
              <a:gd name="connsiteY2" fmla="*/ 9147 h 2374487"/>
              <a:gd name="connsiteX3" fmla="*/ 2711017 w 2711017"/>
              <a:gd name="connsiteY3" fmla="*/ 1207310 h 2374487"/>
              <a:gd name="connsiteX4" fmla="*/ 2036750 w 2711017"/>
              <a:gd name="connsiteY4" fmla="*/ 2368140 h 2374487"/>
              <a:gd name="connsiteX5" fmla="*/ 684173 w 2711017"/>
              <a:gd name="connsiteY5" fmla="*/ 2374487 h 2374487"/>
              <a:gd name="connsiteX6" fmla="*/ 0 w 2711017"/>
              <a:gd name="connsiteY6" fmla="*/ 1189022 h 2374487"/>
              <a:gd name="connsiteX0" fmla="*/ 0 w 2723717"/>
              <a:gd name="connsiteY0" fmla="*/ 1189022 h 2374487"/>
              <a:gd name="connsiteX1" fmla="*/ 635659 w 2723717"/>
              <a:gd name="connsiteY1" fmla="*/ 0 h 2374487"/>
              <a:gd name="connsiteX2" fmla="*/ 2029638 w 2723717"/>
              <a:gd name="connsiteY2" fmla="*/ 9147 h 2374487"/>
              <a:gd name="connsiteX3" fmla="*/ 2723717 w 2723717"/>
              <a:gd name="connsiteY3" fmla="*/ 1200958 h 2374487"/>
              <a:gd name="connsiteX4" fmla="*/ 2036750 w 2723717"/>
              <a:gd name="connsiteY4" fmla="*/ 2368140 h 2374487"/>
              <a:gd name="connsiteX5" fmla="*/ 684173 w 2723717"/>
              <a:gd name="connsiteY5" fmla="*/ 2374487 h 2374487"/>
              <a:gd name="connsiteX6" fmla="*/ 0 w 2723717"/>
              <a:gd name="connsiteY6" fmla="*/ 1189022 h 2374487"/>
              <a:gd name="connsiteX0" fmla="*/ 0 w 2723717"/>
              <a:gd name="connsiteY0" fmla="*/ 1179875 h 2365340"/>
              <a:gd name="connsiteX1" fmla="*/ 667409 w 2723717"/>
              <a:gd name="connsiteY1" fmla="*/ 130593 h 2365340"/>
              <a:gd name="connsiteX2" fmla="*/ 2029638 w 2723717"/>
              <a:gd name="connsiteY2" fmla="*/ 0 h 2365340"/>
              <a:gd name="connsiteX3" fmla="*/ 2723717 w 2723717"/>
              <a:gd name="connsiteY3" fmla="*/ 1191811 h 2365340"/>
              <a:gd name="connsiteX4" fmla="*/ 2036750 w 2723717"/>
              <a:gd name="connsiteY4" fmla="*/ 2358993 h 2365340"/>
              <a:gd name="connsiteX5" fmla="*/ 684173 w 2723717"/>
              <a:gd name="connsiteY5" fmla="*/ 2365340 h 2365340"/>
              <a:gd name="connsiteX6" fmla="*/ 0 w 2723717"/>
              <a:gd name="connsiteY6" fmla="*/ 1179875 h 2365340"/>
              <a:gd name="connsiteX0" fmla="*/ 0 w 2723717"/>
              <a:gd name="connsiteY0" fmla="*/ 1179875 h 2365340"/>
              <a:gd name="connsiteX1" fmla="*/ 673759 w 2723717"/>
              <a:gd name="connsiteY1" fmla="*/ 3557 h 2365340"/>
              <a:gd name="connsiteX2" fmla="*/ 2029638 w 2723717"/>
              <a:gd name="connsiteY2" fmla="*/ 0 h 2365340"/>
              <a:gd name="connsiteX3" fmla="*/ 2723717 w 2723717"/>
              <a:gd name="connsiteY3" fmla="*/ 1191811 h 2365340"/>
              <a:gd name="connsiteX4" fmla="*/ 2036750 w 2723717"/>
              <a:gd name="connsiteY4" fmla="*/ 2358993 h 2365340"/>
              <a:gd name="connsiteX5" fmla="*/ 684173 w 2723717"/>
              <a:gd name="connsiteY5" fmla="*/ 2365340 h 2365340"/>
              <a:gd name="connsiteX6" fmla="*/ 0 w 2723717"/>
              <a:gd name="connsiteY6" fmla="*/ 1179875 h 2365340"/>
              <a:gd name="connsiteX0" fmla="*/ 0 w 2723717"/>
              <a:gd name="connsiteY0" fmla="*/ 1176318 h 2361783"/>
              <a:gd name="connsiteX1" fmla="*/ 673759 w 2723717"/>
              <a:gd name="connsiteY1" fmla="*/ 0 h 2361783"/>
              <a:gd name="connsiteX2" fmla="*/ 1959788 w 2723717"/>
              <a:gd name="connsiteY2" fmla="*/ 244163 h 2361783"/>
              <a:gd name="connsiteX3" fmla="*/ 2723717 w 2723717"/>
              <a:gd name="connsiteY3" fmla="*/ 1188254 h 2361783"/>
              <a:gd name="connsiteX4" fmla="*/ 2036750 w 2723717"/>
              <a:gd name="connsiteY4" fmla="*/ 2355436 h 2361783"/>
              <a:gd name="connsiteX5" fmla="*/ 684173 w 2723717"/>
              <a:gd name="connsiteY5" fmla="*/ 2361783 h 2361783"/>
              <a:gd name="connsiteX6" fmla="*/ 0 w 2723717"/>
              <a:gd name="connsiteY6" fmla="*/ 1176318 h 2361783"/>
              <a:gd name="connsiteX0" fmla="*/ 0 w 2723717"/>
              <a:gd name="connsiteY0" fmla="*/ 1179875 h 2365340"/>
              <a:gd name="connsiteX1" fmla="*/ 673759 w 2723717"/>
              <a:gd name="connsiteY1" fmla="*/ 3557 h 2365340"/>
              <a:gd name="connsiteX2" fmla="*/ 2042338 w 2723717"/>
              <a:gd name="connsiteY2" fmla="*/ 0 h 2365340"/>
              <a:gd name="connsiteX3" fmla="*/ 2723717 w 2723717"/>
              <a:gd name="connsiteY3" fmla="*/ 1191811 h 2365340"/>
              <a:gd name="connsiteX4" fmla="*/ 2036750 w 2723717"/>
              <a:gd name="connsiteY4" fmla="*/ 2358993 h 2365340"/>
              <a:gd name="connsiteX5" fmla="*/ 684173 w 2723717"/>
              <a:gd name="connsiteY5" fmla="*/ 2365340 h 2365340"/>
              <a:gd name="connsiteX6" fmla="*/ 0 w 2723717"/>
              <a:gd name="connsiteY6" fmla="*/ 1179875 h 2365340"/>
              <a:gd name="connsiteX0" fmla="*/ 0 w 2457017"/>
              <a:gd name="connsiteY0" fmla="*/ 1186227 h 2365340"/>
              <a:gd name="connsiteX1" fmla="*/ 407059 w 2457017"/>
              <a:gd name="connsiteY1" fmla="*/ 3557 h 2365340"/>
              <a:gd name="connsiteX2" fmla="*/ 1775638 w 2457017"/>
              <a:gd name="connsiteY2" fmla="*/ 0 h 2365340"/>
              <a:gd name="connsiteX3" fmla="*/ 2457017 w 2457017"/>
              <a:gd name="connsiteY3" fmla="*/ 1191811 h 2365340"/>
              <a:gd name="connsiteX4" fmla="*/ 1770050 w 2457017"/>
              <a:gd name="connsiteY4" fmla="*/ 2358993 h 2365340"/>
              <a:gd name="connsiteX5" fmla="*/ 417473 w 2457017"/>
              <a:gd name="connsiteY5" fmla="*/ 2365340 h 2365340"/>
              <a:gd name="connsiteX6" fmla="*/ 0 w 2457017"/>
              <a:gd name="connsiteY6" fmla="*/ 1186227 h 2365340"/>
              <a:gd name="connsiteX0" fmla="*/ 0 w 2723717"/>
              <a:gd name="connsiteY0" fmla="*/ 1179876 h 2365340"/>
              <a:gd name="connsiteX1" fmla="*/ 673759 w 2723717"/>
              <a:gd name="connsiteY1" fmla="*/ 3557 h 2365340"/>
              <a:gd name="connsiteX2" fmla="*/ 2042338 w 2723717"/>
              <a:gd name="connsiteY2" fmla="*/ 0 h 2365340"/>
              <a:gd name="connsiteX3" fmla="*/ 2723717 w 2723717"/>
              <a:gd name="connsiteY3" fmla="*/ 1191811 h 2365340"/>
              <a:gd name="connsiteX4" fmla="*/ 2036750 w 2723717"/>
              <a:gd name="connsiteY4" fmla="*/ 2358993 h 2365340"/>
              <a:gd name="connsiteX5" fmla="*/ 684173 w 2723717"/>
              <a:gd name="connsiteY5" fmla="*/ 2365340 h 2365340"/>
              <a:gd name="connsiteX6" fmla="*/ 0 w 2723717"/>
              <a:gd name="connsiteY6" fmla="*/ 1179876 h 2365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23717" h="2365340">
                <a:moveTo>
                  <a:pt x="0" y="1179876"/>
                </a:moveTo>
                <a:lnTo>
                  <a:pt x="673759" y="3557"/>
                </a:lnTo>
                <a:lnTo>
                  <a:pt x="2042338" y="0"/>
                </a:lnTo>
                <a:lnTo>
                  <a:pt x="2723717" y="1191811"/>
                </a:lnTo>
                <a:lnTo>
                  <a:pt x="2036750" y="2358993"/>
                </a:lnTo>
                <a:lnTo>
                  <a:pt x="684173" y="2365340"/>
                </a:lnTo>
                <a:lnTo>
                  <a:pt x="0" y="1179876"/>
                </a:lnTo>
                <a:close/>
              </a:path>
            </a:pathLst>
          </a:custGeom>
          <a:solidFill>
            <a:srgbClr val="7795A3"/>
          </a:solidFill>
          <a:ln w="920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kern="0">
              <a:solidFill>
                <a:srgbClr val="244D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Hexagon 2"/>
          <p:cNvSpPr>
            <a:spLocks noChangeAspect="1"/>
          </p:cNvSpPr>
          <p:nvPr/>
        </p:nvSpPr>
        <p:spPr>
          <a:xfrm>
            <a:off x="-153972" y="2082740"/>
            <a:ext cx="2287991" cy="1986380"/>
          </a:xfrm>
          <a:custGeom>
            <a:avLst/>
            <a:gdLst>
              <a:gd name="connsiteX0" fmla="*/ 0 w 2637865"/>
              <a:gd name="connsiteY0" fmla="*/ 1179879 h 2359757"/>
              <a:gd name="connsiteX1" fmla="*/ 589939 w 2637865"/>
              <a:gd name="connsiteY1" fmla="*/ 1 h 2359757"/>
              <a:gd name="connsiteX2" fmla="*/ 2047926 w 2637865"/>
              <a:gd name="connsiteY2" fmla="*/ 1 h 2359757"/>
              <a:gd name="connsiteX3" fmla="*/ 2637865 w 2637865"/>
              <a:gd name="connsiteY3" fmla="*/ 1179879 h 2359757"/>
              <a:gd name="connsiteX4" fmla="*/ 2047926 w 2637865"/>
              <a:gd name="connsiteY4" fmla="*/ 2359756 h 2359757"/>
              <a:gd name="connsiteX5" fmla="*/ 589939 w 2637865"/>
              <a:gd name="connsiteY5" fmla="*/ 2359756 h 2359757"/>
              <a:gd name="connsiteX6" fmla="*/ 0 w 2637865"/>
              <a:gd name="connsiteY6" fmla="*/ 1179879 h 2359757"/>
              <a:gd name="connsiteX0" fmla="*/ 0 w 2637865"/>
              <a:gd name="connsiteY0" fmla="*/ 1179878 h 2368899"/>
              <a:gd name="connsiteX1" fmla="*/ 589939 w 2637865"/>
              <a:gd name="connsiteY1" fmla="*/ 0 h 2368899"/>
              <a:gd name="connsiteX2" fmla="*/ 2047926 w 2637865"/>
              <a:gd name="connsiteY2" fmla="*/ 0 h 2368899"/>
              <a:gd name="connsiteX3" fmla="*/ 2637865 w 2637865"/>
              <a:gd name="connsiteY3" fmla="*/ 1179878 h 2368899"/>
              <a:gd name="connsiteX4" fmla="*/ 2047926 w 2637865"/>
              <a:gd name="connsiteY4" fmla="*/ 2359755 h 2368899"/>
              <a:gd name="connsiteX5" fmla="*/ 717955 w 2637865"/>
              <a:gd name="connsiteY5" fmla="*/ 2368899 h 2368899"/>
              <a:gd name="connsiteX6" fmla="*/ 0 w 2637865"/>
              <a:gd name="connsiteY6" fmla="*/ 1179878 h 2368899"/>
              <a:gd name="connsiteX0" fmla="*/ 0 w 2637865"/>
              <a:gd name="connsiteY0" fmla="*/ 1179878 h 2378043"/>
              <a:gd name="connsiteX1" fmla="*/ 589939 w 2637865"/>
              <a:gd name="connsiteY1" fmla="*/ 0 h 2378043"/>
              <a:gd name="connsiteX2" fmla="*/ 2047926 w 2637865"/>
              <a:gd name="connsiteY2" fmla="*/ 0 h 2378043"/>
              <a:gd name="connsiteX3" fmla="*/ 2637865 w 2637865"/>
              <a:gd name="connsiteY3" fmla="*/ 1179878 h 2378043"/>
              <a:gd name="connsiteX4" fmla="*/ 2047926 w 2637865"/>
              <a:gd name="connsiteY4" fmla="*/ 2359755 h 2378043"/>
              <a:gd name="connsiteX5" fmla="*/ 644803 w 2637865"/>
              <a:gd name="connsiteY5" fmla="*/ 2378043 h 2378043"/>
              <a:gd name="connsiteX6" fmla="*/ 0 w 2637865"/>
              <a:gd name="connsiteY6" fmla="*/ 1179878 h 2378043"/>
              <a:gd name="connsiteX0" fmla="*/ 0 w 2683585"/>
              <a:gd name="connsiteY0" fmla="*/ 1189022 h 2378043"/>
              <a:gd name="connsiteX1" fmla="*/ 635659 w 2683585"/>
              <a:gd name="connsiteY1" fmla="*/ 0 h 2378043"/>
              <a:gd name="connsiteX2" fmla="*/ 2093646 w 2683585"/>
              <a:gd name="connsiteY2" fmla="*/ 0 h 2378043"/>
              <a:gd name="connsiteX3" fmla="*/ 2683585 w 2683585"/>
              <a:gd name="connsiteY3" fmla="*/ 1179878 h 2378043"/>
              <a:gd name="connsiteX4" fmla="*/ 2093646 w 2683585"/>
              <a:gd name="connsiteY4" fmla="*/ 2359755 h 2378043"/>
              <a:gd name="connsiteX5" fmla="*/ 690523 w 2683585"/>
              <a:gd name="connsiteY5" fmla="*/ 2378043 h 2378043"/>
              <a:gd name="connsiteX6" fmla="*/ 0 w 2683585"/>
              <a:gd name="connsiteY6" fmla="*/ 1189022 h 2378043"/>
              <a:gd name="connsiteX0" fmla="*/ 0 w 2546425"/>
              <a:gd name="connsiteY0" fmla="*/ 1189022 h 2378043"/>
              <a:gd name="connsiteX1" fmla="*/ 635659 w 2546425"/>
              <a:gd name="connsiteY1" fmla="*/ 0 h 2378043"/>
              <a:gd name="connsiteX2" fmla="*/ 2093646 w 2546425"/>
              <a:gd name="connsiteY2" fmla="*/ 0 h 2378043"/>
              <a:gd name="connsiteX3" fmla="*/ 2546425 w 2546425"/>
              <a:gd name="connsiteY3" fmla="*/ 1189022 h 2378043"/>
              <a:gd name="connsiteX4" fmla="*/ 2093646 w 2546425"/>
              <a:gd name="connsiteY4" fmla="*/ 2359755 h 2378043"/>
              <a:gd name="connsiteX5" fmla="*/ 690523 w 2546425"/>
              <a:gd name="connsiteY5" fmla="*/ 2378043 h 2378043"/>
              <a:gd name="connsiteX6" fmla="*/ 0 w 2546425"/>
              <a:gd name="connsiteY6" fmla="*/ 1189022 h 2378043"/>
              <a:gd name="connsiteX0" fmla="*/ 0 w 2711017"/>
              <a:gd name="connsiteY0" fmla="*/ 1189022 h 2378043"/>
              <a:gd name="connsiteX1" fmla="*/ 635659 w 2711017"/>
              <a:gd name="connsiteY1" fmla="*/ 0 h 2378043"/>
              <a:gd name="connsiteX2" fmla="*/ 2093646 w 2711017"/>
              <a:gd name="connsiteY2" fmla="*/ 0 h 2378043"/>
              <a:gd name="connsiteX3" fmla="*/ 2711017 w 2711017"/>
              <a:gd name="connsiteY3" fmla="*/ 1207310 h 2378043"/>
              <a:gd name="connsiteX4" fmla="*/ 2093646 w 2711017"/>
              <a:gd name="connsiteY4" fmla="*/ 2359755 h 2378043"/>
              <a:gd name="connsiteX5" fmla="*/ 690523 w 2711017"/>
              <a:gd name="connsiteY5" fmla="*/ 2378043 h 2378043"/>
              <a:gd name="connsiteX6" fmla="*/ 0 w 2711017"/>
              <a:gd name="connsiteY6" fmla="*/ 1189022 h 2378043"/>
              <a:gd name="connsiteX0" fmla="*/ 0 w 2711017"/>
              <a:gd name="connsiteY0" fmla="*/ 1189022 h 2378043"/>
              <a:gd name="connsiteX1" fmla="*/ 635659 w 2711017"/>
              <a:gd name="connsiteY1" fmla="*/ 0 h 2378043"/>
              <a:gd name="connsiteX2" fmla="*/ 2029638 w 2711017"/>
              <a:gd name="connsiteY2" fmla="*/ 9147 h 2378043"/>
              <a:gd name="connsiteX3" fmla="*/ 2711017 w 2711017"/>
              <a:gd name="connsiteY3" fmla="*/ 1207310 h 2378043"/>
              <a:gd name="connsiteX4" fmla="*/ 2093646 w 2711017"/>
              <a:gd name="connsiteY4" fmla="*/ 2359755 h 2378043"/>
              <a:gd name="connsiteX5" fmla="*/ 690523 w 2711017"/>
              <a:gd name="connsiteY5" fmla="*/ 2378043 h 2378043"/>
              <a:gd name="connsiteX6" fmla="*/ 0 w 2711017"/>
              <a:gd name="connsiteY6" fmla="*/ 1189022 h 2378043"/>
              <a:gd name="connsiteX0" fmla="*/ 0 w 2711017"/>
              <a:gd name="connsiteY0" fmla="*/ 1189022 h 2378043"/>
              <a:gd name="connsiteX1" fmla="*/ 635659 w 2711017"/>
              <a:gd name="connsiteY1" fmla="*/ 0 h 2378043"/>
              <a:gd name="connsiteX2" fmla="*/ 2029638 w 2711017"/>
              <a:gd name="connsiteY2" fmla="*/ 9147 h 2378043"/>
              <a:gd name="connsiteX3" fmla="*/ 2711017 w 2711017"/>
              <a:gd name="connsiteY3" fmla="*/ 1207310 h 2378043"/>
              <a:gd name="connsiteX4" fmla="*/ 2011350 w 2711017"/>
              <a:gd name="connsiteY4" fmla="*/ 2368901 h 2378043"/>
              <a:gd name="connsiteX5" fmla="*/ 690523 w 2711017"/>
              <a:gd name="connsiteY5" fmla="*/ 2378043 h 2378043"/>
              <a:gd name="connsiteX6" fmla="*/ 0 w 2711017"/>
              <a:gd name="connsiteY6" fmla="*/ 1189022 h 2378043"/>
              <a:gd name="connsiteX0" fmla="*/ 0 w 2711017"/>
              <a:gd name="connsiteY0" fmla="*/ 1189022 h 2378048"/>
              <a:gd name="connsiteX1" fmla="*/ 635659 w 2711017"/>
              <a:gd name="connsiteY1" fmla="*/ 0 h 2378048"/>
              <a:gd name="connsiteX2" fmla="*/ 2029638 w 2711017"/>
              <a:gd name="connsiteY2" fmla="*/ 9147 h 2378048"/>
              <a:gd name="connsiteX3" fmla="*/ 2711017 w 2711017"/>
              <a:gd name="connsiteY3" fmla="*/ 1207310 h 2378048"/>
              <a:gd name="connsiteX4" fmla="*/ 1965630 w 2711017"/>
              <a:gd name="connsiteY4" fmla="*/ 2378048 h 2378048"/>
              <a:gd name="connsiteX5" fmla="*/ 690523 w 2711017"/>
              <a:gd name="connsiteY5" fmla="*/ 2378043 h 2378048"/>
              <a:gd name="connsiteX6" fmla="*/ 0 w 2711017"/>
              <a:gd name="connsiteY6" fmla="*/ 1189022 h 2378048"/>
              <a:gd name="connsiteX0" fmla="*/ 0 w 2711017"/>
              <a:gd name="connsiteY0" fmla="*/ 1189022 h 2387195"/>
              <a:gd name="connsiteX1" fmla="*/ 635659 w 2711017"/>
              <a:gd name="connsiteY1" fmla="*/ 0 h 2387195"/>
              <a:gd name="connsiteX2" fmla="*/ 2029638 w 2711017"/>
              <a:gd name="connsiteY2" fmla="*/ 9147 h 2387195"/>
              <a:gd name="connsiteX3" fmla="*/ 2711017 w 2711017"/>
              <a:gd name="connsiteY3" fmla="*/ 1207310 h 2387195"/>
              <a:gd name="connsiteX4" fmla="*/ 2011350 w 2711017"/>
              <a:gd name="connsiteY4" fmla="*/ 2387195 h 2387195"/>
              <a:gd name="connsiteX5" fmla="*/ 690523 w 2711017"/>
              <a:gd name="connsiteY5" fmla="*/ 2378043 h 2387195"/>
              <a:gd name="connsiteX6" fmla="*/ 0 w 2711017"/>
              <a:gd name="connsiteY6" fmla="*/ 1189022 h 2387195"/>
              <a:gd name="connsiteX0" fmla="*/ 0 w 2711017"/>
              <a:gd name="connsiteY0" fmla="*/ 1189022 h 2387195"/>
              <a:gd name="connsiteX1" fmla="*/ 635659 w 2711017"/>
              <a:gd name="connsiteY1" fmla="*/ 0 h 2387195"/>
              <a:gd name="connsiteX2" fmla="*/ 2029638 w 2711017"/>
              <a:gd name="connsiteY2" fmla="*/ 9147 h 2387195"/>
              <a:gd name="connsiteX3" fmla="*/ 2711017 w 2711017"/>
              <a:gd name="connsiteY3" fmla="*/ 1207310 h 2387195"/>
              <a:gd name="connsiteX4" fmla="*/ 2011350 w 2711017"/>
              <a:gd name="connsiteY4" fmla="*/ 2387195 h 2387195"/>
              <a:gd name="connsiteX5" fmla="*/ 763675 w 2711017"/>
              <a:gd name="connsiteY5" fmla="*/ 2387190 h 2387195"/>
              <a:gd name="connsiteX6" fmla="*/ 0 w 2711017"/>
              <a:gd name="connsiteY6" fmla="*/ 1189022 h 2387195"/>
              <a:gd name="connsiteX0" fmla="*/ 0 w 2711017"/>
              <a:gd name="connsiteY0" fmla="*/ 1189022 h 2396337"/>
              <a:gd name="connsiteX1" fmla="*/ 635659 w 2711017"/>
              <a:gd name="connsiteY1" fmla="*/ 0 h 2396337"/>
              <a:gd name="connsiteX2" fmla="*/ 2029638 w 2711017"/>
              <a:gd name="connsiteY2" fmla="*/ 9147 h 2396337"/>
              <a:gd name="connsiteX3" fmla="*/ 2711017 w 2711017"/>
              <a:gd name="connsiteY3" fmla="*/ 1207310 h 2396337"/>
              <a:gd name="connsiteX4" fmla="*/ 2011350 w 2711017"/>
              <a:gd name="connsiteY4" fmla="*/ 2387195 h 2396337"/>
              <a:gd name="connsiteX5" fmla="*/ 699667 w 2711017"/>
              <a:gd name="connsiteY5" fmla="*/ 2396337 h 2396337"/>
              <a:gd name="connsiteX6" fmla="*/ 0 w 2711017"/>
              <a:gd name="connsiteY6" fmla="*/ 1189022 h 2396337"/>
              <a:gd name="connsiteX0" fmla="*/ 0 w 2711017"/>
              <a:gd name="connsiteY0" fmla="*/ 1189022 h 2387195"/>
              <a:gd name="connsiteX1" fmla="*/ 635659 w 2711017"/>
              <a:gd name="connsiteY1" fmla="*/ 0 h 2387195"/>
              <a:gd name="connsiteX2" fmla="*/ 2029638 w 2711017"/>
              <a:gd name="connsiteY2" fmla="*/ 9147 h 2387195"/>
              <a:gd name="connsiteX3" fmla="*/ 2711017 w 2711017"/>
              <a:gd name="connsiteY3" fmla="*/ 1207310 h 2387195"/>
              <a:gd name="connsiteX4" fmla="*/ 2011350 w 2711017"/>
              <a:gd name="connsiteY4" fmla="*/ 2387195 h 2387195"/>
              <a:gd name="connsiteX5" fmla="*/ 772819 w 2711017"/>
              <a:gd name="connsiteY5" fmla="*/ 2140232 h 2387195"/>
              <a:gd name="connsiteX6" fmla="*/ 0 w 2711017"/>
              <a:gd name="connsiteY6" fmla="*/ 1189022 h 2387195"/>
              <a:gd name="connsiteX0" fmla="*/ 0 w 2711017"/>
              <a:gd name="connsiteY0" fmla="*/ 1189022 h 2387195"/>
              <a:gd name="connsiteX1" fmla="*/ 635659 w 2711017"/>
              <a:gd name="connsiteY1" fmla="*/ 0 h 2387195"/>
              <a:gd name="connsiteX2" fmla="*/ 2029638 w 2711017"/>
              <a:gd name="connsiteY2" fmla="*/ 9147 h 2387195"/>
              <a:gd name="connsiteX3" fmla="*/ 2711017 w 2711017"/>
              <a:gd name="connsiteY3" fmla="*/ 1207310 h 2387195"/>
              <a:gd name="connsiteX4" fmla="*/ 2011350 w 2711017"/>
              <a:gd name="connsiteY4" fmla="*/ 2387195 h 2387195"/>
              <a:gd name="connsiteX5" fmla="*/ 690523 w 2711017"/>
              <a:gd name="connsiteY5" fmla="*/ 2387190 h 2387195"/>
              <a:gd name="connsiteX6" fmla="*/ 0 w 2711017"/>
              <a:gd name="connsiteY6" fmla="*/ 1189022 h 2387195"/>
              <a:gd name="connsiteX0" fmla="*/ 0 w 2711017"/>
              <a:gd name="connsiteY0" fmla="*/ 1189022 h 2387190"/>
              <a:gd name="connsiteX1" fmla="*/ 635659 w 2711017"/>
              <a:gd name="connsiteY1" fmla="*/ 0 h 2387190"/>
              <a:gd name="connsiteX2" fmla="*/ 2029638 w 2711017"/>
              <a:gd name="connsiteY2" fmla="*/ 9147 h 2387190"/>
              <a:gd name="connsiteX3" fmla="*/ 2711017 w 2711017"/>
              <a:gd name="connsiteY3" fmla="*/ 1207310 h 2387190"/>
              <a:gd name="connsiteX4" fmla="*/ 1941500 w 2711017"/>
              <a:gd name="connsiteY4" fmla="*/ 2190289 h 2387190"/>
              <a:gd name="connsiteX5" fmla="*/ 690523 w 2711017"/>
              <a:gd name="connsiteY5" fmla="*/ 2387190 h 2387190"/>
              <a:gd name="connsiteX6" fmla="*/ 0 w 2711017"/>
              <a:gd name="connsiteY6" fmla="*/ 1189022 h 2387190"/>
              <a:gd name="connsiteX0" fmla="*/ 0 w 2711017"/>
              <a:gd name="connsiteY0" fmla="*/ 1189022 h 2387190"/>
              <a:gd name="connsiteX1" fmla="*/ 635659 w 2711017"/>
              <a:gd name="connsiteY1" fmla="*/ 0 h 2387190"/>
              <a:gd name="connsiteX2" fmla="*/ 2029638 w 2711017"/>
              <a:gd name="connsiteY2" fmla="*/ 9147 h 2387190"/>
              <a:gd name="connsiteX3" fmla="*/ 2711017 w 2711017"/>
              <a:gd name="connsiteY3" fmla="*/ 1207310 h 2387190"/>
              <a:gd name="connsiteX4" fmla="*/ 2036750 w 2711017"/>
              <a:gd name="connsiteY4" fmla="*/ 2368140 h 2387190"/>
              <a:gd name="connsiteX5" fmla="*/ 690523 w 2711017"/>
              <a:gd name="connsiteY5" fmla="*/ 2387190 h 2387190"/>
              <a:gd name="connsiteX6" fmla="*/ 0 w 2711017"/>
              <a:gd name="connsiteY6" fmla="*/ 1189022 h 2387190"/>
              <a:gd name="connsiteX0" fmla="*/ 0 w 2711017"/>
              <a:gd name="connsiteY0" fmla="*/ 1189022 h 2368140"/>
              <a:gd name="connsiteX1" fmla="*/ 635659 w 2711017"/>
              <a:gd name="connsiteY1" fmla="*/ 0 h 2368140"/>
              <a:gd name="connsiteX2" fmla="*/ 2029638 w 2711017"/>
              <a:gd name="connsiteY2" fmla="*/ 9147 h 2368140"/>
              <a:gd name="connsiteX3" fmla="*/ 2711017 w 2711017"/>
              <a:gd name="connsiteY3" fmla="*/ 1207310 h 2368140"/>
              <a:gd name="connsiteX4" fmla="*/ 2036750 w 2711017"/>
              <a:gd name="connsiteY4" fmla="*/ 2368140 h 2368140"/>
              <a:gd name="connsiteX5" fmla="*/ 798473 w 2711017"/>
              <a:gd name="connsiteY5" fmla="*/ 2133118 h 2368140"/>
              <a:gd name="connsiteX6" fmla="*/ 0 w 2711017"/>
              <a:gd name="connsiteY6" fmla="*/ 1189022 h 2368140"/>
              <a:gd name="connsiteX0" fmla="*/ 0 w 2711017"/>
              <a:gd name="connsiteY0" fmla="*/ 1189022 h 2374487"/>
              <a:gd name="connsiteX1" fmla="*/ 635659 w 2711017"/>
              <a:gd name="connsiteY1" fmla="*/ 0 h 2374487"/>
              <a:gd name="connsiteX2" fmla="*/ 2029638 w 2711017"/>
              <a:gd name="connsiteY2" fmla="*/ 9147 h 2374487"/>
              <a:gd name="connsiteX3" fmla="*/ 2711017 w 2711017"/>
              <a:gd name="connsiteY3" fmla="*/ 1207310 h 2374487"/>
              <a:gd name="connsiteX4" fmla="*/ 2036750 w 2711017"/>
              <a:gd name="connsiteY4" fmla="*/ 2368140 h 2374487"/>
              <a:gd name="connsiteX5" fmla="*/ 684173 w 2711017"/>
              <a:gd name="connsiteY5" fmla="*/ 2374487 h 2374487"/>
              <a:gd name="connsiteX6" fmla="*/ 0 w 2711017"/>
              <a:gd name="connsiteY6" fmla="*/ 1189022 h 2374487"/>
              <a:gd name="connsiteX0" fmla="*/ 0 w 2723717"/>
              <a:gd name="connsiteY0" fmla="*/ 1189022 h 2374487"/>
              <a:gd name="connsiteX1" fmla="*/ 635659 w 2723717"/>
              <a:gd name="connsiteY1" fmla="*/ 0 h 2374487"/>
              <a:gd name="connsiteX2" fmla="*/ 2029638 w 2723717"/>
              <a:gd name="connsiteY2" fmla="*/ 9147 h 2374487"/>
              <a:gd name="connsiteX3" fmla="*/ 2723717 w 2723717"/>
              <a:gd name="connsiteY3" fmla="*/ 1200958 h 2374487"/>
              <a:gd name="connsiteX4" fmla="*/ 2036750 w 2723717"/>
              <a:gd name="connsiteY4" fmla="*/ 2368140 h 2374487"/>
              <a:gd name="connsiteX5" fmla="*/ 684173 w 2723717"/>
              <a:gd name="connsiteY5" fmla="*/ 2374487 h 2374487"/>
              <a:gd name="connsiteX6" fmla="*/ 0 w 2723717"/>
              <a:gd name="connsiteY6" fmla="*/ 1189022 h 2374487"/>
              <a:gd name="connsiteX0" fmla="*/ 0 w 2723717"/>
              <a:gd name="connsiteY0" fmla="*/ 1179875 h 2365340"/>
              <a:gd name="connsiteX1" fmla="*/ 667409 w 2723717"/>
              <a:gd name="connsiteY1" fmla="*/ 130593 h 2365340"/>
              <a:gd name="connsiteX2" fmla="*/ 2029638 w 2723717"/>
              <a:gd name="connsiteY2" fmla="*/ 0 h 2365340"/>
              <a:gd name="connsiteX3" fmla="*/ 2723717 w 2723717"/>
              <a:gd name="connsiteY3" fmla="*/ 1191811 h 2365340"/>
              <a:gd name="connsiteX4" fmla="*/ 2036750 w 2723717"/>
              <a:gd name="connsiteY4" fmla="*/ 2358993 h 2365340"/>
              <a:gd name="connsiteX5" fmla="*/ 684173 w 2723717"/>
              <a:gd name="connsiteY5" fmla="*/ 2365340 h 2365340"/>
              <a:gd name="connsiteX6" fmla="*/ 0 w 2723717"/>
              <a:gd name="connsiteY6" fmla="*/ 1179875 h 2365340"/>
              <a:gd name="connsiteX0" fmla="*/ 0 w 2723717"/>
              <a:gd name="connsiteY0" fmla="*/ 1179875 h 2365340"/>
              <a:gd name="connsiteX1" fmla="*/ 673759 w 2723717"/>
              <a:gd name="connsiteY1" fmla="*/ 3557 h 2365340"/>
              <a:gd name="connsiteX2" fmla="*/ 2029638 w 2723717"/>
              <a:gd name="connsiteY2" fmla="*/ 0 h 2365340"/>
              <a:gd name="connsiteX3" fmla="*/ 2723717 w 2723717"/>
              <a:gd name="connsiteY3" fmla="*/ 1191811 h 2365340"/>
              <a:gd name="connsiteX4" fmla="*/ 2036750 w 2723717"/>
              <a:gd name="connsiteY4" fmla="*/ 2358993 h 2365340"/>
              <a:gd name="connsiteX5" fmla="*/ 684173 w 2723717"/>
              <a:gd name="connsiteY5" fmla="*/ 2365340 h 2365340"/>
              <a:gd name="connsiteX6" fmla="*/ 0 w 2723717"/>
              <a:gd name="connsiteY6" fmla="*/ 1179875 h 2365340"/>
              <a:gd name="connsiteX0" fmla="*/ 0 w 2723717"/>
              <a:gd name="connsiteY0" fmla="*/ 1176318 h 2361783"/>
              <a:gd name="connsiteX1" fmla="*/ 673759 w 2723717"/>
              <a:gd name="connsiteY1" fmla="*/ 0 h 2361783"/>
              <a:gd name="connsiteX2" fmla="*/ 1959788 w 2723717"/>
              <a:gd name="connsiteY2" fmla="*/ 244163 h 2361783"/>
              <a:gd name="connsiteX3" fmla="*/ 2723717 w 2723717"/>
              <a:gd name="connsiteY3" fmla="*/ 1188254 h 2361783"/>
              <a:gd name="connsiteX4" fmla="*/ 2036750 w 2723717"/>
              <a:gd name="connsiteY4" fmla="*/ 2355436 h 2361783"/>
              <a:gd name="connsiteX5" fmla="*/ 684173 w 2723717"/>
              <a:gd name="connsiteY5" fmla="*/ 2361783 h 2361783"/>
              <a:gd name="connsiteX6" fmla="*/ 0 w 2723717"/>
              <a:gd name="connsiteY6" fmla="*/ 1176318 h 2361783"/>
              <a:gd name="connsiteX0" fmla="*/ 0 w 2723717"/>
              <a:gd name="connsiteY0" fmla="*/ 1179875 h 2365340"/>
              <a:gd name="connsiteX1" fmla="*/ 673759 w 2723717"/>
              <a:gd name="connsiteY1" fmla="*/ 3557 h 2365340"/>
              <a:gd name="connsiteX2" fmla="*/ 2042338 w 2723717"/>
              <a:gd name="connsiteY2" fmla="*/ 0 h 2365340"/>
              <a:gd name="connsiteX3" fmla="*/ 2723717 w 2723717"/>
              <a:gd name="connsiteY3" fmla="*/ 1191811 h 2365340"/>
              <a:gd name="connsiteX4" fmla="*/ 2036750 w 2723717"/>
              <a:gd name="connsiteY4" fmla="*/ 2358993 h 2365340"/>
              <a:gd name="connsiteX5" fmla="*/ 684173 w 2723717"/>
              <a:gd name="connsiteY5" fmla="*/ 2365340 h 2365340"/>
              <a:gd name="connsiteX6" fmla="*/ 0 w 2723717"/>
              <a:gd name="connsiteY6" fmla="*/ 1179875 h 2365340"/>
              <a:gd name="connsiteX0" fmla="*/ 0 w 2457017"/>
              <a:gd name="connsiteY0" fmla="*/ 1186227 h 2365340"/>
              <a:gd name="connsiteX1" fmla="*/ 407059 w 2457017"/>
              <a:gd name="connsiteY1" fmla="*/ 3557 h 2365340"/>
              <a:gd name="connsiteX2" fmla="*/ 1775638 w 2457017"/>
              <a:gd name="connsiteY2" fmla="*/ 0 h 2365340"/>
              <a:gd name="connsiteX3" fmla="*/ 2457017 w 2457017"/>
              <a:gd name="connsiteY3" fmla="*/ 1191811 h 2365340"/>
              <a:gd name="connsiteX4" fmla="*/ 1770050 w 2457017"/>
              <a:gd name="connsiteY4" fmla="*/ 2358993 h 2365340"/>
              <a:gd name="connsiteX5" fmla="*/ 417473 w 2457017"/>
              <a:gd name="connsiteY5" fmla="*/ 2365340 h 2365340"/>
              <a:gd name="connsiteX6" fmla="*/ 0 w 2457017"/>
              <a:gd name="connsiteY6" fmla="*/ 1186227 h 2365340"/>
              <a:gd name="connsiteX0" fmla="*/ 0 w 2723717"/>
              <a:gd name="connsiteY0" fmla="*/ 1179876 h 2365340"/>
              <a:gd name="connsiteX1" fmla="*/ 673759 w 2723717"/>
              <a:gd name="connsiteY1" fmla="*/ 3557 h 2365340"/>
              <a:gd name="connsiteX2" fmla="*/ 2042338 w 2723717"/>
              <a:gd name="connsiteY2" fmla="*/ 0 h 2365340"/>
              <a:gd name="connsiteX3" fmla="*/ 2723717 w 2723717"/>
              <a:gd name="connsiteY3" fmla="*/ 1191811 h 2365340"/>
              <a:gd name="connsiteX4" fmla="*/ 2036750 w 2723717"/>
              <a:gd name="connsiteY4" fmla="*/ 2358993 h 2365340"/>
              <a:gd name="connsiteX5" fmla="*/ 684173 w 2723717"/>
              <a:gd name="connsiteY5" fmla="*/ 2365340 h 2365340"/>
              <a:gd name="connsiteX6" fmla="*/ 0 w 2723717"/>
              <a:gd name="connsiteY6" fmla="*/ 1179876 h 2365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23717" h="2365340">
                <a:moveTo>
                  <a:pt x="0" y="1179876"/>
                </a:moveTo>
                <a:lnTo>
                  <a:pt x="673759" y="3557"/>
                </a:lnTo>
                <a:lnTo>
                  <a:pt x="2042338" y="0"/>
                </a:lnTo>
                <a:lnTo>
                  <a:pt x="2723717" y="1191811"/>
                </a:lnTo>
                <a:lnTo>
                  <a:pt x="2036750" y="2358993"/>
                </a:lnTo>
                <a:lnTo>
                  <a:pt x="684173" y="2365340"/>
                </a:lnTo>
                <a:lnTo>
                  <a:pt x="0" y="1179876"/>
                </a:lnTo>
                <a:close/>
              </a:path>
            </a:pathLst>
          </a:custGeom>
          <a:solidFill>
            <a:srgbClr val="7795A3"/>
          </a:solidFill>
          <a:ln w="920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kern="0">
              <a:solidFill>
                <a:srgbClr val="244D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9616838"/>
      </p:ext>
    </p:extLst>
  </p:cSld>
  <p:clrMapOvr>
    <a:masterClrMapping/>
  </p:clrMapOvr>
  <p:transition>
    <p:wipe dir="d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71500" y="4953000"/>
            <a:ext cx="6902196" cy="978729"/>
          </a:xfrm>
        </p:spPr>
        <p:txBody>
          <a:bodyPr wrap="square" anchor="t" anchorCtr="0">
            <a:spAutoFit/>
          </a:bodyPr>
          <a:lstStyle>
            <a:lvl1pPr algn="l">
              <a:defRPr sz="3200" b="1" i="0" baseline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r>
              <a:rPr lang="en-US"/>
              <a:t>The New Animated Science </a:t>
            </a:r>
            <a:br>
              <a:rPr lang="en-US"/>
            </a:br>
            <a:r>
              <a:rPr lang="en-US"/>
              <a:t>Mission Directorate Template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668832" y="4928616"/>
            <a:ext cx="4048125" cy="313944"/>
          </a:xfrm>
        </p:spPr>
        <p:txBody>
          <a:bodyPr>
            <a:normAutofit/>
          </a:bodyPr>
          <a:lstStyle>
            <a:lvl1pPr marL="0" indent="0" algn="r">
              <a:buNone/>
              <a:defRPr sz="1800" b="1" baseline="0">
                <a:solidFill>
                  <a:srgbClr val="244D60"/>
                </a:solidFill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marL="228600" marR="0" lvl="0" indent="-22860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/>
              <a:t>Presenter Name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7644765" y="5254435"/>
            <a:ext cx="4071938" cy="1012825"/>
          </a:xfrm>
        </p:spPr>
        <p:txBody>
          <a:bodyPr>
            <a:noAutofit/>
          </a:bodyPr>
          <a:lstStyle>
            <a:lvl1pPr marL="0" indent="0" algn="r">
              <a:spcBef>
                <a:spcPts val="400"/>
              </a:spcBef>
              <a:buFont typeface="Arial" charset="0"/>
              <a:buNone/>
              <a:defRPr sz="1800" baseline="0">
                <a:solidFill>
                  <a:srgbClr val="244D60"/>
                </a:solidFill>
              </a:defRPr>
            </a:lvl1pPr>
            <a:lvl2pPr marL="457200" indent="0" algn="r">
              <a:buFont typeface="Arial" charset="0"/>
              <a:buNone/>
              <a:defRPr sz="1800">
                <a:solidFill>
                  <a:srgbClr val="244D60"/>
                </a:solidFill>
              </a:defRPr>
            </a:lvl2pPr>
            <a:lvl3pPr marL="914400" indent="0" algn="r">
              <a:buFont typeface="Arial" charset="0"/>
              <a:buNone/>
              <a:defRPr sz="1800">
                <a:solidFill>
                  <a:srgbClr val="244D60"/>
                </a:solidFill>
              </a:defRPr>
            </a:lvl3pPr>
            <a:lvl4pPr marL="1371600" indent="0" algn="r">
              <a:buFont typeface="Arial" charset="0"/>
              <a:buNone/>
              <a:defRPr sz="1800">
                <a:solidFill>
                  <a:srgbClr val="244D60"/>
                </a:solidFill>
              </a:defRPr>
            </a:lvl4pPr>
            <a:lvl5pPr marL="1828800" indent="0" algn="r">
              <a:buFont typeface="Arial" charset="0"/>
              <a:buNone/>
              <a:defRPr sz="1800">
                <a:solidFill>
                  <a:srgbClr val="244D60"/>
                </a:solidFill>
              </a:defRPr>
            </a:lvl5pPr>
          </a:lstStyle>
          <a:p>
            <a:pPr lvl="0"/>
            <a:r>
              <a:rPr lang="en-US"/>
              <a:t>Title</a:t>
            </a:r>
          </a:p>
          <a:p>
            <a:pPr lvl="0"/>
            <a:r>
              <a:rPr lang="en-US"/>
              <a:t>Organization</a:t>
            </a:r>
          </a:p>
          <a:p>
            <a:pPr lvl="0"/>
            <a:r>
              <a:rPr lang="en-US"/>
              <a:t>Contact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7644765" y="6339395"/>
            <a:ext cx="4071938" cy="317437"/>
          </a:xfrm>
        </p:spPr>
        <p:txBody>
          <a:bodyPr>
            <a:noAutofit/>
          </a:bodyPr>
          <a:lstStyle>
            <a:lvl1pPr marL="0" indent="0" algn="r">
              <a:spcBef>
                <a:spcPts val="400"/>
              </a:spcBef>
              <a:buFont typeface="Arial" charset="0"/>
              <a:buNone/>
              <a:defRPr sz="1400" baseline="0">
                <a:solidFill>
                  <a:srgbClr val="244D60"/>
                </a:solidFill>
              </a:defRPr>
            </a:lvl1pPr>
            <a:lvl2pPr marL="457200" indent="0" algn="r">
              <a:buFont typeface="Arial" charset="0"/>
              <a:buNone/>
              <a:defRPr sz="1800">
                <a:solidFill>
                  <a:srgbClr val="244D60"/>
                </a:solidFill>
              </a:defRPr>
            </a:lvl2pPr>
            <a:lvl3pPr marL="914400" indent="0" algn="r">
              <a:buFont typeface="Arial" charset="0"/>
              <a:buNone/>
              <a:defRPr sz="1800">
                <a:solidFill>
                  <a:srgbClr val="244D60"/>
                </a:solidFill>
              </a:defRPr>
            </a:lvl3pPr>
            <a:lvl4pPr marL="1371600" indent="0" algn="r">
              <a:buFont typeface="Arial" charset="0"/>
              <a:buNone/>
              <a:defRPr sz="1800">
                <a:solidFill>
                  <a:srgbClr val="244D60"/>
                </a:solidFill>
              </a:defRPr>
            </a:lvl4pPr>
            <a:lvl5pPr marL="1828800" indent="0" algn="r">
              <a:buFont typeface="Arial" charset="0"/>
              <a:buNone/>
              <a:defRPr sz="1800">
                <a:solidFill>
                  <a:srgbClr val="244D60"/>
                </a:solidFill>
              </a:defRPr>
            </a:lvl5pPr>
          </a:lstStyle>
          <a:p>
            <a:pPr lvl="0"/>
            <a:r>
              <a:rPr lang="en-US"/>
              <a:t>MONTH YEAR</a:t>
            </a:r>
          </a:p>
        </p:txBody>
      </p:sp>
    </p:spTree>
    <p:extLst>
      <p:ext uri="{BB962C8B-B14F-4D97-AF65-F5344CB8AC3E}">
        <p14:creationId xmlns:p14="http://schemas.microsoft.com/office/powerpoint/2010/main" val="3245228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3120">
          <p15:clr>
            <a:srgbClr val="FBAE40"/>
          </p15:clr>
        </p15:guide>
        <p15:guide id="2" pos="7320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DCDA10E9-5C67-4148-864B-F3F3C56C3AB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1000">
                <a:srgbClr val="C7A16D"/>
              </a:gs>
              <a:gs pos="73000">
                <a:srgbClr val="5C7A8F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8366573-8E41-884C-9A46-968B69E936A7}"/>
              </a:ext>
            </a:extLst>
          </p:cNvPr>
          <p:cNvGrpSpPr/>
          <p:nvPr/>
        </p:nvGrpSpPr>
        <p:grpSpPr>
          <a:xfrm>
            <a:off x="517664" y="-19393"/>
            <a:ext cx="4628149" cy="6890327"/>
            <a:chOff x="3308351" y="2370138"/>
            <a:chExt cx="2760662" cy="4110037"/>
          </a:xfrm>
          <a:gradFill>
            <a:gsLst>
              <a:gs pos="0">
                <a:srgbClr val="A3D1E8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grpSpPr>
        <p:sp>
          <p:nvSpPr>
            <p:cNvPr id="21" name="Freeform 10">
              <a:extLst>
                <a:ext uri="{FF2B5EF4-FFF2-40B4-BE49-F238E27FC236}">
                  <a16:creationId xmlns:a16="http://schemas.microsoft.com/office/drawing/2014/main" id="{F3E06820-AF45-8447-870A-93CC24EA81F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94213" y="2370138"/>
              <a:ext cx="1574800" cy="3676650"/>
            </a:xfrm>
            <a:custGeom>
              <a:avLst/>
              <a:gdLst>
                <a:gd name="T0" fmla="*/ 239 w 828"/>
                <a:gd name="T1" fmla="*/ 1416 h 1936"/>
                <a:gd name="T2" fmla="*/ 387 w 828"/>
                <a:gd name="T3" fmla="*/ 1936 h 1936"/>
                <a:gd name="T4" fmla="*/ 127 w 828"/>
                <a:gd name="T5" fmla="*/ 1417 h 1936"/>
                <a:gd name="T6" fmla="*/ 239 w 828"/>
                <a:gd name="T7" fmla="*/ 1416 h 1936"/>
                <a:gd name="T8" fmla="*/ 273 w 828"/>
                <a:gd name="T9" fmla="*/ 883 h 1936"/>
                <a:gd name="T10" fmla="*/ 828 w 828"/>
                <a:gd name="T11" fmla="*/ 3 h 1936"/>
                <a:gd name="T12" fmla="*/ 195 w 828"/>
                <a:gd name="T13" fmla="*/ 0 h 1936"/>
                <a:gd name="T14" fmla="*/ 18 w 828"/>
                <a:gd name="T15" fmla="*/ 883 h 1936"/>
                <a:gd name="T16" fmla="*/ 273 w 828"/>
                <a:gd name="T17" fmla="*/ 883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8" h="1936">
                  <a:moveTo>
                    <a:pt x="239" y="1416"/>
                  </a:moveTo>
                  <a:cubicBezTo>
                    <a:pt x="273" y="1728"/>
                    <a:pt x="387" y="1936"/>
                    <a:pt x="387" y="1936"/>
                  </a:cubicBezTo>
                  <a:cubicBezTo>
                    <a:pt x="271" y="1756"/>
                    <a:pt x="186" y="1583"/>
                    <a:pt x="127" y="1417"/>
                  </a:cubicBezTo>
                  <a:lnTo>
                    <a:pt x="239" y="1416"/>
                  </a:lnTo>
                  <a:close/>
                  <a:moveTo>
                    <a:pt x="273" y="883"/>
                  </a:moveTo>
                  <a:cubicBezTo>
                    <a:pt x="342" y="603"/>
                    <a:pt x="503" y="296"/>
                    <a:pt x="828" y="3"/>
                  </a:cubicBezTo>
                  <a:cubicBezTo>
                    <a:pt x="195" y="0"/>
                    <a:pt x="195" y="0"/>
                    <a:pt x="195" y="0"/>
                  </a:cubicBezTo>
                  <a:cubicBezTo>
                    <a:pt x="82" y="241"/>
                    <a:pt x="0" y="540"/>
                    <a:pt x="18" y="883"/>
                  </a:cubicBezTo>
                  <a:lnTo>
                    <a:pt x="273" y="883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B3D5EB"/>
                </a:gs>
                <a:gs pos="100000">
                  <a:srgbClr val="A1C7E2"/>
                </a:gs>
              </a:gsLst>
              <a:lin ang="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1">
              <a:extLst>
                <a:ext uri="{FF2B5EF4-FFF2-40B4-BE49-F238E27FC236}">
                  <a16:creationId xmlns:a16="http://schemas.microsoft.com/office/drawing/2014/main" id="{6CB6D904-E209-9448-B66C-46D6E4395CDE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3276" y="5254625"/>
              <a:ext cx="542925" cy="1223962"/>
            </a:xfrm>
            <a:custGeom>
              <a:avLst/>
              <a:gdLst>
                <a:gd name="T0" fmla="*/ 286 w 286"/>
                <a:gd name="T1" fmla="*/ 645 h 645"/>
                <a:gd name="T2" fmla="*/ 0 w 286"/>
                <a:gd name="T3" fmla="*/ 0 h 645"/>
                <a:gd name="T4" fmla="*/ 166 w 286"/>
                <a:gd name="T5" fmla="*/ 645 h 645"/>
                <a:gd name="T6" fmla="*/ 286 w 286"/>
                <a:gd name="T7" fmla="*/ 645 h 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6" h="645">
                  <a:moveTo>
                    <a:pt x="286" y="645"/>
                  </a:moveTo>
                  <a:cubicBezTo>
                    <a:pt x="167" y="471"/>
                    <a:pt x="62" y="257"/>
                    <a:pt x="0" y="0"/>
                  </a:cubicBezTo>
                  <a:cubicBezTo>
                    <a:pt x="0" y="0"/>
                    <a:pt x="14" y="282"/>
                    <a:pt x="166" y="645"/>
                  </a:cubicBezTo>
                  <a:lnTo>
                    <a:pt x="286" y="645"/>
                  </a:lnTo>
                  <a:close/>
                </a:path>
              </a:pathLst>
            </a:custGeom>
            <a:solidFill>
              <a:srgbClr val="ABD5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2">
              <a:extLst>
                <a:ext uri="{FF2B5EF4-FFF2-40B4-BE49-F238E27FC236}">
                  <a16:creationId xmlns:a16="http://schemas.microsoft.com/office/drawing/2014/main" id="{0091EB8C-663B-8A41-BB64-1DECFB769A0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08351" y="2376488"/>
              <a:ext cx="2270125" cy="4103687"/>
            </a:xfrm>
            <a:custGeom>
              <a:avLst/>
              <a:gdLst>
                <a:gd name="T0" fmla="*/ 32 w 1193"/>
                <a:gd name="T1" fmla="*/ 1413 h 2162"/>
                <a:gd name="T2" fmla="*/ 361 w 1193"/>
                <a:gd name="T3" fmla="*/ 2161 h 2162"/>
                <a:gd name="T4" fmla="*/ 1193 w 1193"/>
                <a:gd name="T5" fmla="*/ 2161 h 2162"/>
                <a:gd name="T6" fmla="*/ 955 w 1193"/>
                <a:gd name="T7" fmla="*/ 1903 h 2162"/>
                <a:gd name="T8" fmla="*/ 704 w 1193"/>
                <a:gd name="T9" fmla="*/ 1413 h 2162"/>
                <a:gd name="T10" fmla="*/ 32 w 1193"/>
                <a:gd name="T11" fmla="*/ 1413 h 2162"/>
                <a:gd name="T12" fmla="*/ 0 w 1193"/>
                <a:gd name="T13" fmla="*/ 879 h 2162"/>
                <a:gd name="T14" fmla="*/ 126 w 1193"/>
                <a:gd name="T15" fmla="*/ 299 h 2162"/>
                <a:gd name="T16" fmla="*/ 275 w 1193"/>
                <a:gd name="T17" fmla="*/ 0 h 2162"/>
                <a:gd name="T18" fmla="*/ 725 w 1193"/>
                <a:gd name="T19" fmla="*/ 0 h 2162"/>
                <a:gd name="T20" fmla="*/ 590 w 1193"/>
                <a:gd name="T21" fmla="*/ 879 h 2162"/>
                <a:gd name="T22" fmla="*/ 0 w 1193"/>
                <a:gd name="T23" fmla="*/ 879 h 2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93" h="2162">
                  <a:moveTo>
                    <a:pt x="32" y="1413"/>
                  </a:moveTo>
                  <a:cubicBezTo>
                    <a:pt x="79" y="1653"/>
                    <a:pt x="178" y="1910"/>
                    <a:pt x="361" y="2161"/>
                  </a:cubicBezTo>
                  <a:cubicBezTo>
                    <a:pt x="362" y="2162"/>
                    <a:pt x="1193" y="2161"/>
                    <a:pt x="1193" y="2161"/>
                  </a:cubicBezTo>
                  <a:cubicBezTo>
                    <a:pt x="1113" y="2085"/>
                    <a:pt x="1034" y="2000"/>
                    <a:pt x="955" y="1903"/>
                  </a:cubicBezTo>
                  <a:cubicBezTo>
                    <a:pt x="955" y="1903"/>
                    <a:pt x="812" y="1718"/>
                    <a:pt x="704" y="1413"/>
                  </a:cubicBezTo>
                  <a:lnTo>
                    <a:pt x="32" y="1413"/>
                  </a:lnTo>
                  <a:close/>
                  <a:moveTo>
                    <a:pt x="0" y="879"/>
                  </a:moveTo>
                  <a:cubicBezTo>
                    <a:pt x="25" y="534"/>
                    <a:pt x="126" y="299"/>
                    <a:pt x="126" y="299"/>
                  </a:cubicBezTo>
                  <a:cubicBezTo>
                    <a:pt x="173" y="190"/>
                    <a:pt x="220" y="94"/>
                    <a:pt x="275" y="0"/>
                  </a:cubicBezTo>
                  <a:cubicBezTo>
                    <a:pt x="725" y="0"/>
                    <a:pt x="725" y="0"/>
                    <a:pt x="725" y="0"/>
                  </a:cubicBezTo>
                  <a:cubicBezTo>
                    <a:pt x="599" y="319"/>
                    <a:pt x="569" y="617"/>
                    <a:pt x="590" y="879"/>
                  </a:cubicBezTo>
                  <a:lnTo>
                    <a:pt x="0" y="879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B7D9EB"/>
                </a:gs>
                <a:gs pos="85000">
                  <a:srgbClr val="9BC2D8"/>
                </a:gs>
              </a:gsLst>
              <a:lin ang="0" scaled="0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1CD0F9D4-562D-0246-864A-D56E121E5335}"/>
              </a:ext>
            </a:extLst>
          </p:cNvPr>
          <p:cNvSpPr/>
          <p:nvPr/>
        </p:nvSpPr>
        <p:spPr>
          <a:xfrm>
            <a:off x="0" y="203200"/>
            <a:ext cx="12192000" cy="6184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A82CAA-A637-564B-9150-80E6208D2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20" y="1104144"/>
            <a:ext cx="10393680" cy="646331"/>
          </a:xfrm>
        </p:spPr>
        <p:txBody>
          <a:bodyPr>
            <a:sp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8FFBED-D27D-074B-9C33-10A234BC62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2500" y="2271860"/>
            <a:ext cx="10619923" cy="1623008"/>
          </a:xfrm>
        </p:spPr>
        <p:txBody>
          <a:bodyPr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55A95B-EA76-8B4B-809B-5350F164F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34704-39CE-4618-B986-6BC665E59462}" type="datetime1">
              <a:rPr lang="en-US" smtClean="0"/>
              <a:t>8/18/2023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7ECC2B-9CA4-F049-B8DF-124C011176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FOR INTERNAL NASA USE ONLY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94B535-E047-7E4E-AC67-9B9E71213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AAE3F7"/>
                </a:solidFill>
              </a:defRPr>
            </a:lvl1pPr>
          </a:lstStyle>
          <a:p>
            <a:fld id="{2E8C51FE-49D9-314D-9957-ABBF7DDE878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A91351B-A7BF-42B3-9003-7461DB3E1DA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1000">
                <a:srgbClr val="C7A16D"/>
              </a:gs>
              <a:gs pos="73000">
                <a:srgbClr val="5C7A8F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4AF3A60-A982-4E00-8639-B19F1A3554AA}"/>
              </a:ext>
            </a:extLst>
          </p:cNvPr>
          <p:cNvGrpSpPr/>
          <p:nvPr userDrawn="1"/>
        </p:nvGrpSpPr>
        <p:grpSpPr>
          <a:xfrm>
            <a:off x="517664" y="-19393"/>
            <a:ext cx="4628149" cy="6890327"/>
            <a:chOff x="3308351" y="2370138"/>
            <a:chExt cx="2760662" cy="4110037"/>
          </a:xfrm>
          <a:gradFill>
            <a:gsLst>
              <a:gs pos="0">
                <a:srgbClr val="A3D1E8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grpSpPr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8CC3BD0F-9DB3-45DC-B002-E840FE495F9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94213" y="2370138"/>
              <a:ext cx="1574800" cy="3676650"/>
            </a:xfrm>
            <a:custGeom>
              <a:avLst/>
              <a:gdLst>
                <a:gd name="T0" fmla="*/ 239 w 828"/>
                <a:gd name="T1" fmla="*/ 1416 h 1936"/>
                <a:gd name="T2" fmla="*/ 387 w 828"/>
                <a:gd name="T3" fmla="*/ 1936 h 1936"/>
                <a:gd name="T4" fmla="*/ 127 w 828"/>
                <a:gd name="T5" fmla="*/ 1417 h 1936"/>
                <a:gd name="T6" fmla="*/ 239 w 828"/>
                <a:gd name="T7" fmla="*/ 1416 h 1936"/>
                <a:gd name="T8" fmla="*/ 273 w 828"/>
                <a:gd name="T9" fmla="*/ 883 h 1936"/>
                <a:gd name="T10" fmla="*/ 828 w 828"/>
                <a:gd name="T11" fmla="*/ 3 h 1936"/>
                <a:gd name="T12" fmla="*/ 195 w 828"/>
                <a:gd name="T13" fmla="*/ 0 h 1936"/>
                <a:gd name="T14" fmla="*/ 18 w 828"/>
                <a:gd name="T15" fmla="*/ 883 h 1936"/>
                <a:gd name="T16" fmla="*/ 273 w 828"/>
                <a:gd name="T17" fmla="*/ 883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8" h="1936">
                  <a:moveTo>
                    <a:pt x="239" y="1416"/>
                  </a:moveTo>
                  <a:cubicBezTo>
                    <a:pt x="273" y="1728"/>
                    <a:pt x="387" y="1936"/>
                    <a:pt x="387" y="1936"/>
                  </a:cubicBezTo>
                  <a:cubicBezTo>
                    <a:pt x="271" y="1756"/>
                    <a:pt x="186" y="1583"/>
                    <a:pt x="127" y="1417"/>
                  </a:cubicBezTo>
                  <a:lnTo>
                    <a:pt x="239" y="1416"/>
                  </a:lnTo>
                  <a:close/>
                  <a:moveTo>
                    <a:pt x="273" y="883"/>
                  </a:moveTo>
                  <a:cubicBezTo>
                    <a:pt x="342" y="603"/>
                    <a:pt x="503" y="296"/>
                    <a:pt x="828" y="3"/>
                  </a:cubicBezTo>
                  <a:cubicBezTo>
                    <a:pt x="195" y="0"/>
                    <a:pt x="195" y="0"/>
                    <a:pt x="195" y="0"/>
                  </a:cubicBezTo>
                  <a:cubicBezTo>
                    <a:pt x="82" y="241"/>
                    <a:pt x="0" y="540"/>
                    <a:pt x="18" y="883"/>
                  </a:cubicBezTo>
                  <a:lnTo>
                    <a:pt x="273" y="883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B3D5EB"/>
                </a:gs>
                <a:gs pos="100000">
                  <a:srgbClr val="A1C7E2"/>
                </a:gs>
              </a:gsLst>
              <a:lin ang="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E4ED637F-9623-42A3-836F-AD3494A52EA0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3276" y="5254625"/>
              <a:ext cx="542925" cy="1223962"/>
            </a:xfrm>
            <a:custGeom>
              <a:avLst/>
              <a:gdLst>
                <a:gd name="T0" fmla="*/ 286 w 286"/>
                <a:gd name="T1" fmla="*/ 645 h 645"/>
                <a:gd name="T2" fmla="*/ 0 w 286"/>
                <a:gd name="T3" fmla="*/ 0 h 645"/>
                <a:gd name="T4" fmla="*/ 166 w 286"/>
                <a:gd name="T5" fmla="*/ 645 h 645"/>
                <a:gd name="T6" fmla="*/ 286 w 286"/>
                <a:gd name="T7" fmla="*/ 645 h 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6" h="645">
                  <a:moveTo>
                    <a:pt x="286" y="645"/>
                  </a:moveTo>
                  <a:cubicBezTo>
                    <a:pt x="167" y="471"/>
                    <a:pt x="62" y="257"/>
                    <a:pt x="0" y="0"/>
                  </a:cubicBezTo>
                  <a:cubicBezTo>
                    <a:pt x="0" y="0"/>
                    <a:pt x="14" y="282"/>
                    <a:pt x="166" y="645"/>
                  </a:cubicBezTo>
                  <a:lnTo>
                    <a:pt x="286" y="645"/>
                  </a:lnTo>
                  <a:close/>
                </a:path>
              </a:pathLst>
            </a:custGeom>
            <a:solidFill>
              <a:srgbClr val="ABD5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2">
              <a:extLst>
                <a:ext uri="{FF2B5EF4-FFF2-40B4-BE49-F238E27FC236}">
                  <a16:creationId xmlns:a16="http://schemas.microsoft.com/office/drawing/2014/main" id="{42A62930-0534-4C4C-B7ED-C338B535371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08351" y="2376488"/>
              <a:ext cx="2270125" cy="4103687"/>
            </a:xfrm>
            <a:custGeom>
              <a:avLst/>
              <a:gdLst>
                <a:gd name="T0" fmla="*/ 32 w 1193"/>
                <a:gd name="T1" fmla="*/ 1413 h 2162"/>
                <a:gd name="T2" fmla="*/ 361 w 1193"/>
                <a:gd name="T3" fmla="*/ 2161 h 2162"/>
                <a:gd name="T4" fmla="*/ 1193 w 1193"/>
                <a:gd name="T5" fmla="*/ 2161 h 2162"/>
                <a:gd name="T6" fmla="*/ 955 w 1193"/>
                <a:gd name="T7" fmla="*/ 1903 h 2162"/>
                <a:gd name="T8" fmla="*/ 704 w 1193"/>
                <a:gd name="T9" fmla="*/ 1413 h 2162"/>
                <a:gd name="T10" fmla="*/ 32 w 1193"/>
                <a:gd name="T11" fmla="*/ 1413 h 2162"/>
                <a:gd name="T12" fmla="*/ 0 w 1193"/>
                <a:gd name="T13" fmla="*/ 879 h 2162"/>
                <a:gd name="T14" fmla="*/ 126 w 1193"/>
                <a:gd name="T15" fmla="*/ 299 h 2162"/>
                <a:gd name="T16" fmla="*/ 275 w 1193"/>
                <a:gd name="T17" fmla="*/ 0 h 2162"/>
                <a:gd name="T18" fmla="*/ 725 w 1193"/>
                <a:gd name="T19" fmla="*/ 0 h 2162"/>
                <a:gd name="T20" fmla="*/ 590 w 1193"/>
                <a:gd name="T21" fmla="*/ 879 h 2162"/>
                <a:gd name="T22" fmla="*/ 0 w 1193"/>
                <a:gd name="T23" fmla="*/ 879 h 2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93" h="2162">
                  <a:moveTo>
                    <a:pt x="32" y="1413"/>
                  </a:moveTo>
                  <a:cubicBezTo>
                    <a:pt x="79" y="1653"/>
                    <a:pt x="178" y="1910"/>
                    <a:pt x="361" y="2161"/>
                  </a:cubicBezTo>
                  <a:cubicBezTo>
                    <a:pt x="362" y="2162"/>
                    <a:pt x="1193" y="2161"/>
                    <a:pt x="1193" y="2161"/>
                  </a:cubicBezTo>
                  <a:cubicBezTo>
                    <a:pt x="1113" y="2085"/>
                    <a:pt x="1034" y="2000"/>
                    <a:pt x="955" y="1903"/>
                  </a:cubicBezTo>
                  <a:cubicBezTo>
                    <a:pt x="955" y="1903"/>
                    <a:pt x="812" y="1718"/>
                    <a:pt x="704" y="1413"/>
                  </a:cubicBezTo>
                  <a:lnTo>
                    <a:pt x="32" y="1413"/>
                  </a:lnTo>
                  <a:close/>
                  <a:moveTo>
                    <a:pt x="0" y="879"/>
                  </a:moveTo>
                  <a:cubicBezTo>
                    <a:pt x="25" y="534"/>
                    <a:pt x="126" y="299"/>
                    <a:pt x="126" y="299"/>
                  </a:cubicBezTo>
                  <a:cubicBezTo>
                    <a:pt x="173" y="190"/>
                    <a:pt x="220" y="94"/>
                    <a:pt x="275" y="0"/>
                  </a:cubicBezTo>
                  <a:cubicBezTo>
                    <a:pt x="725" y="0"/>
                    <a:pt x="725" y="0"/>
                    <a:pt x="725" y="0"/>
                  </a:cubicBezTo>
                  <a:cubicBezTo>
                    <a:pt x="599" y="319"/>
                    <a:pt x="569" y="617"/>
                    <a:pt x="590" y="879"/>
                  </a:cubicBezTo>
                  <a:lnTo>
                    <a:pt x="0" y="879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B7D9EB"/>
                </a:gs>
                <a:gs pos="85000">
                  <a:srgbClr val="9BC2D8"/>
                </a:gs>
              </a:gsLst>
              <a:lin ang="0" scaled="0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062E754D-6691-43D5-A895-2016722F8D48}"/>
              </a:ext>
            </a:extLst>
          </p:cNvPr>
          <p:cNvSpPr/>
          <p:nvPr userDrawn="1"/>
        </p:nvSpPr>
        <p:spPr>
          <a:xfrm>
            <a:off x="0" y="203200"/>
            <a:ext cx="12192000" cy="6184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906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  <p15:guide id="2" pos="600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2237B998-9718-4843-A842-5D6256680E6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9E70AEB-97F5-0F48-9A3F-D180606A03F2}"/>
              </a:ext>
            </a:extLst>
          </p:cNvPr>
          <p:cNvSpPr/>
          <p:nvPr/>
        </p:nvSpPr>
        <p:spPr>
          <a:xfrm>
            <a:off x="0" y="2463616"/>
            <a:ext cx="12192000" cy="1713654"/>
          </a:xfrm>
          <a:prstGeom prst="rect">
            <a:avLst/>
          </a:prstGeom>
          <a:gradFill flip="none" rotWithShape="1">
            <a:gsLst>
              <a:gs pos="100000">
                <a:srgbClr val="BFE5FF">
                  <a:alpha val="37000"/>
                </a:srgbClr>
              </a:gs>
              <a:gs pos="85000">
                <a:srgbClr val="BFE5FF">
                  <a:alpha val="95000"/>
                </a:srgbClr>
              </a:gs>
              <a:gs pos="53000">
                <a:srgbClr val="BFE5FF"/>
              </a:gs>
              <a:gs pos="14000">
                <a:srgbClr val="BFE5FF">
                  <a:alpha val="95000"/>
                </a:srgbClr>
              </a:gs>
              <a:gs pos="0">
                <a:srgbClr val="BFE5FF">
                  <a:alpha val="37000"/>
                </a:srgbClr>
              </a:gs>
            </a:gsLst>
            <a:lin ang="0" scaled="1"/>
            <a:tileRect/>
          </a:gradFill>
          <a:ln>
            <a:noFill/>
          </a:ln>
          <a:effectLst>
            <a:outerShdw blurRad="254000" sx="103000" sy="103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C8BE70F-03DA-4747-9669-09C46A6A99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16567"/>
            <a:ext cx="10515600" cy="646331"/>
          </a:xfrm>
        </p:spPr>
        <p:txBody>
          <a:bodyPr anchor="ctr">
            <a:spAutoFit/>
          </a:bodyPr>
          <a:lstStyle>
            <a:lvl1pPr algn="ctr"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402EFE-7EAA-2042-BFD5-33177FA652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910A7-9498-4979-932E-0712748B07C6}" type="datetime1">
              <a:rPr lang="en-US" smtClean="0"/>
              <a:t>8/18/2023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B1DCC9-6755-1C41-A923-BB12EA8B50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FOR INTERNAL NASA USE ONLY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BFB372-536E-3149-8638-387946DFE5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805C972-C234-44D2-B040-6DD95830D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238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84CA049A-1F39-B449-83F7-05D3EE34A03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A178FC00-62D8-E046-9751-ABF74CA246E8}"/>
              </a:ext>
            </a:extLst>
          </p:cNvPr>
          <p:cNvGrpSpPr/>
          <p:nvPr userDrawn="1"/>
        </p:nvGrpSpPr>
        <p:grpSpPr>
          <a:xfrm>
            <a:off x="517664" y="-19393"/>
            <a:ext cx="4628149" cy="6890327"/>
            <a:chOff x="3308351" y="2370138"/>
            <a:chExt cx="2760662" cy="4110037"/>
          </a:xfrm>
          <a:gradFill>
            <a:gsLst>
              <a:gs pos="0">
                <a:srgbClr val="A3D1E8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grpSpPr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0ACED15E-2780-DD44-A549-8B73F4F8C94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94213" y="2370138"/>
              <a:ext cx="1574800" cy="3676650"/>
            </a:xfrm>
            <a:custGeom>
              <a:avLst/>
              <a:gdLst>
                <a:gd name="T0" fmla="*/ 239 w 828"/>
                <a:gd name="T1" fmla="*/ 1416 h 1936"/>
                <a:gd name="T2" fmla="*/ 387 w 828"/>
                <a:gd name="T3" fmla="*/ 1936 h 1936"/>
                <a:gd name="T4" fmla="*/ 127 w 828"/>
                <a:gd name="T5" fmla="*/ 1417 h 1936"/>
                <a:gd name="T6" fmla="*/ 239 w 828"/>
                <a:gd name="T7" fmla="*/ 1416 h 1936"/>
                <a:gd name="T8" fmla="*/ 273 w 828"/>
                <a:gd name="T9" fmla="*/ 883 h 1936"/>
                <a:gd name="T10" fmla="*/ 828 w 828"/>
                <a:gd name="T11" fmla="*/ 3 h 1936"/>
                <a:gd name="T12" fmla="*/ 195 w 828"/>
                <a:gd name="T13" fmla="*/ 0 h 1936"/>
                <a:gd name="T14" fmla="*/ 18 w 828"/>
                <a:gd name="T15" fmla="*/ 883 h 1936"/>
                <a:gd name="T16" fmla="*/ 273 w 828"/>
                <a:gd name="T17" fmla="*/ 883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8" h="1936">
                  <a:moveTo>
                    <a:pt x="239" y="1416"/>
                  </a:moveTo>
                  <a:cubicBezTo>
                    <a:pt x="273" y="1728"/>
                    <a:pt x="387" y="1936"/>
                    <a:pt x="387" y="1936"/>
                  </a:cubicBezTo>
                  <a:cubicBezTo>
                    <a:pt x="271" y="1756"/>
                    <a:pt x="186" y="1583"/>
                    <a:pt x="127" y="1417"/>
                  </a:cubicBezTo>
                  <a:lnTo>
                    <a:pt x="239" y="1416"/>
                  </a:lnTo>
                  <a:close/>
                  <a:moveTo>
                    <a:pt x="273" y="883"/>
                  </a:moveTo>
                  <a:cubicBezTo>
                    <a:pt x="342" y="603"/>
                    <a:pt x="503" y="296"/>
                    <a:pt x="828" y="3"/>
                  </a:cubicBezTo>
                  <a:cubicBezTo>
                    <a:pt x="195" y="0"/>
                    <a:pt x="195" y="0"/>
                    <a:pt x="195" y="0"/>
                  </a:cubicBezTo>
                  <a:cubicBezTo>
                    <a:pt x="82" y="241"/>
                    <a:pt x="0" y="540"/>
                    <a:pt x="18" y="883"/>
                  </a:cubicBezTo>
                  <a:lnTo>
                    <a:pt x="273" y="883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8ACCEC"/>
                </a:gs>
                <a:gs pos="100000">
                  <a:srgbClr val="6BB7E0"/>
                </a:gs>
              </a:gsLst>
              <a:lin ang="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551C759E-093F-2441-98A7-3DEC7BDE92CC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3276" y="5254625"/>
              <a:ext cx="542925" cy="1223962"/>
            </a:xfrm>
            <a:custGeom>
              <a:avLst/>
              <a:gdLst>
                <a:gd name="T0" fmla="*/ 286 w 286"/>
                <a:gd name="T1" fmla="*/ 645 h 645"/>
                <a:gd name="T2" fmla="*/ 0 w 286"/>
                <a:gd name="T3" fmla="*/ 0 h 645"/>
                <a:gd name="T4" fmla="*/ 166 w 286"/>
                <a:gd name="T5" fmla="*/ 645 h 645"/>
                <a:gd name="T6" fmla="*/ 286 w 286"/>
                <a:gd name="T7" fmla="*/ 645 h 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6" h="645">
                  <a:moveTo>
                    <a:pt x="286" y="645"/>
                  </a:moveTo>
                  <a:cubicBezTo>
                    <a:pt x="167" y="471"/>
                    <a:pt x="62" y="257"/>
                    <a:pt x="0" y="0"/>
                  </a:cubicBezTo>
                  <a:cubicBezTo>
                    <a:pt x="0" y="0"/>
                    <a:pt x="14" y="282"/>
                    <a:pt x="166" y="645"/>
                  </a:cubicBezTo>
                  <a:lnTo>
                    <a:pt x="286" y="645"/>
                  </a:lnTo>
                  <a:close/>
                </a:path>
              </a:pathLst>
            </a:custGeom>
            <a:solidFill>
              <a:srgbClr val="ABD5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2">
              <a:extLst>
                <a:ext uri="{FF2B5EF4-FFF2-40B4-BE49-F238E27FC236}">
                  <a16:creationId xmlns:a16="http://schemas.microsoft.com/office/drawing/2014/main" id="{FB1A23FC-AD1F-0748-AE5C-4B02400A34D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08351" y="2376488"/>
              <a:ext cx="2270125" cy="4103687"/>
            </a:xfrm>
            <a:custGeom>
              <a:avLst/>
              <a:gdLst>
                <a:gd name="T0" fmla="*/ 32 w 1193"/>
                <a:gd name="T1" fmla="*/ 1413 h 2162"/>
                <a:gd name="T2" fmla="*/ 361 w 1193"/>
                <a:gd name="T3" fmla="*/ 2161 h 2162"/>
                <a:gd name="T4" fmla="*/ 1193 w 1193"/>
                <a:gd name="T5" fmla="*/ 2161 h 2162"/>
                <a:gd name="T6" fmla="*/ 955 w 1193"/>
                <a:gd name="T7" fmla="*/ 1903 h 2162"/>
                <a:gd name="T8" fmla="*/ 704 w 1193"/>
                <a:gd name="T9" fmla="*/ 1413 h 2162"/>
                <a:gd name="T10" fmla="*/ 32 w 1193"/>
                <a:gd name="T11" fmla="*/ 1413 h 2162"/>
                <a:gd name="T12" fmla="*/ 0 w 1193"/>
                <a:gd name="T13" fmla="*/ 879 h 2162"/>
                <a:gd name="T14" fmla="*/ 126 w 1193"/>
                <a:gd name="T15" fmla="*/ 299 h 2162"/>
                <a:gd name="T16" fmla="*/ 275 w 1193"/>
                <a:gd name="T17" fmla="*/ 0 h 2162"/>
                <a:gd name="T18" fmla="*/ 725 w 1193"/>
                <a:gd name="T19" fmla="*/ 0 h 2162"/>
                <a:gd name="T20" fmla="*/ 590 w 1193"/>
                <a:gd name="T21" fmla="*/ 879 h 2162"/>
                <a:gd name="T22" fmla="*/ 0 w 1193"/>
                <a:gd name="T23" fmla="*/ 879 h 2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93" h="2162">
                  <a:moveTo>
                    <a:pt x="32" y="1413"/>
                  </a:moveTo>
                  <a:cubicBezTo>
                    <a:pt x="79" y="1653"/>
                    <a:pt x="178" y="1910"/>
                    <a:pt x="361" y="2161"/>
                  </a:cubicBezTo>
                  <a:cubicBezTo>
                    <a:pt x="362" y="2162"/>
                    <a:pt x="1193" y="2161"/>
                    <a:pt x="1193" y="2161"/>
                  </a:cubicBezTo>
                  <a:cubicBezTo>
                    <a:pt x="1113" y="2085"/>
                    <a:pt x="1034" y="2000"/>
                    <a:pt x="955" y="1903"/>
                  </a:cubicBezTo>
                  <a:cubicBezTo>
                    <a:pt x="955" y="1903"/>
                    <a:pt x="812" y="1718"/>
                    <a:pt x="704" y="1413"/>
                  </a:cubicBezTo>
                  <a:lnTo>
                    <a:pt x="32" y="1413"/>
                  </a:lnTo>
                  <a:close/>
                  <a:moveTo>
                    <a:pt x="0" y="879"/>
                  </a:moveTo>
                  <a:cubicBezTo>
                    <a:pt x="25" y="534"/>
                    <a:pt x="126" y="299"/>
                    <a:pt x="126" y="299"/>
                  </a:cubicBezTo>
                  <a:cubicBezTo>
                    <a:pt x="173" y="190"/>
                    <a:pt x="220" y="94"/>
                    <a:pt x="275" y="0"/>
                  </a:cubicBezTo>
                  <a:cubicBezTo>
                    <a:pt x="725" y="0"/>
                    <a:pt x="725" y="0"/>
                    <a:pt x="725" y="0"/>
                  </a:cubicBezTo>
                  <a:cubicBezTo>
                    <a:pt x="599" y="319"/>
                    <a:pt x="569" y="617"/>
                    <a:pt x="590" y="879"/>
                  </a:cubicBezTo>
                  <a:lnTo>
                    <a:pt x="0" y="879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9FDCF2"/>
                </a:gs>
                <a:gs pos="85000">
                  <a:srgbClr val="52B3D9"/>
                </a:gs>
              </a:gsLst>
              <a:lin ang="0" scaled="0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9B2D7ED7-0329-0D42-A7F4-88B9D8096C2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0BBE337-6FE4-F74A-8847-969FD40E7926}"/>
              </a:ext>
            </a:extLst>
          </p:cNvPr>
          <p:cNvSpPr/>
          <p:nvPr userDrawn="1"/>
        </p:nvSpPr>
        <p:spPr>
          <a:xfrm>
            <a:off x="0" y="203200"/>
            <a:ext cx="12192000" cy="6184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A82CAA-A637-564B-9150-80E6208D2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0" y="1104144"/>
            <a:ext cx="10393680" cy="646331"/>
          </a:xfrm>
        </p:spPr>
        <p:txBody>
          <a:bodyPr>
            <a:sp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8FFBED-D27D-074B-9C33-10A234BC62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2500" y="2271860"/>
            <a:ext cx="10619923" cy="1623008"/>
          </a:xfrm>
        </p:spPr>
        <p:txBody>
          <a:bodyPr>
            <a:sp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55A95B-EA76-8B4B-809B-5350F164F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E80DA-13F2-4B1E-8FF9-3D74A5295DFB}" type="datetime1">
              <a:rPr lang="en-US" smtClean="0"/>
              <a:t>8/18/2023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7ECC2B-9CA4-F049-B8DF-124C011176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Earth Science Division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94B535-E047-7E4E-AC67-9B9E71213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E8C51FE-49D9-314D-9957-ABBF7DDE878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0714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696" userDrawn="1">
          <p15:clr>
            <a:srgbClr val="FBAE40"/>
          </p15:clr>
        </p15:guide>
        <p15:guide id="2" pos="600" userDrawn="1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52368"/>
            <a:ext cx="10515600" cy="656591"/>
          </a:xfrm>
        </p:spPr>
        <p:txBody>
          <a:bodyPr anchor="t" anchorCtr="0">
            <a:sp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067800" y="6356352"/>
            <a:ext cx="2743200" cy="365125"/>
          </a:xfrm>
        </p:spPr>
        <p:txBody>
          <a:bodyPr/>
          <a:lstStyle/>
          <a:p>
            <a:fld id="{2805C972-C234-44D2-B040-6DD95830DD33}" type="slidenum">
              <a:rPr lang="en-US" smtClean="0"/>
              <a:t>‹#›</a:t>
            </a:fld>
            <a:endParaRPr lang="en-US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9"/>
          </a:xfrm>
        </p:spPr>
        <p:txBody>
          <a:bodyPr/>
          <a:lstStyle>
            <a:lvl1pPr>
              <a:defRPr>
                <a:solidFill>
                  <a:srgbClr val="244D60"/>
                </a:solidFill>
              </a:defRPr>
            </a:lvl1pPr>
            <a:lvl2pPr>
              <a:defRPr>
                <a:solidFill>
                  <a:srgbClr val="244D60"/>
                </a:solidFill>
              </a:defRPr>
            </a:lvl2pPr>
            <a:lvl3pPr>
              <a:defRPr>
                <a:solidFill>
                  <a:srgbClr val="244D60"/>
                </a:solidFill>
              </a:defRPr>
            </a:lvl3pPr>
            <a:lvl4pPr>
              <a:defRPr b="0">
                <a:solidFill>
                  <a:srgbClr val="244D60"/>
                </a:solidFill>
              </a:defRPr>
            </a:lvl4pPr>
            <a:lvl5pPr>
              <a:defRPr b="0">
                <a:solidFill>
                  <a:srgbClr val="244D6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203614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8">
          <p15:clr>
            <a:srgbClr val="FBAE40"/>
          </p15:clr>
        </p15:guide>
        <p15:guide id="2" pos="528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52341"/>
            <a:ext cx="10515600" cy="646331"/>
          </a:xfrm>
        </p:spPr>
        <p:txBody>
          <a:bodyPr anchor="t" anchorCtr="0">
            <a:sp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067800" y="6356350"/>
            <a:ext cx="2743200" cy="365125"/>
          </a:xfrm>
        </p:spPr>
        <p:txBody>
          <a:bodyPr/>
          <a:lstStyle/>
          <a:p>
            <a:fld id="{2805C972-C234-44D2-B040-6DD95830DD33}" type="slidenum">
              <a:rPr lang="en-US" smtClean="0"/>
              <a:t>‹#›</a:t>
            </a:fld>
            <a:endParaRPr lang="en-US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defRPr>
                <a:solidFill>
                  <a:srgbClr val="244D60"/>
                </a:solidFill>
              </a:defRPr>
            </a:lvl1pPr>
            <a:lvl2pPr>
              <a:defRPr>
                <a:solidFill>
                  <a:srgbClr val="244D60"/>
                </a:solidFill>
              </a:defRPr>
            </a:lvl2pPr>
            <a:lvl3pPr>
              <a:defRPr>
                <a:solidFill>
                  <a:srgbClr val="244D60"/>
                </a:solidFill>
              </a:defRPr>
            </a:lvl3pPr>
            <a:lvl4pPr>
              <a:defRPr b="0">
                <a:solidFill>
                  <a:srgbClr val="244D60"/>
                </a:solidFill>
              </a:defRPr>
            </a:lvl4pPr>
            <a:lvl5pPr>
              <a:defRPr b="0">
                <a:solidFill>
                  <a:srgbClr val="244D6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522496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8">
          <p15:clr>
            <a:srgbClr val="FBAE40"/>
          </p15:clr>
        </p15:guide>
        <p15:guide id="2" pos="528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080" y="552368"/>
            <a:ext cx="10515600" cy="656591"/>
          </a:xfrm>
        </p:spPr>
        <p:txBody>
          <a:bodyPr anchor="t" anchorCtr="0">
            <a:sp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9067800" y="6356432"/>
            <a:ext cx="27432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2805C972-C234-44D2-B040-6DD95830D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3706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8">
          <p15:clr>
            <a:srgbClr val="FBAE40"/>
          </p15:clr>
        </p15:guide>
        <p15:guide id="2" pos="544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862FBD-C138-3746-8BC5-B60198D209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789608-A7B3-F744-9813-503394FAA0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584244-EC32-D74F-8B03-A1D15CD7D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11656-17CF-4AF1-BC26-B92E5C3E82F5}" type="datetime1">
              <a:rPr lang="en-US" smtClean="0"/>
              <a:t>8/18/2023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98C5D4-442E-B54F-B6CD-5154787DD7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INTERNAL NASA USE ONLY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163665-753D-C442-8F63-840279CCFA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5C972-C234-44D2-B040-6DD95830D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60171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A82CAA-A637-564B-9150-80E6208D2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20" y="1104144"/>
            <a:ext cx="10393680" cy="646331"/>
          </a:xfrm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8FFBED-D27D-074B-9C33-10A234BC62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5840" y="2271860"/>
            <a:ext cx="10619923" cy="1623008"/>
          </a:xfrm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55A95B-EA76-8B4B-809B-5350F164FF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4441" y="6424167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4B93785-14D6-458F-8098-E37FAFCDAC2F}" type="datetime1">
              <a:rPr lang="en-US" smtClean="0"/>
              <a:t>8/18/2023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7ECC2B-9CA4-F049-B8DF-124C011176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99560" y="6422610"/>
            <a:ext cx="411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FOR INTERNAL NASA USE ONLY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94B535-E047-7E4E-AC67-9B9E71213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55319" y="6422339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E8C51FE-49D9-314D-9957-ABBF7DDE8782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6ECA194-4DBF-4903-9B29-C424EBDAA30C}"/>
              </a:ext>
            </a:extLst>
          </p:cNvPr>
          <p:cNvGrpSpPr/>
          <p:nvPr userDrawn="1"/>
        </p:nvGrpSpPr>
        <p:grpSpPr>
          <a:xfrm>
            <a:off x="-18167" y="-10221"/>
            <a:ext cx="12210167" cy="6869357"/>
            <a:chOff x="0" y="-2662"/>
            <a:chExt cx="12192000" cy="6859136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3FB6E270-5883-418D-8370-5042631EB72E}"/>
                </a:ext>
              </a:extLst>
            </p:cNvPr>
            <p:cNvSpPr/>
            <p:nvPr userDrawn="1"/>
          </p:nvSpPr>
          <p:spPr>
            <a:xfrm>
              <a:off x="0" y="0"/>
              <a:ext cx="12192000" cy="6856474"/>
            </a:xfrm>
            <a:prstGeom prst="rect">
              <a:avLst/>
            </a:prstGeom>
            <a:solidFill>
              <a:srgbClr val="3A38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A687"/>
                </a:solidFill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3FF8F74F-7EB9-4EA2-8BCD-231786946C8D}"/>
                </a:ext>
              </a:extLst>
            </p:cNvPr>
            <p:cNvSpPr/>
            <p:nvPr userDrawn="1"/>
          </p:nvSpPr>
          <p:spPr>
            <a:xfrm>
              <a:off x="0" y="-2662"/>
              <a:ext cx="12188952" cy="6856474"/>
            </a:xfrm>
            <a:prstGeom prst="rect">
              <a:avLst/>
            </a:prstGeom>
            <a:gradFill flip="none" rotWithShape="1">
              <a:gsLst>
                <a:gs pos="95000">
                  <a:srgbClr val="BA8681"/>
                </a:gs>
                <a:gs pos="59000">
                  <a:srgbClr val="A1767D"/>
                </a:gs>
                <a:gs pos="18000">
                  <a:srgbClr val="968AAD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A687"/>
                </a:solidFill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9A1F8D7-AEE6-4E2B-95E8-80297135434B}"/>
              </a:ext>
            </a:extLst>
          </p:cNvPr>
          <p:cNvGrpSpPr/>
          <p:nvPr userDrawn="1"/>
        </p:nvGrpSpPr>
        <p:grpSpPr>
          <a:xfrm>
            <a:off x="517664" y="-19393"/>
            <a:ext cx="4628149" cy="6890327"/>
            <a:chOff x="3308351" y="2370138"/>
            <a:chExt cx="2760662" cy="4110037"/>
          </a:xfrm>
          <a:gradFill flip="none" rotWithShape="1">
            <a:gsLst>
              <a:gs pos="0">
                <a:srgbClr val="B48889"/>
              </a:gs>
              <a:gs pos="74000">
                <a:srgbClr val="D69E8D"/>
              </a:gs>
              <a:gs pos="83000">
                <a:srgbClr val="D69E8D"/>
              </a:gs>
              <a:gs pos="100000">
                <a:srgbClr val="D69E8D"/>
              </a:gs>
            </a:gsLst>
            <a:lin ang="10800000" scaled="1"/>
            <a:tileRect/>
          </a:gradFill>
        </p:grpSpPr>
        <p:sp>
          <p:nvSpPr>
            <p:cNvPr id="25" name="Freeform 10">
              <a:extLst>
                <a:ext uri="{FF2B5EF4-FFF2-40B4-BE49-F238E27FC236}">
                  <a16:creationId xmlns:a16="http://schemas.microsoft.com/office/drawing/2014/main" id="{4383AE9B-2483-4F7A-BCB8-03E77ED9413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94213" y="2370138"/>
              <a:ext cx="1574800" cy="3676650"/>
            </a:xfrm>
            <a:custGeom>
              <a:avLst/>
              <a:gdLst>
                <a:gd name="T0" fmla="*/ 239 w 828"/>
                <a:gd name="T1" fmla="*/ 1416 h 1936"/>
                <a:gd name="T2" fmla="*/ 387 w 828"/>
                <a:gd name="T3" fmla="*/ 1936 h 1936"/>
                <a:gd name="T4" fmla="*/ 127 w 828"/>
                <a:gd name="T5" fmla="*/ 1417 h 1936"/>
                <a:gd name="T6" fmla="*/ 239 w 828"/>
                <a:gd name="T7" fmla="*/ 1416 h 1936"/>
                <a:gd name="T8" fmla="*/ 273 w 828"/>
                <a:gd name="T9" fmla="*/ 883 h 1936"/>
                <a:gd name="T10" fmla="*/ 828 w 828"/>
                <a:gd name="T11" fmla="*/ 3 h 1936"/>
                <a:gd name="T12" fmla="*/ 195 w 828"/>
                <a:gd name="T13" fmla="*/ 0 h 1936"/>
                <a:gd name="T14" fmla="*/ 18 w 828"/>
                <a:gd name="T15" fmla="*/ 883 h 1936"/>
                <a:gd name="T16" fmla="*/ 273 w 828"/>
                <a:gd name="T17" fmla="*/ 883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8" h="1936">
                  <a:moveTo>
                    <a:pt x="239" y="1416"/>
                  </a:moveTo>
                  <a:cubicBezTo>
                    <a:pt x="273" y="1728"/>
                    <a:pt x="387" y="1936"/>
                    <a:pt x="387" y="1936"/>
                  </a:cubicBezTo>
                  <a:cubicBezTo>
                    <a:pt x="271" y="1756"/>
                    <a:pt x="186" y="1583"/>
                    <a:pt x="127" y="1417"/>
                  </a:cubicBezTo>
                  <a:lnTo>
                    <a:pt x="239" y="1416"/>
                  </a:lnTo>
                  <a:close/>
                  <a:moveTo>
                    <a:pt x="273" y="883"/>
                  </a:moveTo>
                  <a:cubicBezTo>
                    <a:pt x="342" y="603"/>
                    <a:pt x="503" y="296"/>
                    <a:pt x="828" y="3"/>
                  </a:cubicBezTo>
                  <a:cubicBezTo>
                    <a:pt x="195" y="0"/>
                    <a:pt x="195" y="0"/>
                    <a:pt x="195" y="0"/>
                  </a:cubicBezTo>
                  <a:cubicBezTo>
                    <a:pt x="82" y="241"/>
                    <a:pt x="0" y="540"/>
                    <a:pt x="18" y="883"/>
                  </a:cubicBezTo>
                  <a:lnTo>
                    <a:pt x="273" y="8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1">
              <a:extLst>
                <a:ext uri="{FF2B5EF4-FFF2-40B4-BE49-F238E27FC236}">
                  <a16:creationId xmlns:a16="http://schemas.microsoft.com/office/drawing/2014/main" id="{50175B2F-916B-4D2A-8B28-4480FE97BE8B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3276" y="5254625"/>
              <a:ext cx="542925" cy="1223962"/>
            </a:xfrm>
            <a:custGeom>
              <a:avLst/>
              <a:gdLst>
                <a:gd name="T0" fmla="*/ 286 w 286"/>
                <a:gd name="T1" fmla="*/ 645 h 645"/>
                <a:gd name="T2" fmla="*/ 0 w 286"/>
                <a:gd name="T3" fmla="*/ 0 h 645"/>
                <a:gd name="T4" fmla="*/ 166 w 286"/>
                <a:gd name="T5" fmla="*/ 645 h 645"/>
                <a:gd name="T6" fmla="*/ 286 w 286"/>
                <a:gd name="T7" fmla="*/ 645 h 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6" h="645">
                  <a:moveTo>
                    <a:pt x="286" y="645"/>
                  </a:moveTo>
                  <a:cubicBezTo>
                    <a:pt x="167" y="471"/>
                    <a:pt x="62" y="257"/>
                    <a:pt x="0" y="0"/>
                  </a:cubicBezTo>
                  <a:cubicBezTo>
                    <a:pt x="0" y="0"/>
                    <a:pt x="14" y="282"/>
                    <a:pt x="166" y="645"/>
                  </a:cubicBezTo>
                  <a:lnTo>
                    <a:pt x="286" y="6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12">
              <a:extLst>
                <a:ext uri="{FF2B5EF4-FFF2-40B4-BE49-F238E27FC236}">
                  <a16:creationId xmlns:a16="http://schemas.microsoft.com/office/drawing/2014/main" id="{4F85BA8C-7006-49F0-B916-908C4B0E297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08351" y="2376488"/>
              <a:ext cx="2270125" cy="4103687"/>
            </a:xfrm>
            <a:custGeom>
              <a:avLst/>
              <a:gdLst>
                <a:gd name="T0" fmla="*/ 32 w 1193"/>
                <a:gd name="T1" fmla="*/ 1413 h 2162"/>
                <a:gd name="T2" fmla="*/ 361 w 1193"/>
                <a:gd name="T3" fmla="*/ 2161 h 2162"/>
                <a:gd name="T4" fmla="*/ 1193 w 1193"/>
                <a:gd name="T5" fmla="*/ 2161 h 2162"/>
                <a:gd name="T6" fmla="*/ 955 w 1193"/>
                <a:gd name="T7" fmla="*/ 1903 h 2162"/>
                <a:gd name="T8" fmla="*/ 704 w 1193"/>
                <a:gd name="T9" fmla="*/ 1413 h 2162"/>
                <a:gd name="T10" fmla="*/ 32 w 1193"/>
                <a:gd name="T11" fmla="*/ 1413 h 2162"/>
                <a:gd name="T12" fmla="*/ 0 w 1193"/>
                <a:gd name="T13" fmla="*/ 879 h 2162"/>
                <a:gd name="T14" fmla="*/ 126 w 1193"/>
                <a:gd name="T15" fmla="*/ 299 h 2162"/>
                <a:gd name="T16" fmla="*/ 275 w 1193"/>
                <a:gd name="T17" fmla="*/ 0 h 2162"/>
                <a:gd name="T18" fmla="*/ 725 w 1193"/>
                <a:gd name="T19" fmla="*/ 0 h 2162"/>
                <a:gd name="T20" fmla="*/ 590 w 1193"/>
                <a:gd name="T21" fmla="*/ 879 h 2162"/>
                <a:gd name="T22" fmla="*/ 0 w 1193"/>
                <a:gd name="T23" fmla="*/ 879 h 2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93" h="2162">
                  <a:moveTo>
                    <a:pt x="32" y="1413"/>
                  </a:moveTo>
                  <a:cubicBezTo>
                    <a:pt x="79" y="1653"/>
                    <a:pt x="178" y="1910"/>
                    <a:pt x="361" y="2161"/>
                  </a:cubicBezTo>
                  <a:cubicBezTo>
                    <a:pt x="362" y="2162"/>
                    <a:pt x="1193" y="2161"/>
                    <a:pt x="1193" y="2161"/>
                  </a:cubicBezTo>
                  <a:cubicBezTo>
                    <a:pt x="1113" y="2085"/>
                    <a:pt x="1034" y="2000"/>
                    <a:pt x="955" y="1903"/>
                  </a:cubicBezTo>
                  <a:cubicBezTo>
                    <a:pt x="955" y="1903"/>
                    <a:pt x="812" y="1718"/>
                    <a:pt x="704" y="1413"/>
                  </a:cubicBezTo>
                  <a:lnTo>
                    <a:pt x="32" y="1413"/>
                  </a:lnTo>
                  <a:close/>
                  <a:moveTo>
                    <a:pt x="0" y="879"/>
                  </a:moveTo>
                  <a:cubicBezTo>
                    <a:pt x="25" y="534"/>
                    <a:pt x="126" y="299"/>
                    <a:pt x="126" y="299"/>
                  </a:cubicBezTo>
                  <a:cubicBezTo>
                    <a:pt x="173" y="190"/>
                    <a:pt x="220" y="94"/>
                    <a:pt x="275" y="0"/>
                  </a:cubicBezTo>
                  <a:cubicBezTo>
                    <a:pt x="725" y="0"/>
                    <a:pt x="725" y="0"/>
                    <a:pt x="725" y="0"/>
                  </a:cubicBezTo>
                  <a:cubicBezTo>
                    <a:pt x="599" y="319"/>
                    <a:pt x="569" y="617"/>
                    <a:pt x="590" y="879"/>
                  </a:cubicBezTo>
                  <a:lnTo>
                    <a:pt x="0" y="87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8" name="Rectangle 27">
            <a:extLst>
              <a:ext uri="{FF2B5EF4-FFF2-40B4-BE49-F238E27FC236}">
                <a16:creationId xmlns:a16="http://schemas.microsoft.com/office/drawing/2014/main" id="{9FE10526-5B11-42AE-88D8-6352A0A9300A}"/>
              </a:ext>
            </a:extLst>
          </p:cNvPr>
          <p:cNvSpPr/>
          <p:nvPr userDrawn="1"/>
        </p:nvSpPr>
        <p:spPr>
          <a:xfrm>
            <a:off x="-24105" y="160317"/>
            <a:ext cx="12240501" cy="63057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174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659C7A6-D5D7-AB4F-B44F-E7FCF674CF8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524000" y="0"/>
            <a:ext cx="13716000" cy="685800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D2CE19-A11D-D94C-B77D-57C122F2B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CECC4-4379-4A86-A4C1-1EFE5C870504}" type="datetime1">
              <a:rPr lang="en-US" smtClean="0"/>
              <a:t>8/18/2023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8FFF24-A506-454C-A791-5E9C3C843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FOR INTERNAL NASA USE ONLY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D89AD3-FDEB-FB43-85E2-1EB84C13A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C51FE-49D9-314D-9957-ABBF7DDE8782}" type="slidenum">
              <a:rPr lang="en-US" smtClean="0"/>
              <a:t>‹#›</a:t>
            </a:fld>
            <a:endParaRPr lang="en-US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9F6BF381-EC61-6849-8D46-8B15029926B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2220" y="2930504"/>
            <a:ext cx="4907929" cy="4409468"/>
          </a:xfrm>
          <a:prstGeom prst="rect">
            <a:avLst/>
          </a:prstGeom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AF570B87-6A33-6D43-B8E5-2F92176EA5DD}"/>
              </a:ext>
            </a:extLst>
          </p:cNvPr>
          <p:cNvGrpSpPr/>
          <p:nvPr userDrawn="1"/>
        </p:nvGrpSpPr>
        <p:grpSpPr>
          <a:xfrm>
            <a:off x="4150530" y="528603"/>
            <a:ext cx="4932340" cy="2120900"/>
            <a:chOff x="3761206" y="725010"/>
            <a:chExt cx="4932340" cy="2120900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18470524-0B5B-5A46-A813-150DCBD6129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88255" y="930910"/>
              <a:ext cx="787400" cy="774700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588C8E61-000C-D042-B85F-063A438D112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0357980">
              <a:off x="6559946" y="725010"/>
              <a:ext cx="2133600" cy="2120900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1A39668C-655F-F745-8FBC-0FE3FABD3DA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61206" y="2026497"/>
              <a:ext cx="1028700" cy="635000"/>
            </a:xfrm>
            <a:prstGeom prst="rect">
              <a:avLst/>
            </a:prstGeom>
          </p:spPr>
        </p:pic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6EB35260-6306-BC40-B650-C58F4BFD897E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2390" y="304799"/>
            <a:ext cx="2769575" cy="840423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AE77D0F7-4A6B-4045-B534-3DB6A60EA85B}"/>
              </a:ext>
            </a:extLst>
          </p:cNvPr>
          <p:cNvSpPr>
            <a:spLocks noGrp="1"/>
          </p:cNvSpPr>
          <p:nvPr userDrawn="1">
            <p:ph type="subTitle" idx="1" hasCustomPrompt="1"/>
          </p:nvPr>
        </p:nvSpPr>
        <p:spPr>
          <a:xfrm>
            <a:off x="1581810" y="4098400"/>
            <a:ext cx="4348566" cy="1431161"/>
          </a:xfrm>
        </p:spPr>
        <p:txBody>
          <a:bodyPr wrap="square">
            <a:spAutoFit/>
          </a:bodyPr>
          <a:lstStyle>
            <a:lvl1pPr marL="0" indent="0" algn="l">
              <a:buNone/>
              <a:defRPr sz="18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spcBef>
                <a:spcPts val="400"/>
              </a:spcBef>
            </a:pPr>
            <a:r>
              <a:rPr lang="en-US" b="1"/>
              <a:t>PRESENTER NAME</a:t>
            </a:r>
          </a:p>
          <a:p>
            <a:pPr>
              <a:spcBef>
                <a:spcPts val="400"/>
              </a:spcBef>
            </a:pPr>
            <a:r>
              <a:rPr lang="en-US"/>
              <a:t>Title</a:t>
            </a:r>
          </a:p>
          <a:p>
            <a:pPr>
              <a:spcBef>
                <a:spcPts val="400"/>
              </a:spcBef>
            </a:pPr>
            <a:r>
              <a:rPr lang="en-US"/>
              <a:t>Date</a:t>
            </a:r>
          </a:p>
          <a:p>
            <a:r>
              <a:rPr lang="en-US"/>
              <a:t> 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F692E3A0-72B3-2244-99BB-9447B75D90C4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07890" y="6075666"/>
            <a:ext cx="2755900" cy="33655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09D3622-563B-A444-94C9-1DB71C797B96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2957" y="5797540"/>
            <a:ext cx="838200" cy="838200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B807836F-AE3D-4847-80B1-0343B9DAB76F}"/>
              </a:ext>
            </a:extLst>
          </p:cNvPr>
          <p:cNvGrpSpPr/>
          <p:nvPr userDrawn="1"/>
        </p:nvGrpSpPr>
        <p:grpSpPr>
          <a:xfrm>
            <a:off x="-473777" y="-10705"/>
            <a:ext cx="3197522" cy="6876906"/>
            <a:chOff x="-473777" y="-10705"/>
            <a:chExt cx="3197522" cy="6876906"/>
          </a:xfrm>
        </p:grpSpPr>
        <p:sp>
          <p:nvSpPr>
            <p:cNvPr id="24" name="Freeform 5">
              <a:extLst>
                <a:ext uri="{FF2B5EF4-FFF2-40B4-BE49-F238E27FC236}">
                  <a16:creationId xmlns:a16="http://schemas.microsoft.com/office/drawing/2014/main" id="{84CFB6B8-C63B-414F-BD5D-4E036E37DB38}"/>
                </a:ext>
              </a:extLst>
            </p:cNvPr>
            <p:cNvSpPr>
              <a:spLocks/>
            </p:cNvSpPr>
            <p:nvPr/>
          </p:nvSpPr>
          <p:spPr bwMode="auto">
            <a:xfrm>
              <a:off x="-473777" y="-10705"/>
              <a:ext cx="3197522" cy="6152517"/>
            </a:xfrm>
            <a:custGeom>
              <a:avLst/>
              <a:gdLst>
                <a:gd name="T0" fmla="*/ 370 w 1003"/>
                <a:gd name="T1" fmla="*/ 0 h 1936"/>
                <a:gd name="T2" fmla="*/ 561 w 1003"/>
                <a:gd name="T3" fmla="*/ 1936 h 1936"/>
                <a:gd name="T4" fmla="*/ 1003 w 1003"/>
                <a:gd name="T5" fmla="*/ 3 h 1936"/>
                <a:gd name="T6" fmla="*/ 370 w 1003"/>
                <a:gd name="T7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03" h="1936">
                  <a:moveTo>
                    <a:pt x="370" y="0"/>
                  </a:moveTo>
                  <a:cubicBezTo>
                    <a:pt x="153" y="463"/>
                    <a:pt x="47" y="1140"/>
                    <a:pt x="561" y="1936"/>
                  </a:cubicBezTo>
                  <a:cubicBezTo>
                    <a:pt x="561" y="1936"/>
                    <a:pt x="0" y="907"/>
                    <a:pt x="1003" y="3"/>
                  </a:cubicBezTo>
                  <a:lnTo>
                    <a:pt x="370" y="0"/>
                  </a:lnTo>
                  <a:close/>
                </a:path>
              </a:pathLst>
            </a:custGeom>
            <a:gradFill flip="none" rotWithShape="1">
              <a:gsLst>
                <a:gs pos="97000">
                  <a:srgbClr val="68BAE1"/>
                </a:gs>
                <a:gs pos="3000">
                  <a:srgbClr val="88CFEB"/>
                </a:gs>
              </a:gsLst>
              <a:lin ang="0" scaled="0"/>
              <a:tileRect/>
            </a:gradFill>
            <a:ln w="127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6">
              <a:extLst>
                <a:ext uri="{FF2B5EF4-FFF2-40B4-BE49-F238E27FC236}">
                  <a16:creationId xmlns:a16="http://schemas.microsoft.com/office/drawing/2014/main" id="{E2067D73-15F5-EB41-9889-53FF5A33A5A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4253" y="-1132"/>
              <a:ext cx="1913089" cy="6867333"/>
            </a:xfrm>
            <a:custGeom>
              <a:avLst/>
              <a:gdLst>
                <a:gd name="T0" fmla="*/ 0 w 600"/>
                <a:gd name="T1" fmla="*/ 2161 h 2161"/>
                <a:gd name="T2" fmla="*/ 600 w 600"/>
                <a:gd name="T3" fmla="*/ 2161 h 2161"/>
                <a:gd name="T4" fmla="*/ 363 w 600"/>
                <a:gd name="T5" fmla="*/ 1903 h 2161"/>
                <a:gd name="T6" fmla="*/ 1 w 600"/>
                <a:gd name="T7" fmla="*/ 918 h 2161"/>
                <a:gd name="T8" fmla="*/ 0 w 600"/>
                <a:gd name="T9" fmla="*/ 2161 h 2161"/>
                <a:gd name="T10" fmla="*/ 1 w 600"/>
                <a:gd name="T11" fmla="*/ 536 h 2161"/>
                <a:gd name="T12" fmla="*/ 133 w 600"/>
                <a:gd name="T13" fmla="*/ 0 h 2161"/>
                <a:gd name="T14" fmla="*/ 0 w 600"/>
                <a:gd name="T15" fmla="*/ 0 h 2161"/>
                <a:gd name="T16" fmla="*/ 1 w 600"/>
                <a:gd name="T17" fmla="*/ 536 h 2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0" h="2161">
                  <a:moveTo>
                    <a:pt x="0" y="2161"/>
                  </a:moveTo>
                  <a:cubicBezTo>
                    <a:pt x="246" y="2161"/>
                    <a:pt x="600" y="2161"/>
                    <a:pt x="600" y="2161"/>
                  </a:cubicBezTo>
                  <a:cubicBezTo>
                    <a:pt x="521" y="2085"/>
                    <a:pt x="442" y="2000"/>
                    <a:pt x="363" y="1903"/>
                  </a:cubicBezTo>
                  <a:cubicBezTo>
                    <a:pt x="363" y="1903"/>
                    <a:pt x="58" y="1508"/>
                    <a:pt x="1" y="918"/>
                  </a:cubicBezTo>
                  <a:lnTo>
                    <a:pt x="0" y="2161"/>
                  </a:lnTo>
                  <a:close/>
                  <a:moveTo>
                    <a:pt x="1" y="536"/>
                  </a:moveTo>
                  <a:cubicBezTo>
                    <a:pt x="18" y="367"/>
                    <a:pt x="59" y="187"/>
                    <a:pt x="133" y="0"/>
                  </a:cubicBezTo>
                  <a:cubicBezTo>
                    <a:pt x="133" y="0"/>
                    <a:pt x="74" y="0"/>
                    <a:pt x="0" y="0"/>
                  </a:cubicBezTo>
                  <a:lnTo>
                    <a:pt x="1" y="53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8FD5ED"/>
                </a:gs>
                <a:gs pos="71000">
                  <a:srgbClr val="52B3D9"/>
                </a:gs>
              </a:gsLst>
              <a:lin ang="21594000" scaled="0"/>
              <a:tileRect/>
            </a:gradFill>
            <a:ln w="127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54187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0 L 0.12383 0 " pathEditMode="relative" rAng="0" ptsTypes="AA">
                                      <p:cBhvr>
                                        <p:cTn id="6" dur="4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85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2669 -0.35463 L -0.15169 -0.2213 " pathEditMode="relative" ptsTypes="AA">
                                      <p:cBhvr>
                                        <p:cTn id="8" dur="21500" spd="-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85185E-6 L -0.02878 1.85185E-6 " pathEditMode="relative" rAng="0" ptsTypes="AA">
                                      <p:cBhvr>
                                        <p:cTn id="10" dur="1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5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1.48148E-6 L -0.04323 -0.01898 " pathEditMode="relative" rAng="0" ptsTypes="AA">
                                      <p:cBhvr>
                                        <p:cTn id="12" dur="2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61" y="-949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2.59259E-6 L -0.04583 -0.06852 " pathEditMode="relative" rAng="0" ptsTypes="AA">
                                      <p:cBhvr>
                                        <p:cTn id="14" dur="16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92" y="-3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DCECCB84-F9BA-43D5-87BE-67443E8EF086}">
      <p15:sldGuideLst xmlns:p15="http://schemas.microsoft.com/office/powerpoint/2012/main">
        <p15:guide id="1" orient="horz" pos="2352">
          <p15:clr>
            <a:srgbClr val="FBAE40"/>
          </p15:clr>
        </p15:guide>
        <p15:guide id="2" pos="336">
          <p15:clr>
            <a:srgbClr val="FBAE40"/>
          </p15:clr>
        </p15:guide>
        <p15:guide id="3" orient="horz" pos="2040">
          <p15:clr>
            <a:srgbClr val="FBAE40"/>
          </p15:clr>
        </p15:guide>
        <p15:guide id="4" pos="1056">
          <p15:clr>
            <a:srgbClr val="FBAE40"/>
          </p15:clr>
        </p15:guide>
        <p15:guide id="5" orient="horz" pos="2640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0C939768-4B75-F242-A6B4-9CF5A8EECD8E}"/>
              </a:ext>
            </a:extLst>
          </p:cNvPr>
          <p:cNvGrpSpPr/>
          <p:nvPr userDrawn="1"/>
        </p:nvGrpSpPr>
        <p:grpSpPr>
          <a:xfrm>
            <a:off x="-18167" y="-10221"/>
            <a:ext cx="12210167" cy="6869357"/>
            <a:chOff x="0" y="-2662"/>
            <a:chExt cx="12192000" cy="6859136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61BA50B-8B1F-A244-B375-F86C8E5436F9}"/>
                </a:ext>
              </a:extLst>
            </p:cNvPr>
            <p:cNvSpPr/>
            <p:nvPr userDrawn="1"/>
          </p:nvSpPr>
          <p:spPr>
            <a:xfrm>
              <a:off x="0" y="0"/>
              <a:ext cx="12192000" cy="6856474"/>
            </a:xfrm>
            <a:prstGeom prst="rect">
              <a:avLst/>
            </a:prstGeom>
            <a:solidFill>
              <a:srgbClr val="3A38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A687"/>
                </a:solidFill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99EC7C33-1BA5-1748-8B08-423C53E14A7C}"/>
                </a:ext>
              </a:extLst>
            </p:cNvPr>
            <p:cNvSpPr/>
            <p:nvPr userDrawn="1"/>
          </p:nvSpPr>
          <p:spPr>
            <a:xfrm>
              <a:off x="0" y="-2662"/>
              <a:ext cx="12188952" cy="6856474"/>
            </a:xfrm>
            <a:prstGeom prst="rect">
              <a:avLst/>
            </a:prstGeom>
            <a:gradFill flip="none" rotWithShape="1">
              <a:gsLst>
                <a:gs pos="95000">
                  <a:srgbClr val="BA8681"/>
                </a:gs>
                <a:gs pos="59000">
                  <a:srgbClr val="A1767D"/>
                </a:gs>
                <a:gs pos="18000">
                  <a:srgbClr val="968AAD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A687"/>
                </a:solidFill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3DAB9EF-B79C-C640-9FA8-40D2DFCE2AD1}"/>
              </a:ext>
            </a:extLst>
          </p:cNvPr>
          <p:cNvGrpSpPr/>
          <p:nvPr userDrawn="1"/>
        </p:nvGrpSpPr>
        <p:grpSpPr>
          <a:xfrm>
            <a:off x="517664" y="-19393"/>
            <a:ext cx="4628149" cy="6890327"/>
            <a:chOff x="3308351" y="2370138"/>
            <a:chExt cx="2760662" cy="4110037"/>
          </a:xfrm>
          <a:gradFill flip="none" rotWithShape="1">
            <a:gsLst>
              <a:gs pos="0">
                <a:srgbClr val="B48889"/>
              </a:gs>
              <a:gs pos="74000">
                <a:srgbClr val="D69E8D"/>
              </a:gs>
              <a:gs pos="83000">
                <a:srgbClr val="D69E8D"/>
              </a:gs>
              <a:gs pos="100000">
                <a:srgbClr val="D69E8D"/>
              </a:gs>
            </a:gsLst>
            <a:lin ang="10800000" scaled="1"/>
            <a:tileRect/>
          </a:gradFill>
        </p:grpSpPr>
        <p:sp>
          <p:nvSpPr>
            <p:cNvPr id="22" name="Freeform 10">
              <a:extLst>
                <a:ext uri="{FF2B5EF4-FFF2-40B4-BE49-F238E27FC236}">
                  <a16:creationId xmlns:a16="http://schemas.microsoft.com/office/drawing/2014/main" id="{192CEE28-B58D-3241-B190-DB9DEBDD11C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94213" y="2370138"/>
              <a:ext cx="1574800" cy="3676650"/>
            </a:xfrm>
            <a:custGeom>
              <a:avLst/>
              <a:gdLst>
                <a:gd name="T0" fmla="*/ 239 w 828"/>
                <a:gd name="T1" fmla="*/ 1416 h 1936"/>
                <a:gd name="T2" fmla="*/ 387 w 828"/>
                <a:gd name="T3" fmla="*/ 1936 h 1936"/>
                <a:gd name="T4" fmla="*/ 127 w 828"/>
                <a:gd name="T5" fmla="*/ 1417 h 1936"/>
                <a:gd name="T6" fmla="*/ 239 w 828"/>
                <a:gd name="T7" fmla="*/ 1416 h 1936"/>
                <a:gd name="T8" fmla="*/ 273 w 828"/>
                <a:gd name="T9" fmla="*/ 883 h 1936"/>
                <a:gd name="T10" fmla="*/ 828 w 828"/>
                <a:gd name="T11" fmla="*/ 3 h 1936"/>
                <a:gd name="T12" fmla="*/ 195 w 828"/>
                <a:gd name="T13" fmla="*/ 0 h 1936"/>
                <a:gd name="T14" fmla="*/ 18 w 828"/>
                <a:gd name="T15" fmla="*/ 883 h 1936"/>
                <a:gd name="T16" fmla="*/ 273 w 828"/>
                <a:gd name="T17" fmla="*/ 883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8" h="1936">
                  <a:moveTo>
                    <a:pt x="239" y="1416"/>
                  </a:moveTo>
                  <a:cubicBezTo>
                    <a:pt x="273" y="1728"/>
                    <a:pt x="387" y="1936"/>
                    <a:pt x="387" y="1936"/>
                  </a:cubicBezTo>
                  <a:cubicBezTo>
                    <a:pt x="271" y="1756"/>
                    <a:pt x="186" y="1583"/>
                    <a:pt x="127" y="1417"/>
                  </a:cubicBezTo>
                  <a:lnTo>
                    <a:pt x="239" y="1416"/>
                  </a:lnTo>
                  <a:close/>
                  <a:moveTo>
                    <a:pt x="273" y="883"/>
                  </a:moveTo>
                  <a:cubicBezTo>
                    <a:pt x="342" y="603"/>
                    <a:pt x="503" y="296"/>
                    <a:pt x="828" y="3"/>
                  </a:cubicBezTo>
                  <a:cubicBezTo>
                    <a:pt x="195" y="0"/>
                    <a:pt x="195" y="0"/>
                    <a:pt x="195" y="0"/>
                  </a:cubicBezTo>
                  <a:cubicBezTo>
                    <a:pt x="82" y="241"/>
                    <a:pt x="0" y="540"/>
                    <a:pt x="18" y="883"/>
                  </a:cubicBezTo>
                  <a:lnTo>
                    <a:pt x="273" y="8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1">
              <a:extLst>
                <a:ext uri="{FF2B5EF4-FFF2-40B4-BE49-F238E27FC236}">
                  <a16:creationId xmlns:a16="http://schemas.microsoft.com/office/drawing/2014/main" id="{596FB482-A049-3547-9EDC-6CB459264DF1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3276" y="5254625"/>
              <a:ext cx="542925" cy="1223962"/>
            </a:xfrm>
            <a:custGeom>
              <a:avLst/>
              <a:gdLst>
                <a:gd name="T0" fmla="*/ 286 w 286"/>
                <a:gd name="T1" fmla="*/ 645 h 645"/>
                <a:gd name="T2" fmla="*/ 0 w 286"/>
                <a:gd name="T3" fmla="*/ 0 h 645"/>
                <a:gd name="T4" fmla="*/ 166 w 286"/>
                <a:gd name="T5" fmla="*/ 645 h 645"/>
                <a:gd name="T6" fmla="*/ 286 w 286"/>
                <a:gd name="T7" fmla="*/ 645 h 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6" h="645">
                  <a:moveTo>
                    <a:pt x="286" y="645"/>
                  </a:moveTo>
                  <a:cubicBezTo>
                    <a:pt x="167" y="471"/>
                    <a:pt x="62" y="257"/>
                    <a:pt x="0" y="0"/>
                  </a:cubicBezTo>
                  <a:cubicBezTo>
                    <a:pt x="0" y="0"/>
                    <a:pt x="14" y="282"/>
                    <a:pt x="166" y="645"/>
                  </a:cubicBezTo>
                  <a:lnTo>
                    <a:pt x="286" y="6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2">
              <a:extLst>
                <a:ext uri="{FF2B5EF4-FFF2-40B4-BE49-F238E27FC236}">
                  <a16:creationId xmlns:a16="http://schemas.microsoft.com/office/drawing/2014/main" id="{7152F9E5-7B6B-C842-8B3D-E679AF46B9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08351" y="2376488"/>
              <a:ext cx="2270125" cy="4103687"/>
            </a:xfrm>
            <a:custGeom>
              <a:avLst/>
              <a:gdLst>
                <a:gd name="T0" fmla="*/ 32 w 1193"/>
                <a:gd name="T1" fmla="*/ 1413 h 2162"/>
                <a:gd name="T2" fmla="*/ 361 w 1193"/>
                <a:gd name="T3" fmla="*/ 2161 h 2162"/>
                <a:gd name="T4" fmla="*/ 1193 w 1193"/>
                <a:gd name="T5" fmla="*/ 2161 h 2162"/>
                <a:gd name="T6" fmla="*/ 955 w 1193"/>
                <a:gd name="T7" fmla="*/ 1903 h 2162"/>
                <a:gd name="T8" fmla="*/ 704 w 1193"/>
                <a:gd name="T9" fmla="*/ 1413 h 2162"/>
                <a:gd name="T10" fmla="*/ 32 w 1193"/>
                <a:gd name="T11" fmla="*/ 1413 h 2162"/>
                <a:gd name="T12" fmla="*/ 0 w 1193"/>
                <a:gd name="T13" fmla="*/ 879 h 2162"/>
                <a:gd name="T14" fmla="*/ 126 w 1193"/>
                <a:gd name="T15" fmla="*/ 299 h 2162"/>
                <a:gd name="T16" fmla="*/ 275 w 1193"/>
                <a:gd name="T17" fmla="*/ 0 h 2162"/>
                <a:gd name="T18" fmla="*/ 725 w 1193"/>
                <a:gd name="T19" fmla="*/ 0 h 2162"/>
                <a:gd name="T20" fmla="*/ 590 w 1193"/>
                <a:gd name="T21" fmla="*/ 879 h 2162"/>
                <a:gd name="T22" fmla="*/ 0 w 1193"/>
                <a:gd name="T23" fmla="*/ 879 h 2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93" h="2162">
                  <a:moveTo>
                    <a:pt x="32" y="1413"/>
                  </a:moveTo>
                  <a:cubicBezTo>
                    <a:pt x="79" y="1653"/>
                    <a:pt x="178" y="1910"/>
                    <a:pt x="361" y="2161"/>
                  </a:cubicBezTo>
                  <a:cubicBezTo>
                    <a:pt x="362" y="2162"/>
                    <a:pt x="1193" y="2161"/>
                    <a:pt x="1193" y="2161"/>
                  </a:cubicBezTo>
                  <a:cubicBezTo>
                    <a:pt x="1113" y="2085"/>
                    <a:pt x="1034" y="2000"/>
                    <a:pt x="955" y="1903"/>
                  </a:cubicBezTo>
                  <a:cubicBezTo>
                    <a:pt x="955" y="1903"/>
                    <a:pt x="812" y="1718"/>
                    <a:pt x="704" y="1413"/>
                  </a:cubicBezTo>
                  <a:lnTo>
                    <a:pt x="32" y="1413"/>
                  </a:lnTo>
                  <a:close/>
                  <a:moveTo>
                    <a:pt x="0" y="879"/>
                  </a:moveTo>
                  <a:cubicBezTo>
                    <a:pt x="25" y="534"/>
                    <a:pt x="126" y="299"/>
                    <a:pt x="126" y="299"/>
                  </a:cubicBezTo>
                  <a:cubicBezTo>
                    <a:pt x="173" y="190"/>
                    <a:pt x="220" y="94"/>
                    <a:pt x="275" y="0"/>
                  </a:cubicBezTo>
                  <a:cubicBezTo>
                    <a:pt x="725" y="0"/>
                    <a:pt x="725" y="0"/>
                    <a:pt x="725" y="0"/>
                  </a:cubicBezTo>
                  <a:cubicBezTo>
                    <a:pt x="599" y="319"/>
                    <a:pt x="569" y="617"/>
                    <a:pt x="590" y="879"/>
                  </a:cubicBezTo>
                  <a:lnTo>
                    <a:pt x="0" y="87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A7EB389C-7368-8241-A182-CFDBFCD6C66C}"/>
              </a:ext>
            </a:extLst>
          </p:cNvPr>
          <p:cNvSpPr/>
          <p:nvPr userDrawn="1"/>
        </p:nvSpPr>
        <p:spPr>
          <a:xfrm>
            <a:off x="-24105" y="160317"/>
            <a:ext cx="12240501" cy="63057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A82CAA-A637-564B-9150-80E6208D2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20" y="1104144"/>
            <a:ext cx="10393680" cy="646331"/>
          </a:xfrm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8FFBED-D27D-074B-9C33-10A234BC62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5840" y="2271860"/>
            <a:ext cx="10619923" cy="1623008"/>
          </a:xfrm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55A95B-EA76-8B4B-809B-5350F164FF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4441" y="6424167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41986AF-BB5F-4FB1-9718-FE23B42E9A28}" type="datetime1">
              <a:rPr lang="en-US" smtClean="0"/>
              <a:t>8/18/2023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7ECC2B-9CA4-F049-B8DF-124C011176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99560" y="6422610"/>
            <a:ext cx="411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FOR INTERNAL NASA USE ONLY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94B535-E047-7E4E-AC67-9B9E71213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55319" y="6422339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E8C51FE-49D9-314D-9957-ABBF7DDE87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498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DCDA10E9-5C67-4148-864B-F3F3C56C3AB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1000">
                <a:srgbClr val="C7A16D"/>
              </a:gs>
              <a:gs pos="73000">
                <a:srgbClr val="5C7A8F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8366573-8E41-884C-9A46-968B69E936A7}"/>
              </a:ext>
            </a:extLst>
          </p:cNvPr>
          <p:cNvGrpSpPr/>
          <p:nvPr userDrawn="1"/>
        </p:nvGrpSpPr>
        <p:grpSpPr>
          <a:xfrm>
            <a:off x="517664" y="-19393"/>
            <a:ext cx="4628149" cy="6890327"/>
            <a:chOff x="3308351" y="2370138"/>
            <a:chExt cx="2760662" cy="4110037"/>
          </a:xfrm>
          <a:gradFill>
            <a:gsLst>
              <a:gs pos="0">
                <a:srgbClr val="A3D1E8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grpSpPr>
        <p:sp>
          <p:nvSpPr>
            <p:cNvPr id="21" name="Freeform 10">
              <a:extLst>
                <a:ext uri="{FF2B5EF4-FFF2-40B4-BE49-F238E27FC236}">
                  <a16:creationId xmlns:a16="http://schemas.microsoft.com/office/drawing/2014/main" id="{F3E06820-AF45-8447-870A-93CC24EA81F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94213" y="2370138"/>
              <a:ext cx="1574800" cy="3676650"/>
            </a:xfrm>
            <a:custGeom>
              <a:avLst/>
              <a:gdLst>
                <a:gd name="T0" fmla="*/ 239 w 828"/>
                <a:gd name="T1" fmla="*/ 1416 h 1936"/>
                <a:gd name="T2" fmla="*/ 387 w 828"/>
                <a:gd name="T3" fmla="*/ 1936 h 1936"/>
                <a:gd name="T4" fmla="*/ 127 w 828"/>
                <a:gd name="T5" fmla="*/ 1417 h 1936"/>
                <a:gd name="T6" fmla="*/ 239 w 828"/>
                <a:gd name="T7" fmla="*/ 1416 h 1936"/>
                <a:gd name="T8" fmla="*/ 273 w 828"/>
                <a:gd name="T9" fmla="*/ 883 h 1936"/>
                <a:gd name="T10" fmla="*/ 828 w 828"/>
                <a:gd name="T11" fmla="*/ 3 h 1936"/>
                <a:gd name="T12" fmla="*/ 195 w 828"/>
                <a:gd name="T13" fmla="*/ 0 h 1936"/>
                <a:gd name="T14" fmla="*/ 18 w 828"/>
                <a:gd name="T15" fmla="*/ 883 h 1936"/>
                <a:gd name="T16" fmla="*/ 273 w 828"/>
                <a:gd name="T17" fmla="*/ 883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8" h="1936">
                  <a:moveTo>
                    <a:pt x="239" y="1416"/>
                  </a:moveTo>
                  <a:cubicBezTo>
                    <a:pt x="273" y="1728"/>
                    <a:pt x="387" y="1936"/>
                    <a:pt x="387" y="1936"/>
                  </a:cubicBezTo>
                  <a:cubicBezTo>
                    <a:pt x="271" y="1756"/>
                    <a:pt x="186" y="1583"/>
                    <a:pt x="127" y="1417"/>
                  </a:cubicBezTo>
                  <a:lnTo>
                    <a:pt x="239" y="1416"/>
                  </a:lnTo>
                  <a:close/>
                  <a:moveTo>
                    <a:pt x="273" y="883"/>
                  </a:moveTo>
                  <a:cubicBezTo>
                    <a:pt x="342" y="603"/>
                    <a:pt x="503" y="296"/>
                    <a:pt x="828" y="3"/>
                  </a:cubicBezTo>
                  <a:cubicBezTo>
                    <a:pt x="195" y="0"/>
                    <a:pt x="195" y="0"/>
                    <a:pt x="195" y="0"/>
                  </a:cubicBezTo>
                  <a:cubicBezTo>
                    <a:pt x="82" y="241"/>
                    <a:pt x="0" y="540"/>
                    <a:pt x="18" y="883"/>
                  </a:cubicBezTo>
                  <a:lnTo>
                    <a:pt x="273" y="883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B3D5EB"/>
                </a:gs>
                <a:gs pos="100000">
                  <a:srgbClr val="A1C7E2"/>
                </a:gs>
              </a:gsLst>
              <a:lin ang="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1">
              <a:extLst>
                <a:ext uri="{FF2B5EF4-FFF2-40B4-BE49-F238E27FC236}">
                  <a16:creationId xmlns:a16="http://schemas.microsoft.com/office/drawing/2014/main" id="{6CB6D904-E209-9448-B66C-46D6E4395CDE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3276" y="5254625"/>
              <a:ext cx="542925" cy="1223962"/>
            </a:xfrm>
            <a:custGeom>
              <a:avLst/>
              <a:gdLst>
                <a:gd name="T0" fmla="*/ 286 w 286"/>
                <a:gd name="T1" fmla="*/ 645 h 645"/>
                <a:gd name="T2" fmla="*/ 0 w 286"/>
                <a:gd name="T3" fmla="*/ 0 h 645"/>
                <a:gd name="T4" fmla="*/ 166 w 286"/>
                <a:gd name="T5" fmla="*/ 645 h 645"/>
                <a:gd name="T6" fmla="*/ 286 w 286"/>
                <a:gd name="T7" fmla="*/ 645 h 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6" h="645">
                  <a:moveTo>
                    <a:pt x="286" y="645"/>
                  </a:moveTo>
                  <a:cubicBezTo>
                    <a:pt x="167" y="471"/>
                    <a:pt x="62" y="257"/>
                    <a:pt x="0" y="0"/>
                  </a:cubicBezTo>
                  <a:cubicBezTo>
                    <a:pt x="0" y="0"/>
                    <a:pt x="14" y="282"/>
                    <a:pt x="166" y="645"/>
                  </a:cubicBezTo>
                  <a:lnTo>
                    <a:pt x="286" y="645"/>
                  </a:lnTo>
                  <a:close/>
                </a:path>
              </a:pathLst>
            </a:custGeom>
            <a:solidFill>
              <a:srgbClr val="ABD5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2">
              <a:extLst>
                <a:ext uri="{FF2B5EF4-FFF2-40B4-BE49-F238E27FC236}">
                  <a16:creationId xmlns:a16="http://schemas.microsoft.com/office/drawing/2014/main" id="{0091EB8C-663B-8A41-BB64-1DECFB769A0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08351" y="2376488"/>
              <a:ext cx="2270125" cy="4103687"/>
            </a:xfrm>
            <a:custGeom>
              <a:avLst/>
              <a:gdLst>
                <a:gd name="T0" fmla="*/ 32 w 1193"/>
                <a:gd name="T1" fmla="*/ 1413 h 2162"/>
                <a:gd name="T2" fmla="*/ 361 w 1193"/>
                <a:gd name="T3" fmla="*/ 2161 h 2162"/>
                <a:gd name="T4" fmla="*/ 1193 w 1193"/>
                <a:gd name="T5" fmla="*/ 2161 h 2162"/>
                <a:gd name="T6" fmla="*/ 955 w 1193"/>
                <a:gd name="T7" fmla="*/ 1903 h 2162"/>
                <a:gd name="T8" fmla="*/ 704 w 1193"/>
                <a:gd name="T9" fmla="*/ 1413 h 2162"/>
                <a:gd name="T10" fmla="*/ 32 w 1193"/>
                <a:gd name="T11" fmla="*/ 1413 h 2162"/>
                <a:gd name="T12" fmla="*/ 0 w 1193"/>
                <a:gd name="T13" fmla="*/ 879 h 2162"/>
                <a:gd name="T14" fmla="*/ 126 w 1193"/>
                <a:gd name="T15" fmla="*/ 299 h 2162"/>
                <a:gd name="T16" fmla="*/ 275 w 1193"/>
                <a:gd name="T17" fmla="*/ 0 h 2162"/>
                <a:gd name="T18" fmla="*/ 725 w 1193"/>
                <a:gd name="T19" fmla="*/ 0 h 2162"/>
                <a:gd name="T20" fmla="*/ 590 w 1193"/>
                <a:gd name="T21" fmla="*/ 879 h 2162"/>
                <a:gd name="T22" fmla="*/ 0 w 1193"/>
                <a:gd name="T23" fmla="*/ 879 h 2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93" h="2162">
                  <a:moveTo>
                    <a:pt x="32" y="1413"/>
                  </a:moveTo>
                  <a:cubicBezTo>
                    <a:pt x="79" y="1653"/>
                    <a:pt x="178" y="1910"/>
                    <a:pt x="361" y="2161"/>
                  </a:cubicBezTo>
                  <a:cubicBezTo>
                    <a:pt x="362" y="2162"/>
                    <a:pt x="1193" y="2161"/>
                    <a:pt x="1193" y="2161"/>
                  </a:cubicBezTo>
                  <a:cubicBezTo>
                    <a:pt x="1113" y="2085"/>
                    <a:pt x="1034" y="2000"/>
                    <a:pt x="955" y="1903"/>
                  </a:cubicBezTo>
                  <a:cubicBezTo>
                    <a:pt x="955" y="1903"/>
                    <a:pt x="812" y="1718"/>
                    <a:pt x="704" y="1413"/>
                  </a:cubicBezTo>
                  <a:lnTo>
                    <a:pt x="32" y="1413"/>
                  </a:lnTo>
                  <a:close/>
                  <a:moveTo>
                    <a:pt x="0" y="879"/>
                  </a:moveTo>
                  <a:cubicBezTo>
                    <a:pt x="25" y="534"/>
                    <a:pt x="126" y="299"/>
                    <a:pt x="126" y="299"/>
                  </a:cubicBezTo>
                  <a:cubicBezTo>
                    <a:pt x="173" y="190"/>
                    <a:pt x="220" y="94"/>
                    <a:pt x="275" y="0"/>
                  </a:cubicBezTo>
                  <a:cubicBezTo>
                    <a:pt x="725" y="0"/>
                    <a:pt x="725" y="0"/>
                    <a:pt x="725" y="0"/>
                  </a:cubicBezTo>
                  <a:cubicBezTo>
                    <a:pt x="599" y="319"/>
                    <a:pt x="569" y="617"/>
                    <a:pt x="590" y="879"/>
                  </a:cubicBezTo>
                  <a:lnTo>
                    <a:pt x="0" y="879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B7D9EB"/>
                </a:gs>
                <a:gs pos="85000">
                  <a:srgbClr val="9BC2D8"/>
                </a:gs>
              </a:gsLst>
              <a:lin ang="0" scaled="0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1CD0F9D4-562D-0246-864A-D56E121E5335}"/>
              </a:ext>
            </a:extLst>
          </p:cNvPr>
          <p:cNvSpPr/>
          <p:nvPr userDrawn="1"/>
        </p:nvSpPr>
        <p:spPr>
          <a:xfrm>
            <a:off x="0" y="203200"/>
            <a:ext cx="12192000" cy="6184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A82CAA-A637-564B-9150-80E6208D2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20" y="1104144"/>
            <a:ext cx="10393680" cy="646331"/>
          </a:xfrm>
        </p:spPr>
        <p:txBody>
          <a:bodyPr>
            <a:sp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8FFBED-D27D-074B-9C33-10A234BC62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2500" y="2271860"/>
            <a:ext cx="10619923" cy="1623008"/>
          </a:xfrm>
        </p:spPr>
        <p:txBody>
          <a:bodyPr>
            <a:sp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55A95B-EA76-8B4B-809B-5350F164F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B55AF-93DC-41A4-A6CC-CB54BAF01953}" type="datetime1">
              <a:rPr lang="en-US" smtClean="0"/>
              <a:t>8/18/2023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7ECC2B-9CA4-F049-B8DF-124C011176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FOR INTERNAL NASA USE ONLY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94B535-E047-7E4E-AC67-9B9E71213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AAE3F7"/>
                </a:solidFill>
              </a:defRPr>
            </a:lvl1pPr>
          </a:lstStyle>
          <a:p>
            <a:fld id="{2E8C51FE-49D9-314D-9957-ABBF7DDE87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468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endSnd/>
        </p:sndAc>
      </p:transition>
    </mc:Choice>
    <mc:Fallback xmlns="">
      <p:transition spd="med">
        <p:fade/>
        <p:sndAc>
          <p:endSnd/>
        </p:sndAc>
      </p:transition>
    </mc:Fallback>
  </mc:AlternateContent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  <p15:guide id="2" pos="600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C663029-D307-3749-AB26-9F9152234BB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D2CE19-A11D-D94C-B77D-57C122F2BE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3481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91869DD7-9D2F-430B-BBF2-D5319308A21D}" type="datetime1">
              <a:rPr lang="en-US" smtClean="0"/>
              <a:t>8/18/2023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8FFF24-A506-454C-A791-5E9C3C843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FOR INTERNAL NASA USE ONLY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D89AD3-FDEB-FB43-85E2-1EB84C13A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5C972-C234-44D2-B040-6DD95830DD33}" type="slidenum">
              <a:rPr lang="en-US" smtClean="0"/>
              <a:t>‹#›</a:t>
            </a:fld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77D0F7-4A6B-4045-B534-3DB6A60EA85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48100" y="4152900"/>
            <a:ext cx="3428126" cy="1025922"/>
          </a:xfrm>
        </p:spPr>
        <p:txBody>
          <a:bodyPr wrap="square">
            <a:spAutoFit/>
          </a:bodyPr>
          <a:lstStyle>
            <a:lvl1pPr marL="0" indent="0" algn="l">
              <a:buNone/>
              <a:defRPr sz="18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spcBef>
                <a:spcPts val="400"/>
              </a:spcBef>
            </a:pPr>
            <a:r>
              <a:rPr lang="en-US" b="1"/>
              <a:t>PRESENTER NAME</a:t>
            </a:r>
          </a:p>
          <a:p>
            <a:pPr>
              <a:spcBef>
                <a:spcPts val="400"/>
              </a:spcBef>
            </a:pPr>
            <a:r>
              <a:rPr lang="en-US"/>
              <a:t>Title</a:t>
            </a:r>
          </a:p>
          <a:p>
            <a:pPr>
              <a:spcBef>
                <a:spcPts val="400"/>
              </a:spcBef>
            </a:pPr>
            <a:r>
              <a:rPr lang="en-US"/>
              <a:t>Date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1FF2FE-F541-714A-961B-93F0AD084E5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2390" y="304799"/>
            <a:ext cx="2769575" cy="840423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6B3B1C91-BB5E-7549-BF43-9056C639C58D}"/>
              </a:ext>
            </a:extLst>
          </p:cNvPr>
          <p:cNvGrpSpPr/>
          <p:nvPr/>
        </p:nvGrpSpPr>
        <p:grpSpPr>
          <a:xfrm>
            <a:off x="516442" y="-8842"/>
            <a:ext cx="4621246" cy="6873373"/>
            <a:chOff x="516442" y="-8842"/>
            <a:chExt cx="4621246" cy="6873373"/>
          </a:xfrm>
        </p:grpSpPr>
        <p:sp>
          <p:nvSpPr>
            <p:cNvPr id="10" name="Freeform 16">
              <a:extLst>
                <a:ext uri="{FF2B5EF4-FFF2-40B4-BE49-F238E27FC236}">
                  <a16:creationId xmlns:a16="http://schemas.microsoft.com/office/drawing/2014/main" id="{466EF3C0-A624-FF4C-B066-35DA043246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84060" y="-8842"/>
              <a:ext cx="2653628" cy="6147482"/>
            </a:xfrm>
            <a:custGeom>
              <a:avLst/>
              <a:gdLst>
                <a:gd name="T0" fmla="*/ 101 w 834"/>
                <a:gd name="T1" fmla="*/ 1317 h 1936"/>
                <a:gd name="T2" fmla="*/ 393 w 834"/>
                <a:gd name="T3" fmla="*/ 1936 h 1936"/>
                <a:gd name="T4" fmla="*/ 238 w 834"/>
                <a:gd name="T5" fmla="*/ 1317 h 1936"/>
                <a:gd name="T6" fmla="*/ 101 w 834"/>
                <a:gd name="T7" fmla="*/ 1317 h 1936"/>
                <a:gd name="T8" fmla="*/ 271 w 834"/>
                <a:gd name="T9" fmla="*/ 919 h 1936"/>
                <a:gd name="T10" fmla="*/ 834 w 834"/>
                <a:gd name="T11" fmla="*/ 3 h 1936"/>
                <a:gd name="T12" fmla="*/ 201 w 834"/>
                <a:gd name="T13" fmla="*/ 0 h 1936"/>
                <a:gd name="T14" fmla="*/ 27 w 834"/>
                <a:gd name="T15" fmla="*/ 919 h 1936"/>
                <a:gd name="T16" fmla="*/ 271 w 834"/>
                <a:gd name="T17" fmla="*/ 919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34" h="1936">
                  <a:moveTo>
                    <a:pt x="101" y="1317"/>
                  </a:moveTo>
                  <a:cubicBezTo>
                    <a:pt x="159" y="1513"/>
                    <a:pt x="253" y="1720"/>
                    <a:pt x="393" y="1936"/>
                  </a:cubicBezTo>
                  <a:cubicBezTo>
                    <a:pt x="393" y="1936"/>
                    <a:pt x="254" y="1683"/>
                    <a:pt x="238" y="1317"/>
                  </a:cubicBezTo>
                  <a:lnTo>
                    <a:pt x="101" y="1317"/>
                  </a:lnTo>
                  <a:close/>
                  <a:moveTo>
                    <a:pt x="271" y="919"/>
                  </a:moveTo>
                  <a:cubicBezTo>
                    <a:pt x="335" y="629"/>
                    <a:pt x="495" y="309"/>
                    <a:pt x="834" y="3"/>
                  </a:cubicBezTo>
                  <a:cubicBezTo>
                    <a:pt x="201" y="0"/>
                    <a:pt x="201" y="0"/>
                    <a:pt x="201" y="0"/>
                  </a:cubicBezTo>
                  <a:cubicBezTo>
                    <a:pt x="84" y="249"/>
                    <a:pt x="0" y="561"/>
                    <a:pt x="27" y="919"/>
                  </a:cubicBezTo>
                  <a:lnTo>
                    <a:pt x="271" y="919"/>
                  </a:lnTo>
                  <a:close/>
                </a:path>
              </a:pathLst>
            </a:custGeom>
            <a:gradFill>
              <a:gsLst>
                <a:gs pos="0">
                  <a:srgbClr val="8ACCEC"/>
                </a:gs>
                <a:gs pos="98000">
                  <a:srgbClr val="6DB8E3"/>
                </a:gs>
              </a:gsLst>
              <a:lin ang="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7">
              <a:extLst>
                <a:ext uri="{FF2B5EF4-FFF2-40B4-BE49-F238E27FC236}">
                  <a16:creationId xmlns:a16="http://schemas.microsoft.com/office/drawing/2014/main" id="{E4464884-B9BC-9244-A3A6-12B093B11AB8}"/>
                </a:ext>
              </a:extLst>
            </p:cNvPr>
            <p:cNvSpPr>
              <a:spLocks/>
            </p:cNvSpPr>
            <p:nvPr/>
          </p:nvSpPr>
          <p:spPr bwMode="auto">
            <a:xfrm>
              <a:off x="580255" y="4814485"/>
              <a:ext cx="909359" cy="2047388"/>
            </a:xfrm>
            <a:custGeom>
              <a:avLst/>
              <a:gdLst>
                <a:gd name="T0" fmla="*/ 286 w 286"/>
                <a:gd name="T1" fmla="*/ 645 h 645"/>
                <a:gd name="T2" fmla="*/ 0 w 286"/>
                <a:gd name="T3" fmla="*/ 0 h 645"/>
                <a:gd name="T4" fmla="*/ 166 w 286"/>
                <a:gd name="T5" fmla="*/ 645 h 645"/>
                <a:gd name="T6" fmla="*/ 286 w 286"/>
                <a:gd name="T7" fmla="*/ 645 h 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6" h="645">
                  <a:moveTo>
                    <a:pt x="286" y="645"/>
                  </a:moveTo>
                  <a:cubicBezTo>
                    <a:pt x="167" y="471"/>
                    <a:pt x="62" y="257"/>
                    <a:pt x="0" y="0"/>
                  </a:cubicBezTo>
                  <a:cubicBezTo>
                    <a:pt x="0" y="0"/>
                    <a:pt x="14" y="282"/>
                    <a:pt x="166" y="645"/>
                  </a:cubicBezTo>
                  <a:lnTo>
                    <a:pt x="286" y="645"/>
                  </a:lnTo>
                  <a:close/>
                </a:path>
              </a:pathLst>
            </a:custGeom>
            <a:solidFill>
              <a:srgbClr val="ABD5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8">
              <a:extLst>
                <a:ext uri="{FF2B5EF4-FFF2-40B4-BE49-F238E27FC236}">
                  <a16:creationId xmlns:a16="http://schemas.microsoft.com/office/drawing/2014/main" id="{4EF31946-1FF7-F04F-9C80-5220859231D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6442" y="1794"/>
              <a:ext cx="3799633" cy="6862737"/>
            </a:xfrm>
            <a:custGeom>
              <a:avLst/>
              <a:gdLst>
                <a:gd name="T0" fmla="*/ 17 w 1195"/>
                <a:gd name="T1" fmla="*/ 1314 h 2162"/>
                <a:gd name="T2" fmla="*/ 363 w 1195"/>
                <a:gd name="T3" fmla="*/ 2161 h 2162"/>
                <a:gd name="T4" fmla="*/ 1195 w 1195"/>
                <a:gd name="T5" fmla="*/ 2161 h 2162"/>
                <a:gd name="T6" fmla="*/ 957 w 1195"/>
                <a:gd name="T7" fmla="*/ 1903 h 2162"/>
                <a:gd name="T8" fmla="*/ 673 w 1195"/>
                <a:gd name="T9" fmla="*/ 1314 h 2162"/>
                <a:gd name="T10" fmla="*/ 17 w 1195"/>
                <a:gd name="T11" fmla="*/ 1314 h 2162"/>
                <a:gd name="T12" fmla="*/ 595 w 1195"/>
                <a:gd name="T13" fmla="*/ 916 h 2162"/>
                <a:gd name="T14" fmla="*/ 727 w 1195"/>
                <a:gd name="T15" fmla="*/ 0 h 2162"/>
                <a:gd name="T16" fmla="*/ 277 w 1195"/>
                <a:gd name="T17" fmla="*/ 0 h 2162"/>
                <a:gd name="T18" fmla="*/ 128 w 1195"/>
                <a:gd name="T19" fmla="*/ 299 h 2162"/>
                <a:gd name="T20" fmla="*/ 0 w 1195"/>
                <a:gd name="T21" fmla="*/ 916 h 2162"/>
                <a:gd name="T22" fmla="*/ 595 w 1195"/>
                <a:gd name="T23" fmla="*/ 916 h 2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95" h="2162">
                  <a:moveTo>
                    <a:pt x="17" y="1314"/>
                  </a:moveTo>
                  <a:cubicBezTo>
                    <a:pt x="55" y="1581"/>
                    <a:pt x="154" y="1875"/>
                    <a:pt x="363" y="2161"/>
                  </a:cubicBezTo>
                  <a:cubicBezTo>
                    <a:pt x="364" y="2162"/>
                    <a:pt x="1195" y="2161"/>
                    <a:pt x="1195" y="2161"/>
                  </a:cubicBezTo>
                  <a:cubicBezTo>
                    <a:pt x="1115" y="2085"/>
                    <a:pt x="1036" y="2000"/>
                    <a:pt x="957" y="1903"/>
                  </a:cubicBezTo>
                  <a:cubicBezTo>
                    <a:pt x="957" y="1903"/>
                    <a:pt x="783" y="1678"/>
                    <a:pt x="673" y="1314"/>
                  </a:cubicBezTo>
                  <a:lnTo>
                    <a:pt x="17" y="1314"/>
                  </a:lnTo>
                  <a:close/>
                  <a:moveTo>
                    <a:pt x="595" y="916"/>
                  </a:moveTo>
                  <a:cubicBezTo>
                    <a:pt x="569" y="645"/>
                    <a:pt x="595" y="334"/>
                    <a:pt x="727" y="0"/>
                  </a:cubicBezTo>
                  <a:cubicBezTo>
                    <a:pt x="277" y="0"/>
                    <a:pt x="277" y="0"/>
                    <a:pt x="277" y="0"/>
                  </a:cubicBezTo>
                  <a:cubicBezTo>
                    <a:pt x="222" y="94"/>
                    <a:pt x="175" y="190"/>
                    <a:pt x="128" y="299"/>
                  </a:cubicBezTo>
                  <a:cubicBezTo>
                    <a:pt x="128" y="299"/>
                    <a:pt x="20" y="551"/>
                    <a:pt x="0" y="916"/>
                  </a:cubicBezTo>
                  <a:lnTo>
                    <a:pt x="595" y="916"/>
                  </a:lnTo>
                  <a:close/>
                </a:path>
              </a:pathLst>
            </a:custGeom>
            <a:gradFill>
              <a:gsLst>
                <a:gs pos="0">
                  <a:srgbClr val="AAE3F7"/>
                </a:gs>
                <a:gs pos="81000">
                  <a:srgbClr val="52B3D9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33832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424">
          <p15:clr>
            <a:srgbClr val="FBAE40"/>
          </p15:clr>
        </p15:guide>
        <p15:guide id="2" pos="2424">
          <p15:clr>
            <a:srgbClr val="FBAE40"/>
          </p15:clr>
        </p15:guide>
        <p15:guide id="3" pos="336">
          <p15:clr>
            <a:srgbClr val="FBAE40"/>
          </p15:clr>
        </p15:guide>
        <p15:guide id="4" orient="horz" pos="2040">
          <p15:clr>
            <a:srgbClr val="FBAE40"/>
          </p15:clr>
        </p15:guide>
        <p15:guide id="5" orient="horz" pos="2616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A82CAA-A637-564B-9150-80E6208D2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4900" y="1104144"/>
            <a:ext cx="6678105" cy="646331"/>
          </a:xfrm>
        </p:spPr>
        <p:txBody>
          <a:bodyPr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8FFBED-D27D-074B-9C33-10A234BC62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4901" y="2214710"/>
            <a:ext cx="6678104" cy="1623008"/>
          </a:xfrm>
        </p:spPr>
        <p:txBody>
          <a:bodyPr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55A95B-EA76-8B4B-809B-5350F164F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3FA48-C842-471E-8A71-20AD44E0E738}" type="datetime1">
              <a:rPr lang="en-US" smtClean="0"/>
              <a:t>8/18/2023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7ECC2B-9CA4-F049-B8DF-124C011176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INTERNAL NASA USE ONLY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94B535-E047-7E4E-AC67-9B9E71213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5C972-C234-44D2-B040-6DD95830DD33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Hexagon 2"/>
          <p:cNvSpPr>
            <a:spLocks noChangeAspect="1"/>
          </p:cNvSpPr>
          <p:nvPr/>
        </p:nvSpPr>
        <p:spPr>
          <a:xfrm>
            <a:off x="2101032" y="1199335"/>
            <a:ext cx="2287991" cy="1986380"/>
          </a:xfrm>
          <a:custGeom>
            <a:avLst/>
            <a:gdLst>
              <a:gd name="connsiteX0" fmla="*/ 0 w 2637865"/>
              <a:gd name="connsiteY0" fmla="*/ 1179879 h 2359757"/>
              <a:gd name="connsiteX1" fmla="*/ 589939 w 2637865"/>
              <a:gd name="connsiteY1" fmla="*/ 1 h 2359757"/>
              <a:gd name="connsiteX2" fmla="*/ 2047926 w 2637865"/>
              <a:gd name="connsiteY2" fmla="*/ 1 h 2359757"/>
              <a:gd name="connsiteX3" fmla="*/ 2637865 w 2637865"/>
              <a:gd name="connsiteY3" fmla="*/ 1179879 h 2359757"/>
              <a:gd name="connsiteX4" fmla="*/ 2047926 w 2637865"/>
              <a:gd name="connsiteY4" fmla="*/ 2359756 h 2359757"/>
              <a:gd name="connsiteX5" fmla="*/ 589939 w 2637865"/>
              <a:gd name="connsiteY5" fmla="*/ 2359756 h 2359757"/>
              <a:gd name="connsiteX6" fmla="*/ 0 w 2637865"/>
              <a:gd name="connsiteY6" fmla="*/ 1179879 h 2359757"/>
              <a:gd name="connsiteX0" fmla="*/ 0 w 2637865"/>
              <a:gd name="connsiteY0" fmla="*/ 1179878 h 2368899"/>
              <a:gd name="connsiteX1" fmla="*/ 589939 w 2637865"/>
              <a:gd name="connsiteY1" fmla="*/ 0 h 2368899"/>
              <a:gd name="connsiteX2" fmla="*/ 2047926 w 2637865"/>
              <a:gd name="connsiteY2" fmla="*/ 0 h 2368899"/>
              <a:gd name="connsiteX3" fmla="*/ 2637865 w 2637865"/>
              <a:gd name="connsiteY3" fmla="*/ 1179878 h 2368899"/>
              <a:gd name="connsiteX4" fmla="*/ 2047926 w 2637865"/>
              <a:gd name="connsiteY4" fmla="*/ 2359755 h 2368899"/>
              <a:gd name="connsiteX5" fmla="*/ 717955 w 2637865"/>
              <a:gd name="connsiteY5" fmla="*/ 2368899 h 2368899"/>
              <a:gd name="connsiteX6" fmla="*/ 0 w 2637865"/>
              <a:gd name="connsiteY6" fmla="*/ 1179878 h 2368899"/>
              <a:gd name="connsiteX0" fmla="*/ 0 w 2637865"/>
              <a:gd name="connsiteY0" fmla="*/ 1179878 h 2378043"/>
              <a:gd name="connsiteX1" fmla="*/ 589939 w 2637865"/>
              <a:gd name="connsiteY1" fmla="*/ 0 h 2378043"/>
              <a:gd name="connsiteX2" fmla="*/ 2047926 w 2637865"/>
              <a:gd name="connsiteY2" fmla="*/ 0 h 2378043"/>
              <a:gd name="connsiteX3" fmla="*/ 2637865 w 2637865"/>
              <a:gd name="connsiteY3" fmla="*/ 1179878 h 2378043"/>
              <a:gd name="connsiteX4" fmla="*/ 2047926 w 2637865"/>
              <a:gd name="connsiteY4" fmla="*/ 2359755 h 2378043"/>
              <a:gd name="connsiteX5" fmla="*/ 644803 w 2637865"/>
              <a:gd name="connsiteY5" fmla="*/ 2378043 h 2378043"/>
              <a:gd name="connsiteX6" fmla="*/ 0 w 2637865"/>
              <a:gd name="connsiteY6" fmla="*/ 1179878 h 2378043"/>
              <a:gd name="connsiteX0" fmla="*/ 0 w 2683585"/>
              <a:gd name="connsiteY0" fmla="*/ 1189022 h 2378043"/>
              <a:gd name="connsiteX1" fmla="*/ 635659 w 2683585"/>
              <a:gd name="connsiteY1" fmla="*/ 0 h 2378043"/>
              <a:gd name="connsiteX2" fmla="*/ 2093646 w 2683585"/>
              <a:gd name="connsiteY2" fmla="*/ 0 h 2378043"/>
              <a:gd name="connsiteX3" fmla="*/ 2683585 w 2683585"/>
              <a:gd name="connsiteY3" fmla="*/ 1179878 h 2378043"/>
              <a:gd name="connsiteX4" fmla="*/ 2093646 w 2683585"/>
              <a:gd name="connsiteY4" fmla="*/ 2359755 h 2378043"/>
              <a:gd name="connsiteX5" fmla="*/ 690523 w 2683585"/>
              <a:gd name="connsiteY5" fmla="*/ 2378043 h 2378043"/>
              <a:gd name="connsiteX6" fmla="*/ 0 w 2683585"/>
              <a:gd name="connsiteY6" fmla="*/ 1189022 h 2378043"/>
              <a:gd name="connsiteX0" fmla="*/ 0 w 2546425"/>
              <a:gd name="connsiteY0" fmla="*/ 1189022 h 2378043"/>
              <a:gd name="connsiteX1" fmla="*/ 635659 w 2546425"/>
              <a:gd name="connsiteY1" fmla="*/ 0 h 2378043"/>
              <a:gd name="connsiteX2" fmla="*/ 2093646 w 2546425"/>
              <a:gd name="connsiteY2" fmla="*/ 0 h 2378043"/>
              <a:gd name="connsiteX3" fmla="*/ 2546425 w 2546425"/>
              <a:gd name="connsiteY3" fmla="*/ 1189022 h 2378043"/>
              <a:gd name="connsiteX4" fmla="*/ 2093646 w 2546425"/>
              <a:gd name="connsiteY4" fmla="*/ 2359755 h 2378043"/>
              <a:gd name="connsiteX5" fmla="*/ 690523 w 2546425"/>
              <a:gd name="connsiteY5" fmla="*/ 2378043 h 2378043"/>
              <a:gd name="connsiteX6" fmla="*/ 0 w 2546425"/>
              <a:gd name="connsiteY6" fmla="*/ 1189022 h 2378043"/>
              <a:gd name="connsiteX0" fmla="*/ 0 w 2711017"/>
              <a:gd name="connsiteY0" fmla="*/ 1189022 h 2378043"/>
              <a:gd name="connsiteX1" fmla="*/ 635659 w 2711017"/>
              <a:gd name="connsiteY1" fmla="*/ 0 h 2378043"/>
              <a:gd name="connsiteX2" fmla="*/ 2093646 w 2711017"/>
              <a:gd name="connsiteY2" fmla="*/ 0 h 2378043"/>
              <a:gd name="connsiteX3" fmla="*/ 2711017 w 2711017"/>
              <a:gd name="connsiteY3" fmla="*/ 1207310 h 2378043"/>
              <a:gd name="connsiteX4" fmla="*/ 2093646 w 2711017"/>
              <a:gd name="connsiteY4" fmla="*/ 2359755 h 2378043"/>
              <a:gd name="connsiteX5" fmla="*/ 690523 w 2711017"/>
              <a:gd name="connsiteY5" fmla="*/ 2378043 h 2378043"/>
              <a:gd name="connsiteX6" fmla="*/ 0 w 2711017"/>
              <a:gd name="connsiteY6" fmla="*/ 1189022 h 2378043"/>
              <a:gd name="connsiteX0" fmla="*/ 0 w 2711017"/>
              <a:gd name="connsiteY0" fmla="*/ 1189022 h 2378043"/>
              <a:gd name="connsiteX1" fmla="*/ 635659 w 2711017"/>
              <a:gd name="connsiteY1" fmla="*/ 0 h 2378043"/>
              <a:gd name="connsiteX2" fmla="*/ 2029638 w 2711017"/>
              <a:gd name="connsiteY2" fmla="*/ 9147 h 2378043"/>
              <a:gd name="connsiteX3" fmla="*/ 2711017 w 2711017"/>
              <a:gd name="connsiteY3" fmla="*/ 1207310 h 2378043"/>
              <a:gd name="connsiteX4" fmla="*/ 2093646 w 2711017"/>
              <a:gd name="connsiteY4" fmla="*/ 2359755 h 2378043"/>
              <a:gd name="connsiteX5" fmla="*/ 690523 w 2711017"/>
              <a:gd name="connsiteY5" fmla="*/ 2378043 h 2378043"/>
              <a:gd name="connsiteX6" fmla="*/ 0 w 2711017"/>
              <a:gd name="connsiteY6" fmla="*/ 1189022 h 2378043"/>
              <a:gd name="connsiteX0" fmla="*/ 0 w 2711017"/>
              <a:gd name="connsiteY0" fmla="*/ 1189022 h 2378043"/>
              <a:gd name="connsiteX1" fmla="*/ 635659 w 2711017"/>
              <a:gd name="connsiteY1" fmla="*/ 0 h 2378043"/>
              <a:gd name="connsiteX2" fmla="*/ 2029638 w 2711017"/>
              <a:gd name="connsiteY2" fmla="*/ 9147 h 2378043"/>
              <a:gd name="connsiteX3" fmla="*/ 2711017 w 2711017"/>
              <a:gd name="connsiteY3" fmla="*/ 1207310 h 2378043"/>
              <a:gd name="connsiteX4" fmla="*/ 2011350 w 2711017"/>
              <a:gd name="connsiteY4" fmla="*/ 2368901 h 2378043"/>
              <a:gd name="connsiteX5" fmla="*/ 690523 w 2711017"/>
              <a:gd name="connsiteY5" fmla="*/ 2378043 h 2378043"/>
              <a:gd name="connsiteX6" fmla="*/ 0 w 2711017"/>
              <a:gd name="connsiteY6" fmla="*/ 1189022 h 2378043"/>
              <a:gd name="connsiteX0" fmla="*/ 0 w 2711017"/>
              <a:gd name="connsiteY0" fmla="*/ 1189022 h 2378048"/>
              <a:gd name="connsiteX1" fmla="*/ 635659 w 2711017"/>
              <a:gd name="connsiteY1" fmla="*/ 0 h 2378048"/>
              <a:gd name="connsiteX2" fmla="*/ 2029638 w 2711017"/>
              <a:gd name="connsiteY2" fmla="*/ 9147 h 2378048"/>
              <a:gd name="connsiteX3" fmla="*/ 2711017 w 2711017"/>
              <a:gd name="connsiteY3" fmla="*/ 1207310 h 2378048"/>
              <a:gd name="connsiteX4" fmla="*/ 1965630 w 2711017"/>
              <a:gd name="connsiteY4" fmla="*/ 2378048 h 2378048"/>
              <a:gd name="connsiteX5" fmla="*/ 690523 w 2711017"/>
              <a:gd name="connsiteY5" fmla="*/ 2378043 h 2378048"/>
              <a:gd name="connsiteX6" fmla="*/ 0 w 2711017"/>
              <a:gd name="connsiteY6" fmla="*/ 1189022 h 2378048"/>
              <a:gd name="connsiteX0" fmla="*/ 0 w 2711017"/>
              <a:gd name="connsiteY0" fmla="*/ 1189022 h 2387195"/>
              <a:gd name="connsiteX1" fmla="*/ 635659 w 2711017"/>
              <a:gd name="connsiteY1" fmla="*/ 0 h 2387195"/>
              <a:gd name="connsiteX2" fmla="*/ 2029638 w 2711017"/>
              <a:gd name="connsiteY2" fmla="*/ 9147 h 2387195"/>
              <a:gd name="connsiteX3" fmla="*/ 2711017 w 2711017"/>
              <a:gd name="connsiteY3" fmla="*/ 1207310 h 2387195"/>
              <a:gd name="connsiteX4" fmla="*/ 2011350 w 2711017"/>
              <a:gd name="connsiteY4" fmla="*/ 2387195 h 2387195"/>
              <a:gd name="connsiteX5" fmla="*/ 690523 w 2711017"/>
              <a:gd name="connsiteY5" fmla="*/ 2378043 h 2387195"/>
              <a:gd name="connsiteX6" fmla="*/ 0 w 2711017"/>
              <a:gd name="connsiteY6" fmla="*/ 1189022 h 2387195"/>
              <a:gd name="connsiteX0" fmla="*/ 0 w 2711017"/>
              <a:gd name="connsiteY0" fmla="*/ 1189022 h 2387195"/>
              <a:gd name="connsiteX1" fmla="*/ 635659 w 2711017"/>
              <a:gd name="connsiteY1" fmla="*/ 0 h 2387195"/>
              <a:gd name="connsiteX2" fmla="*/ 2029638 w 2711017"/>
              <a:gd name="connsiteY2" fmla="*/ 9147 h 2387195"/>
              <a:gd name="connsiteX3" fmla="*/ 2711017 w 2711017"/>
              <a:gd name="connsiteY3" fmla="*/ 1207310 h 2387195"/>
              <a:gd name="connsiteX4" fmla="*/ 2011350 w 2711017"/>
              <a:gd name="connsiteY4" fmla="*/ 2387195 h 2387195"/>
              <a:gd name="connsiteX5" fmla="*/ 763675 w 2711017"/>
              <a:gd name="connsiteY5" fmla="*/ 2387190 h 2387195"/>
              <a:gd name="connsiteX6" fmla="*/ 0 w 2711017"/>
              <a:gd name="connsiteY6" fmla="*/ 1189022 h 2387195"/>
              <a:gd name="connsiteX0" fmla="*/ 0 w 2711017"/>
              <a:gd name="connsiteY0" fmla="*/ 1189022 h 2396337"/>
              <a:gd name="connsiteX1" fmla="*/ 635659 w 2711017"/>
              <a:gd name="connsiteY1" fmla="*/ 0 h 2396337"/>
              <a:gd name="connsiteX2" fmla="*/ 2029638 w 2711017"/>
              <a:gd name="connsiteY2" fmla="*/ 9147 h 2396337"/>
              <a:gd name="connsiteX3" fmla="*/ 2711017 w 2711017"/>
              <a:gd name="connsiteY3" fmla="*/ 1207310 h 2396337"/>
              <a:gd name="connsiteX4" fmla="*/ 2011350 w 2711017"/>
              <a:gd name="connsiteY4" fmla="*/ 2387195 h 2396337"/>
              <a:gd name="connsiteX5" fmla="*/ 699667 w 2711017"/>
              <a:gd name="connsiteY5" fmla="*/ 2396337 h 2396337"/>
              <a:gd name="connsiteX6" fmla="*/ 0 w 2711017"/>
              <a:gd name="connsiteY6" fmla="*/ 1189022 h 2396337"/>
              <a:gd name="connsiteX0" fmla="*/ 0 w 2711017"/>
              <a:gd name="connsiteY0" fmla="*/ 1189022 h 2387195"/>
              <a:gd name="connsiteX1" fmla="*/ 635659 w 2711017"/>
              <a:gd name="connsiteY1" fmla="*/ 0 h 2387195"/>
              <a:gd name="connsiteX2" fmla="*/ 2029638 w 2711017"/>
              <a:gd name="connsiteY2" fmla="*/ 9147 h 2387195"/>
              <a:gd name="connsiteX3" fmla="*/ 2711017 w 2711017"/>
              <a:gd name="connsiteY3" fmla="*/ 1207310 h 2387195"/>
              <a:gd name="connsiteX4" fmla="*/ 2011350 w 2711017"/>
              <a:gd name="connsiteY4" fmla="*/ 2387195 h 2387195"/>
              <a:gd name="connsiteX5" fmla="*/ 772819 w 2711017"/>
              <a:gd name="connsiteY5" fmla="*/ 2140232 h 2387195"/>
              <a:gd name="connsiteX6" fmla="*/ 0 w 2711017"/>
              <a:gd name="connsiteY6" fmla="*/ 1189022 h 2387195"/>
              <a:gd name="connsiteX0" fmla="*/ 0 w 2711017"/>
              <a:gd name="connsiteY0" fmla="*/ 1189022 h 2387195"/>
              <a:gd name="connsiteX1" fmla="*/ 635659 w 2711017"/>
              <a:gd name="connsiteY1" fmla="*/ 0 h 2387195"/>
              <a:gd name="connsiteX2" fmla="*/ 2029638 w 2711017"/>
              <a:gd name="connsiteY2" fmla="*/ 9147 h 2387195"/>
              <a:gd name="connsiteX3" fmla="*/ 2711017 w 2711017"/>
              <a:gd name="connsiteY3" fmla="*/ 1207310 h 2387195"/>
              <a:gd name="connsiteX4" fmla="*/ 2011350 w 2711017"/>
              <a:gd name="connsiteY4" fmla="*/ 2387195 h 2387195"/>
              <a:gd name="connsiteX5" fmla="*/ 690523 w 2711017"/>
              <a:gd name="connsiteY5" fmla="*/ 2387190 h 2387195"/>
              <a:gd name="connsiteX6" fmla="*/ 0 w 2711017"/>
              <a:gd name="connsiteY6" fmla="*/ 1189022 h 2387195"/>
              <a:gd name="connsiteX0" fmla="*/ 0 w 2711017"/>
              <a:gd name="connsiteY0" fmla="*/ 1189022 h 2387190"/>
              <a:gd name="connsiteX1" fmla="*/ 635659 w 2711017"/>
              <a:gd name="connsiteY1" fmla="*/ 0 h 2387190"/>
              <a:gd name="connsiteX2" fmla="*/ 2029638 w 2711017"/>
              <a:gd name="connsiteY2" fmla="*/ 9147 h 2387190"/>
              <a:gd name="connsiteX3" fmla="*/ 2711017 w 2711017"/>
              <a:gd name="connsiteY3" fmla="*/ 1207310 h 2387190"/>
              <a:gd name="connsiteX4" fmla="*/ 1941500 w 2711017"/>
              <a:gd name="connsiteY4" fmla="*/ 2190289 h 2387190"/>
              <a:gd name="connsiteX5" fmla="*/ 690523 w 2711017"/>
              <a:gd name="connsiteY5" fmla="*/ 2387190 h 2387190"/>
              <a:gd name="connsiteX6" fmla="*/ 0 w 2711017"/>
              <a:gd name="connsiteY6" fmla="*/ 1189022 h 2387190"/>
              <a:gd name="connsiteX0" fmla="*/ 0 w 2711017"/>
              <a:gd name="connsiteY0" fmla="*/ 1189022 h 2387190"/>
              <a:gd name="connsiteX1" fmla="*/ 635659 w 2711017"/>
              <a:gd name="connsiteY1" fmla="*/ 0 h 2387190"/>
              <a:gd name="connsiteX2" fmla="*/ 2029638 w 2711017"/>
              <a:gd name="connsiteY2" fmla="*/ 9147 h 2387190"/>
              <a:gd name="connsiteX3" fmla="*/ 2711017 w 2711017"/>
              <a:gd name="connsiteY3" fmla="*/ 1207310 h 2387190"/>
              <a:gd name="connsiteX4" fmla="*/ 2036750 w 2711017"/>
              <a:gd name="connsiteY4" fmla="*/ 2368140 h 2387190"/>
              <a:gd name="connsiteX5" fmla="*/ 690523 w 2711017"/>
              <a:gd name="connsiteY5" fmla="*/ 2387190 h 2387190"/>
              <a:gd name="connsiteX6" fmla="*/ 0 w 2711017"/>
              <a:gd name="connsiteY6" fmla="*/ 1189022 h 2387190"/>
              <a:gd name="connsiteX0" fmla="*/ 0 w 2711017"/>
              <a:gd name="connsiteY0" fmla="*/ 1189022 h 2368140"/>
              <a:gd name="connsiteX1" fmla="*/ 635659 w 2711017"/>
              <a:gd name="connsiteY1" fmla="*/ 0 h 2368140"/>
              <a:gd name="connsiteX2" fmla="*/ 2029638 w 2711017"/>
              <a:gd name="connsiteY2" fmla="*/ 9147 h 2368140"/>
              <a:gd name="connsiteX3" fmla="*/ 2711017 w 2711017"/>
              <a:gd name="connsiteY3" fmla="*/ 1207310 h 2368140"/>
              <a:gd name="connsiteX4" fmla="*/ 2036750 w 2711017"/>
              <a:gd name="connsiteY4" fmla="*/ 2368140 h 2368140"/>
              <a:gd name="connsiteX5" fmla="*/ 798473 w 2711017"/>
              <a:gd name="connsiteY5" fmla="*/ 2133118 h 2368140"/>
              <a:gd name="connsiteX6" fmla="*/ 0 w 2711017"/>
              <a:gd name="connsiteY6" fmla="*/ 1189022 h 2368140"/>
              <a:gd name="connsiteX0" fmla="*/ 0 w 2711017"/>
              <a:gd name="connsiteY0" fmla="*/ 1189022 h 2374487"/>
              <a:gd name="connsiteX1" fmla="*/ 635659 w 2711017"/>
              <a:gd name="connsiteY1" fmla="*/ 0 h 2374487"/>
              <a:gd name="connsiteX2" fmla="*/ 2029638 w 2711017"/>
              <a:gd name="connsiteY2" fmla="*/ 9147 h 2374487"/>
              <a:gd name="connsiteX3" fmla="*/ 2711017 w 2711017"/>
              <a:gd name="connsiteY3" fmla="*/ 1207310 h 2374487"/>
              <a:gd name="connsiteX4" fmla="*/ 2036750 w 2711017"/>
              <a:gd name="connsiteY4" fmla="*/ 2368140 h 2374487"/>
              <a:gd name="connsiteX5" fmla="*/ 684173 w 2711017"/>
              <a:gd name="connsiteY5" fmla="*/ 2374487 h 2374487"/>
              <a:gd name="connsiteX6" fmla="*/ 0 w 2711017"/>
              <a:gd name="connsiteY6" fmla="*/ 1189022 h 2374487"/>
              <a:gd name="connsiteX0" fmla="*/ 0 w 2723717"/>
              <a:gd name="connsiteY0" fmla="*/ 1189022 h 2374487"/>
              <a:gd name="connsiteX1" fmla="*/ 635659 w 2723717"/>
              <a:gd name="connsiteY1" fmla="*/ 0 h 2374487"/>
              <a:gd name="connsiteX2" fmla="*/ 2029638 w 2723717"/>
              <a:gd name="connsiteY2" fmla="*/ 9147 h 2374487"/>
              <a:gd name="connsiteX3" fmla="*/ 2723717 w 2723717"/>
              <a:gd name="connsiteY3" fmla="*/ 1200958 h 2374487"/>
              <a:gd name="connsiteX4" fmla="*/ 2036750 w 2723717"/>
              <a:gd name="connsiteY4" fmla="*/ 2368140 h 2374487"/>
              <a:gd name="connsiteX5" fmla="*/ 684173 w 2723717"/>
              <a:gd name="connsiteY5" fmla="*/ 2374487 h 2374487"/>
              <a:gd name="connsiteX6" fmla="*/ 0 w 2723717"/>
              <a:gd name="connsiteY6" fmla="*/ 1189022 h 2374487"/>
              <a:gd name="connsiteX0" fmla="*/ 0 w 2723717"/>
              <a:gd name="connsiteY0" fmla="*/ 1179875 h 2365340"/>
              <a:gd name="connsiteX1" fmla="*/ 667409 w 2723717"/>
              <a:gd name="connsiteY1" fmla="*/ 130593 h 2365340"/>
              <a:gd name="connsiteX2" fmla="*/ 2029638 w 2723717"/>
              <a:gd name="connsiteY2" fmla="*/ 0 h 2365340"/>
              <a:gd name="connsiteX3" fmla="*/ 2723717 w 2723717"/>
              <a:gd name="connsiteY3" fmla="*/ 1191811 h 2365340"/>
              <a:gd name="connsiteX4" fmla="*/ 2036750 w 2723717"/>
              <a:gd name="connsiteY4" fmla="*/ 2358993 h 2365340"/>
              <a:gd name="connsiteX5" fmla="*/ 684173 w 2723717"/>
              <a:gd name="connsiteY5" fmla="*/ 2365340 h 2365340"/>
              <a:gd name="connsiteX6" fmla="*/ 0 w 2723717"/>
              <a:gd name="connsiteY6" fmla="*/ 1179875 h 2365340"/>
              <a:gd name="connsiteX0" fmla="*/ 0 w 2723717"/>
              <a:gd name="connsiteY0" fmla="*/ 1179875 h 2365340"/>
              <a:gd name="connsiteX1" fmla="*/ 673759 w 2723717"/>
              <a:gd name="connsiteY1" fmla="*/ 3557 h 2365340"/>
              <a:gd name="connsiteX2" fmla="*/ 2029638 w 2723717"/>
              <a:gd name="connsiteY2" fmla="*/ 0 h 2365340"/>
              <a:gd name="connsiteX3" fmla="*/ 2723717 w 2723717"/>
              <a:gd name="connsiteY3" fmla="*/ 1191811 h 2365340"/>
              <a:gd name="connsiteX4" fmla="*/ 2036750 w 2723717"/>
              <a:gd name="connsiteY4" fmla="*/ 2358993 h 2365340"/>
              <a:gd name="connsiteX5" fmla="*/ 684173 w 2723717"/>
              <a:gd name="connsiteY5" fmla="*/ 2365340 h 2365340"/>
              <a:gd name="connsiteX6" fmla="*/ 0 w 2723717"/>
              <a:gd name="connsiteY6" fmla="*/ 1179875 h 2365340"/>
              <a:gd name="connsiteX0" fmla="*/ 0 w 2723717"/>
              <a:gd name="connsiteY0" fmla="*/ 1176318 h 2361783"/>
              <a:gd name="connsiteX1" fmla="*/ 673759 w 2723717"/>
              <a:gd name="connsiteY1" fmla="*/ 0 h 2361783"/>
              <a:gd name="connsiteX2" fmla="*/ 1959788 w 2723717"/>
              <a:gd name="connsiteY2" fmla="*/ 244163 h 2361783"/>
              <a:gd name="connsiteX3" fmla="*/ 2723717 w 2723717"/>
              <a:gd name="connsiteY3" fmla="*/ 1188254 h 2361783"/>
              <a:gd name="connsiteX4" fmla="*/ 2036750 w 2723717"/>
              <a:gd name="connsiteY4" fmla="*/ 2355436 h 2361783"/>
              <a:gd name="connsiteX5" fmla="*/ 684173 w 2723717"/>
              <a:gd name="connsiteY5" fmla="*/ 2361783 h 2361783"/>
              <a:gd name="connsiteX6" fmla="*/ 0 w 2723717"/>
              <a:gd name="connsiteY6" fmla="*/ 1176318 h 2361783"/>
              <a:gd name="connsiteX0" fmla="*/ 0 w 2723717"/>
              <a:gd name="connsiteY0" fmla="*/ 1179875 h 2365340"/>
              <a:gd name="connsiteX1" fmla="*/ 673759 w 2723717"/>
              <a:gd name="connsiteY1" fmla="*/ 3557 h 2365340"/>
              <a:gd name="connsiteX2" fmla="*/ 2042338 w 2723717"/>
              <a:gd name="connsiteY2" fmla="*/ 0 h 2365340"/>
              <a:gd name="connsiteX3" fmla="*/ 2723717 w 2723717"/>
              <a:gd name="connsiteY3" fmla="*/ 1191811 h 2365340"/>
              <a:gd name="connsiteX4" fmla="*/ 2036750 w 2723717"/>
              <a:gd name="connsiteY4" fmla="*/ 2358993 h 2365340"/>
              <a:gd name="connsiteX5" fmla="*/ 684173 w 2723717"/>
              <a:gd name="connsiteY5" fmla="*/ 2365340 h 2365340"/>
              <a:gd name="connsiteX6" fmla="*/ 0 w 2723717"/>
              <a:gd name="connsiteY6" fmla="*/ 1179875 h 2365340"/>
              <a:gd name="connsiteX0" fmla="*/ 0 w 2457017"/>
              <a:gd name="connsiteY0" fmla="*/ 1186227 h 2365340"/>
              <a:gd name="connsiteX1" fmla="*/ 407059 w 2457017"/>
              <a:gd name="connsiteY1" fmla="*/ 3557 h 2365340"/>
              <a:gd name="connsiteX2" fmla="*/ 1775638 w 2457017"/>
              <a:gd name="connsiteY2" fmla="*/ 0 h 2365340"/>
              <a:gd name="connsiteX3" fmla="*/ 2457017 w 2457017"/>
              <a:gd name="connsiteY3" fmla="*/ 1191811 h 2365340"/>
              <a:gd name="connsiteX4" fmla="*/ 1770050 w 2457017"/>
              <a:gd name="connsiteY4" fmla="*/ 2358993 h 2365340"/>
              <a:gd name="connsiteX5" fmla="*/ 417473 w 2457017"/>
              <a:gd name="connsiteY5" fmla="*/ 2365340 h 2365340"/>
              <a:gd name="connsiteX6" fmla="*/ 0 w 2457017"/>
              <a:gd name="connsiteY6" fmla="*/ 1186227 h 2365340"/>
              <a:gd name="connsiteX0" fmla="*/ 0 w 2723717"/>
              <a:gd name="connsiteY0" fmla="*/ 1179876 h 2365340"/>
              <a:gd name="connsiteX1" fmla="*/ 673759 w 2723717"/>
              <a:gd name="connsiteY1" fmla="*/ 3557 h 2365340"/>
              <a:gd name="connsiteX2" fmla="*/ 2042338 w 2723717"/>
              <a:gd name="connsiteY2" fmla="*/ 0 h 2365340"/>
              <a:gd name="connsiteX3" fmla="*/ 2723717 w 2723717"/>
              <a:gd name="connsiteY3" fmla="*/ 1191811 h 2365340"/>
              <a:gd name="connsiteX4" fmla="*/ 2036750 w 2723717"/>
              <a:gd name="connsiteY4" fmla="*/ 2358993 h 2365340"/>
              <a:gd name="connsiteX5" fmla="*/ 684173 w 2723717"/>
              <a:gd name="connsiteY5" fmla="*/ 2365340 h 2365340"/>
              <a:gd name="connsiteX6" fmla="*/ 0 w 2723717"/>
              <a:gd name="connsiteY6" fmla="*/ 1179876 h 2365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23717" h="2365340">
                <a:moveTo>
                  <a:pt x="0" y="1179876"/>
                </a:moveTo>
                <a:lnTo>
                  <a:pt x="673759" y="3557"/>
                </a:lnTo>
                <a:lnTo>
                  <a:pt x="2042338" y="0"/>
                </a:lnTo>
                <a:lnTo>
                  <a:pt x="2723717" y="1191811"/>
                </a:lnTo>
                <a:lnTo>
                  <a:pt x="2036750" y="2358993"/>
                </a:lnTo>
                <a:lnTo>
                  <a:pt x="684173" y="2365340"/>
                </a:lnTo>
                <a:lnTo>
                  <a:pt x="0" y="1179876"/>
                </a:lnTo>
                <a:close/>
              </a:path>
            </a:pathLst>
          </a:custGeom>
          <a:solidFill>
            <a:srgbClr val="ADC7D2"/>
          </a:solidFill>
          <a:ln w="920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kern="0">
              <a:solidFill>
                <a:srgbClr val="244D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Hexagon 2"/>
          <p:cNvSpPr>
            <a:spLocks noChangeAspect="1"/>
          </p:cNvSpPr>
          <p:nvPr/>
        </p:nvSpPr>
        <p:spPr>
          <a:xfrm>
            <a:off x="2108781" y="3330352"/>
            <a:ext cx="2287991" cy="1986380"/>
          </a:xfrm>
          <a:custGeom>
            <a:avLst/>
            <a:gdLst>
              <a:gd name="connsiteX0" fmla="*/ 0 w 2637865"/>
              <a:gd name="connsiteY0" fmla="*/ 1179879 h 2359757"/>
              <a:gd name="connsiteX1" fmla="*/ 589939 w 2637865"/>
              <a:gd name="connsiteY1" fmla="*/ 1 h 2359757"/>
              <a:gd name="connsiteX2" fmla="*/ 2047926 w 2637865"/>
              <a:gd name="connsiteY2" fmla="*/ 1 h 2359757"/>
              <a:gd name="connsiteX3" fmla="*/ 2637865 w 2637865"/>
              <a:gd name="connsiteY3" fmla="*/ 1179879 h 2359757"/>
              <a:gd name="connsiteX4" fmla="*/ 2047926 w 2637865"/>
              <a:gd name="connsiteY4" fmla="*/ 2359756 h 2359757"/>
              <a:gd name="connsiteX5" fmla="*/ 589939 w 2637865"/>
              <a:gd name="connsiteY5" fmla="*/ 2359756 h 2359757"/>
              <a:gd name="connsiteX6" fmla="*/ 0 w 2637865"/>
              <a:gd name="connsiteY6" fmla="*/ 1179879 h 2359757"/>
              <a:gd name="connsiteX0" fmla="*/ 0 w 2637865"/>
              <a:gd name="connsiteY0" fmla="*/ 1179878 h 2368899"/>
              <a:gd name="connsiteX1" fmla="*/ 589939 w 2637865"/>
              <a:gd name="connsiteY1" fmla="*/ 0 h 2368899"/>
              <a:gd name="connsiteX2" fmla="*/ 2047926 w 2637865"/>
              <a:gd name="connsiteY2" fmla="*/ 0 h 2368899"/>
              <a:gd name="connsiteX3" fmla="*/ 2637865 w 2637865"/>
              <a:gd name="connsiteY3" fmla="*/ 1179878 h 2368899"/>
              <a:gd name="connsiteX4" fmla="*/ 2047926 w 2637865"/>
              <a:gd name="connsiteY4" fmla="*/ 2359755 h 2368899"/>
              <a:gd name="connsiteX5" fmla="*/ 717955 w 2637865"/>
              <a:gd name="connsiteY5" fmla="*/ 2368899 h 2368899"/>
              <a:gd name="connsiteX6" fmla="*/ 0 w 2637865"/>
              <a:gd name="connsiteY6" fmla="*/ 1179878 h 2368899"/>
              <a:gd name="connsiteX0" fmla="*/ 0 w 2637865"/>
              <a:gd name="connsiteY0" fmla="*/ 1179878 h 2378043"/>
              <a:gd name="connsiteX1" fmla="*/ 589939 w 2637865"/>
              <a:gd name="connsiteY1" fmla="*/ 0 h 2378043"/>
              <a:gd name="connsiteX2" fmla="*/ 2047926 w 2637865"/>
              <a:gd name="connsiteY2" fmla="*/ 0 h 2378043"/>
              <a:gd name="connsiteX3" fmla="*/ 2637865 w 2637865"/>
              <a:gd name="connsiteY3" fmla="*/ 1179878 h 2378043"/>
              <a:gd name="connsiteX4" fmla="*/ 2047926 w 2637865"/>
              <a:gd name="connsiteY4" fmla="*/ 2359755 h 2378043"/>
              <a:gd name="connsiteX5" fmla="*/ 644803 w 2637865"/>
              <a:gd name="connsiteY5" fmla="*/ 2378043 h 2378043"/>
              <a:gd name="connsiteX6" fmla="*/ 0 w 2637865"/>
              <a:gd name="connsiteY6" fmla="*/ 1179878 h 2378043"/>
              <a:gd name="connsiteX0" fmla="*/ 0 w 2683585"/>
              <a:gd name="connsiteY0" fmla="*/ 1189022 h 2378043"/>
              <a:gd name="connsiteX1" fmla="*/ 635659 w 2683585"/>
              <a:gd name="connsiteY1" fmla="*/ 0 h 2378043"/>
              <a:gd name="connsiteX2" fmla="*/ 2093646 w 2683585"/>
              <a:gd name="connsiteY2" fmla="*/ 0 h 2378043"/>
              <a:gd name="connsiteX3" fmla="*/ 2683585 w 2683585"/>
              <a:gd name="connsiteY3" fmla="*/ 1179878 h 2378043"/>
              <a:gd name="connsiteX4" fmla="*/ 2093646 w 2683585"/>
              <a:gd name="connsiteY4" fmla="*/ 2359755 h 2378043"/>
              <a:gd name="connsiteX5" fmla="*/ 690523 w 2683585"/>
              <a:gd name="connsiteY5" fmla="*/ 2378043 h 2378043"/>
              <a:gd name="connsiteX6" fmla="*/ 0 w 2683585"/>
              <a:gd name="connsiteY6" fmla="*/ 1189022 h 2378043"/>
              <a:gd name="connsiteX0" fmla="*/ 0 w 2546425"/>
              <a:gd name="connsiteY0" fmla="*/ 1189022 h 2378043"/>
              <a:gd name="connsiteX1" fmla="*/ 635659 w 2546425"/>
              <a:gd name="connsiteY1" fmla="*/ 0 h 2378043"/>
              <a:gd name="connsiteX2" fmla="*/ 2093646 w 2546425"/>
              <a:gd name="connsiteY2" fmla="*/ 0 h 2378043"/>
              <a:gd name="connsiteX3" fmla="*/ 2546425 w 2546425"/>
              <a:gd name="connsiteY3" fmla="*/ 1189022 h 2378043"/>
              <a:gd name="connsiteX4" fmla="*/ 2093646 w 2546425"/>
              <a:gd name="connsiteY4" fmla="*/ 2359755 h 2378043"/>
              <a:gd name="connsiteX5" fmla="*/ 690523 w 2546425"/>
              <a:gd name="connsiteY5" fmla="*/ 2378043 h 2378043"/>
              <a:gd name="connsiteX6" fmla="*/ 0 w 2546425"/>
              <a:gd name="connsiteY6" fmla="*/ 1189022 h 2378043"/>
              <a:gd name="connsiteX0" fmla="*/ 0 w 2711017"/>
              <a:gd name="connsiteY0" fmla="*/ 1189022 h 2378043"/>
              <a:gd name="connsiteX1" fmla="*/ 635659 w 2711017"/>
              <a:gd name="connsiteY1" fmla="*/ 0 h 2378043"/>
              <a:gd name="connsiteX2" fmla="*/ 2093646 w 2711017"/>
              <a:gd name="connsiteY2" fmla="*/ 0 h 2378043"/>
              <a:gd name="connsiteX3" fmla="*/ 2711017 w 2711017"/>
              <a:gd name="connsiteY3" fmla="*/ 1207310 h 2378043"/>
              <a:gd name="connsiteX4" fmla="*/ 2093646 w 2711017"/>
              <a:gd name="connsiteY4" fmla="*/ 2359755 h 2378043"/>
              <a:gd name="connsiteX5" fmla="*/ 690523 w 2711017"/>
              <a:gd name="connsiteY5" fmla="*/ 2378043 h 2378043"/>
              <a:gd name="connsiteX6" fmla="*/ 0 w 2711017"/>
              <a:gd name="connsiteY6" fmla="*/ 1189022 h 2378043"/>
              <a:gd name="connsiteX0" fmla="*/ 0 w 2711017"/>
              <a:gd name="connsiteY0" fmla="*/ 1189022 h 2378043"/>
              <a:gd name="connsiteX1" fmla="*/ 635659 w 2711017"/>
              <a:gd name="connsiteY1" fmla="*/ 0 h 2378043"/>
              <a:gd name="connsiteX2" fmla="*/ 2029638 w 2711017"/>
              <a:gd name="connsiteY2" fmla="*/ 9147 h 2378043"/>
              <a:gd name="connsiteX3" fmla="*/ 2711017 w 2711017"/>
              <a:gd name="connsiteY3" fmla="*/ 1207310 h 2378043"/>
              <a:gd name="connsiteX4" fmla="*/ 2093646 w 2711017"/>
              <a:gd name="connsiteY4" fmla="*/ 2359755 h 2378043"/>
              <a:gd name="connsiteX5" fmla="*/ 690523 w 2711017"/>
              <a:gd name="connsiteY5" fmla="*/ 2378043 h 2378043"/>
              <a:gd name="connsiteX6" fmla="*/ 0 w 2711017"/>
              <a:gd name="connsiteY6" fmla="*/ 1189022 h 2378043"/>
              <a:gd name="connsiteX0" fmla="*/ 0 w 2711017"/>
              <a:gd name="connsiteY0" fmla="*/ 1189022 h 2378043"/>
              <a:gd name="connsiteX1" fmla="*/ 635659 w 2711017"/>
              <a:gd name="connsiteY1" fmla="*/ 0 h 2378043"/>
              <a:gd name="connsiteX2" fmla="*/ 2029638 w 2711017"/>
              <a:gd name="connsiteY2" fmla="*/ 9147 h 2378043"/>
              <a:gd name="connsiteX3" fmla="*/ 2711017 w 2711017"/>
              <a:gd name="connsiteY3" fmla="*/ 1207310 h 2378043"/>
              <a:gd name="connsiteX4" fmla="*/ 2011350 w 2711017"/>
              <a:gd name="connsiteY4" fmla="*/ 2368901 h 2378043"/>
              <a:gd name="connsiteX5" fmla="*/ 690523 w 2711017"/>
              <a:gd name="connsiteY5" fmla="*/ 2378043 h 2378043"/>
              <a:gd name="connsiteX6" fmla="*/ 0 w 2711017"/>
              <a:gd name="connsiteY6" fmla="*/ 1189022 h 2378043"/>
              <a:gd name="connsiteX0" fmla="*/ 0 w 2711017"/>
              <a:gd name="connsiteY0" fmla="*/ 1189022 h 2378048"/>
              <a:gd name="connsiteX1" fmla="*/ 635659 w 2711017"/>
              <a:gd name="connsiteY1" fmla="*/ 0 h 2378048"/>
              <a:gd name="connsiteX2" fmla="*/ 2029638 w 2711017"/>
              <a:gd name="connsiteY2" fmla="*/ 9147 h 2378048"/>
              <a:gd name="connsiteX3" fmla="*/ 2711017 w 2711017"/>
              <a:gd name="connsiteY3" fmla="*/ 1207310 h 2378048"/>
              <a:gd name="connsiteX4" fmla="*/ 1965630 w 2711017"/>
              <a:gd name="connsiteY4" fmla="*/ 2378048 h 2378048"/>
              <a:gd name="connsiteX5" fmla="*/ 690523 w 2711017"/>
              <a:gd name="connsiteY5" fmla="*/ 2378043 h 2378048"/>
              <a:gd name="connsiteX6" fmla="*/ 0 w 2711017"/>
              <a:gd name="connsiteY6" fmla="*/ 1189022 h 2378048"/>
              <a:gd name="connsiteX0" fmla="*/ 0 w 2711017"/>
              <a:gd name="connsiteY0" fmla="*/ 1189022 h 2387195"/>
              <a:gd name="connsiteX1" fmla="*/ 635659 w 2711017"/>
              <a:gd name="connsiteY1" fmla="*/ 0 h 2387195"/>
              <a:gd name="connsiteX2" fmla="*/ 2029638 w 2711017"/>
              <a:gd name="connsiteY2" fmla="*/ 9147 h 2387195"/>
              <a:gd name="connsiteX3" fmla="*/ 2711017 w 2711017"/>
              <a:gd name="connsiteY3" fmla="*/ 1207310 h 2387195"/>
              <a:gd name="connsiteX4" fmla="*/ 2011350 w 2711017"/>
              <a:gd name="connsiteY4" fmla="*/ 2387195 h 2387195"/>
              <a:gd name="connsiteX5" fmla="*/ 690523 w 2711017"/>
              <a:gd name="connsiteY5" fmla="*/ 2378043 h 2387195"/>
              <a:gd name="connsiteX6" fmla="*/ 0 w 2711017"/>
              <a:gd name="connsiteY6" fmla="*/ 1189022 h 2387195"/>
              <a:gd name="connsiteX0" fmla="*/ 0 w 2711017"/>
              <a:gd name="connsiteY0" fmla="*/ 1189022 h 2387195"/>
              <a:gd name="connsiteX1" fmla="*/ 635659 w 2711017"/>
              <a:gd name="connsiteY1" fmla="*/ 0 h 2387195"/>
              <a:gd name="connsiteX2" fmla="*/ 2029638 w 2711017"/>
              <a:gd name="connsiteY2" fmla="*/ 9147 h 2387195"/>
              <a:gd name="connsiteX3" fmla="*/ 2711017 w 2711017"/>
              <a:gd name="connsiteY3" fmla="*/ 1207310 h 2387195"/>
              <a:gd name="connsiteX4" fmla="*/ 2011350 w 2711017"/>
              <a:gd name="connsiteY4" fmla="*/ 2387195 h 2387195"/>
              <a:gd name="connsiteX5" fmla="*/ 763675 w 2711017"/>
              <a:gd name="connsiteY5" fmla="*/ 2387190 h 2387195"/>
              <a:gd name="connsiteX6" fmla="*/ 0 w 2711017"/>
              <a:gd name="connsiteY6" fmla="*/ 1189022 h 2387195"/>
              <a:gd name="connsiteX0" fmla="*/ 0 w 2711017"/>
              <a:gd name="connsiteY0" fmla="*/ 1189022 h 2396337"/>
              <a:gd name="connsiteX1" fmla="*/ 635659 w 2711017"/>
              <a:gd name="connsiteY1" fmla="*/ 0 h 2396337"/>
              <a:gd name="connsiteX2" fmla="*/ 2029638 w 2711017"/>
              <a:gd name="connsiteY2" fmla="*/ 9147 h 2396337"/>
              <a:gd name="connsiteX3" fmla="*/ 2711017 w 2711017"/>
              <a:gd name="connsiteY3" fmla="*/ 1207310 h 2396337"/>
              <a:gd name="connsiteX4" fmla="*/ 2011350 w 2711017"/>
              <a:gd name="connsiteY4" fmla="*/ 2387195 h 2396337"/>
              <a:gd name="connsiteX5" fmla="*/ 699667 w 2711017"/>
              <a:gd name="connsiteY5" fmla="*/ 2396337 h 2396337"/>
              <a:gd name="connsiteX6" fmla="*/ 0 w 2711017"/>
              <a:gd name="connsiteY6" fmla="*/ 1189022 h 2396337"/>
              <a:gd name="connsiteX0" fmla="*/ 0 w 2711017"/>
              <a:gd name="connsiteY0" fmla="*/ 1189022 h 2387195"/>
              <a:gd name="connsiteX1" fmla="*/ 635659 w 2711017"/>
              <a:gd name="connsiteY1" fmla="*/ 0 h 2387195"/>
              <a:gd name="connsiteX2" fmla="*/ 2029638 w 2711017"/>
              <a:gd name="connsiteY2" fmla="*/ 9147 h 2387195"/>
              <a:gd name="connsiteX3" fmla="*/ 2711017 w 2711017"/>
              <a:gd name="connsiteY3" fmla="*/ 1207310 h 2387195"/>
              <a:gd name="connsiteX4" fmla="*/ 2011350 w 2711017"/>
              <a:gd name="connsiteY4" fmla="*/ 2387195 h 2387195"/>
              <a:gd name="connsiteX5" fmla="*/ 772819 w 2711017"/>
              <a:gd name="connsiteY5" fmla="*/ 2140232 h 2387195"/>
              <a:gd name="connsiteX6" fmla="*/ 0 w 2711017"/>
              <a:gd name="connsiteY6" fmla="*/ 1189022 h 2387195"/>
              <a:gd name="connsiteX0" fmla="*/ 0 w 2711017"/>
              <a:gd name="connsiteY0" fmla="*/ 1189022 h 2387195"/>
              <a:gd name="connsiteX1" fmla="*/ 635659 w 2711017"/>
              <a:gd name="connsiteY1" fmla="*/ 0 h 2387195"/>
              <a:gd name="connsiteX2" fmla="*/ 2029638 w 2711017"/>
              <a:gd name="connsiteY2" fmla="*/ 9147 h 2387195"/>
              <a:gd name="connsiteX3" fmla="*/ 2711017 w 2711017"/>
              <a:gd name="connsiteY3" fmla="*/ 1207310 h 2387195"/>
              <a:gd name="connsiteX4" fmla="*/ 2011350 w 2711017"/>
              <a:gd name="connsiteY4" fmla="*/ 2387195 h 2387195"/>
              <a:gd name="connsiteX5" fmla="*/ 690523 w 2711017"/>
              <a:gd name="connsiteY5" fmla="*/ 2387190 h 2387195"/>
              <a:gd name="connsiteX6" fmla="*/ 0 w 2711017"/>
              <a:gd name="connsiteY6" fmla="*/ 1189022 h 2387195"/>
              <a:gd name="connsiteX0" fmla="*/ 0 w 2711017"/>
              <a:gd name="connsiteY0" fmla="*/ 1189022 h 2387190"/>
              <a:gd name="connsiteX1" fmla="*/ 635659 w 2711017"/>
              <a:gd name="connsiteY1" fmla="*/ 0 h 2387190"/>
              <a:gd name="connsiteX2" fmla="*/ 2029638 w 2711017"/>
              <a:gd name="connsiteY2" fmla="*/ 9147 h 2387190"/>
              <a:gd name="connsiteX3" fmla="*/ 2711017 w 2711017"/>
              <a:gd name="connsiteY3" fmla="*/ 1207310 h 2387190"/>
              <a:gd name="connsiteX4" fmla="*/ 1941500 w 2711017"/>
              <a:gd name="connsiteY4" fmla="*/ 2190289 h 2387190"/>
              <a:gd name="connsiteX5" fmla="*/ 690523 w 2711017"/>
              <a:gd name="connsiteY5" fmla="*/ 2387190 h 2387190"/>
              <a:gd name="connsiteX6" fmla="*/ 0 w 2711017"/>
              <a:gd name="connsiteY6" fmla="*/ 1189022 h 2387190"/>
              <a:gd name="connsiteX0" fmla="*/ 0 w 2711017"/>
              <a:gd name="connsiteY0" fmla="*/ 1189022 h 2387190"/>
              <a:gd name="connsiteX1" fmla="*/ 635659 w 2711017"/>
              <a:gd name="connsiteY1" fmla="*/ 0 h 2387190"/>
              <a:gd name="connsiteX2" fmla="*/ 2029638 w 2711017"/>
              <a:gd name="connsiteY2" fmla="*/ 9147 h 2387190"/>
              <a:gd name="connsiteX3" fmla="*/ 2711017 w 2711017"/>
              <a:gd name="connsiteY3" fmla="*/ 1207310 h 2387190"/>
              <a:gd name="connsiteX4" fmla="*/ 2036750 w 2711017"/>
              <a:gd name="connsiteY4" fmla="*/ 2368140 h 2387190"/>
              <a:gd name="connsiteX5" fmla="*/ 690523 w 2711017"/>
              <a:gd name="connsiteY5" fmla="*/ 2387190 h 2387190"/>
              <a:gd name="connsiteX6" fmla="*/ 0 w 2711017"/>
              <a:gd name="connsiteY6" fmla="*/ 1189022 h 2387190"/>
              <a:gd name="connsiteX0" fmla="*/ 0 w 2711017"/>
              <a:gd name="connsiteY0" fmla="*/ 1189022 h 2368140"/>
              <a:gd name="connsiteX1" fmla="*/ 635659 w 2711017"/>
              <a:gd name="connsiteY1" fmla="*/ 0 h 2368140"/>
              <a:gd name="connsiteX2" fmla="*/ 2029638 w 2711017"/>
              <a:gd name="connsiteY2" fmla="*/ 9147 h 2368140"/>
              <a:gd name="connsiteX3" fmla="*/ 2711017 w 2711017"/>
              <a:gd name="connsiteY3" fmla="*/ 1207310 h 2368140"/>
              <a:gd name="connsiteX4" fmla="*/ 2036750 w 2711017"/>
              <a:gd name="connsiteY4" fmla="*/ 2368140 h 2368140"/>
              <a:gd name="connsiteX5" fmla="*/ 798473 w 2711017"/>
              <a:gd name="connsiteY5" fmla="*/ 2133118 h 2368140"/>
              <a:gd name="connsiteX6" fmla="*/ 0 w 2711017"/>
              <a:gd name="connsiteY6" fmla="*/ 1189022 h 2368140"/>
              <a:gd name="connsiteX0" fmla="*/ 0 w 2711017"/>
              <a:gd name="connsiteY0" fmla="*/ 1189022 h 2374487"/>
              <a:gd name="connsiteX1" fmla="*/ 635659 w 2711017"/>
              <a:gd name="connsiteY1" fmla="*/ 0 h 2374487"/>
              <a:gd name="connsiteX2" fmla="*/ 2029638 w 2711017"/>
              <a:gd name="connsiteY2" fmla="*/ 9147 h 2374487"/>
              <a:gd name="connsiteX3" fmla="*/ 2711017 w 2711017"/>
              <a:gd name="connsiteY3" fmla="*/ 1207310 h 2374487"/>
              <a:gd name="connsiteX4" fmla="*/ 2036750 w 2711017"/>
              <a:gd name="connsiteY4" fmla="*/ 2368140 h 2374487"/>
              <a:gd name="connsiteX5" fmla="*/ 684173 w 2711017"/>
              <a:gd name="connsiteY5" fmla="*/ 2374487 h 2374487"/>
              <a:gd name="connsiteX6" fmla="*/ 0 w 2711017"/>
              <a:gd name="connsiteY6" fmla="*/ 1189022 h 2374487"/>
              <a:gd name="connsiteX0" fmla="*/ 0 w 2723717"/>
              <a:gd name="connsiteY0" fmla="*/ 1189022 h 2374487"/>
              <a:gd name="connsiteX1" fmla="*/ 635659 w 2723717"/>
              <a:gd name="connsiteY1" fmla="*/ 0 h 2374487"/>
              <a:gd name="connsiteX2" fmla="*/ 2029638 w 2723717"/>
              <a:gd name="connsiteY2" fmla="*/ 9147 h 2374487"/>
              <a:gd name="connsiteX3" fmla="*/ 2723717 w 2723717"/>
              <a:gd name="connsiteY3" fmla="*/ 1200958 h 2374487"/>
              <a:gd name="connsiteX4" fmla="*/ 2036750 w 2723717"/>
              <a:gd name="connsiteY4" fmla="*/ 2368140 h 2374487"/>
              <a:gd name="connsiteX5" fmla="*/ 684173 w 2723717"/>
              <a:gd name="connsiteY5" fmla="*/ 2374487 h 2374487"/>
              <a:gd name="connsiteX6" fmla="*/ 0 w 2723717"/>
              <a:gd name="connsiteY6" fmla="*/ 1189022 h 2374487"/>
              <a:gd name="connsiteX0" fmla="*/ 0 w 2723717"/>
              <a:gd name="connsiteY0" fmla="*/ 1179875 h 2365340"/>
              <a:gd name="connsiteX1" fmla="*/ 667409 w 2723717"/>
              <a:gd name="connsiteY1" fmla="*/ 130593 h 2365340"/>
              <a:gd name="connsiteX2" fmla="*/ 2029638 w 2723717"/>
              <a:gd name="connsiteY2" fmla="*/ 0 h 2365340"/>
              <a:gd name="connsiteX3" fmla="*/ 2723717 w 2723717"/>
              <a:gd name="connsiteY3" fmla="*/ 1191811 h 2365340"/>
              <a:gd name="connsiteX4" fmla="*/ 2036750 w 2723717"/>
              <a:gd name="connsiteY4" fmla="*/ 2358993 h 2365340"/>
              <a:gd name="connsiteX5" fmla="*/ 684173 w 2723717"/>
              <a:gd name="connsiteY5" fmla="*/ 2365340 h 2365340"/>
              <a:gd name="connsiteX6" fmla="*/ 0 w 2723717"/>
              <a:gd name="connsiteY6" fmla="*/ 1179875 h 2365340"/>
              <a:gd name="connsiteX0" fmla="*/ 0 w 2723717"/>
              <a:gd name="connsiteY0" fmla="*/ 1179875 h 2365340"/>
              <a:gd name="connsiteX1" fmla="*/ 673759 w 2723717"/>
              <a:gd name="connsiteY1" fmla="*/ 3557 h 2365340"/>
              <a:gd name="connsiteX2" fmla="*/ 2029638 w 2723717"/>
              <a:gd name="connsiteY2" fmla="*/ 0 h 2365340"/>
              <a:gd name="connsiteX3" fmla="*/ 2723717 w 2723717"/>
              <a:gd name="connsiteY3" fmla="*/ 1191811 h 2365340"/>
              <a:gd name="connsiteX4" fmla="*/ 2036750 w 2723717"/>
              <a:gd name="connsiteY4" fmla="*/ 2358993 h 2365340"/>
              <a:gd name="connsiteX5" fmla="*/ 684173 w 2723717"/>
              <a:gd name="connsiteY5" fmla="*/ 2365340 h 2365340"/>
              <a:gd name="connsiteX6" fmla="*/ 0 w 2723717"/>
              <a:gd name="connsiteY6" fmla="*/ 1179875 h 2365340"/>
              <a:gd name="connsiteX0" fmla="*/ 0 w 2723717"/>
              <a:gd name="connsiteY0" fmla="*/ 1176318 h 2361783"/>
              <a:gd name="connsiteX1" fmla="*/ 673759 w 2723717"/>
              <a:gd name="connsiteY1" fmla="*/ 0 h 2361783"/>
              <a:gd name="connsiteX2" fmla="*/ 1959788 w 2723717"/>
              <a:gd name="connsiteY2" fmla="*/ 244163 h 2361783"/>
              <a:gd name="connsiteX3" fmla="*/ 2723717 w 2723717"/>
              <a:gd name="connsiteY3" fmla="*/ 1188254 h 2361783"/>
              <a:gd name="connsiteX4" fmla="*/ 2036750 w 2723717"/>
              <a:gd name="connsiteY4" fmla="*/ 2355436 h 2361783"/>
              <a:gd name="connsiteX5" fmla="*/ 684173 w 2723717"/>
              <a:gd name="connsiteY5" fmla="*/ 2361783 h 2361783"/>
              <a:gd name="connsiteX6" fmla="*/ 0 w 2723717"/>
              <a:gd name="connsiteY6" fmla="*/ 1176318 h 2361783"/>
              <a:gd name="connsiteX0" fmla="*/ 0 w 2723717"/>
              <a:gd name="connsiteY0" fmla="*/ 1179875 h 2365340"/>
              <a:gd name="connsiteX1" fmla="*/ 673759 w 2723717"/>
              <a:gd name="connsiteY1" fmla="*/ 3557 h 2365340"/>
              <a:gd name="connsiteX2" fmla="*/ 2042338 w 2723717"/>
              <a:gd name="connsiteY2" fmla="*/ 0 h 2365340"/>
              <a:gd name="connsiteX3" fmla="*/ 2723717 w 2723717"/>
              <a:gd name="connsiteY3" fmla="*/ 1191811 h 2365340"/>
              <a:gd name="connsiteX4" fmla="*/ 2036750 w 2723717"/>
              <a:gd name="connsiteY4" fmla="*/ 2358993 h 2365340"/>
              <a:gd name="connsiteX5" fmla="*/ 684173 w 2723717"/>
              <a:gd name="connsiteY5" fmla="*/ 2365340 h 2365340"/>
              <a:gd name="connsiteX6" fmla="*/ 0 w 2723717"/>
              <a:gd name="connsiteY6" fmla="*/ 1179875 h 2365340"/>
              <a:gd name="connsiteX0" fmla="*/ 0 w 2457017"/>
              <a:gd name="connsiteY0" fmla="*/ 1186227 h 2365340"/>
              <a:gd name="connsiteX1" fmla="*/ 407059 w 2457017"/>
              <a:gd name="connsiteY1" fmla="*/ 3557 h 2365340"/>
              <a:gd name="connsiteX2" fmla="*/ 1775638 w 2457017"/>
              <a:gd name="connsiteY2" fmla="*/ 0 h 2365340"/>
              <a:gd name="connsiteX3" fmla="*/ 2457017 w 2457017"/>
              <a:gd name="connsiteY3" fmla="*/ 1191811 h 2365340"/>
              <a:gd name="connsiteX4" fmla="*/ 1770050 w 2457017"/>
              <a:gd name="connsiteY4" fmla="*/ 2358993 h 2365340"/>
              <a:gd name="connsiteX5" fmla="*/ 417473 w 2457017"/>
              <a:gd name="connsiteY5" fmla="*/ 2365340 h 2365340"/>
              <a:gd name="connsiteX6" fmla="*/ 0 w 2457017"/>
              <a:gd name="connsiteY6" fmla="*/ 1186227 h 2365340"/>
              <a:gd name="connsiteX0" fmla="*/ 0 w 2723717"/>
              <a:gd name="connsiteY0" fmla="*/ 1179876 h 2365340"/>
              <a:gd name="connsiteX1" fmla="*/ 673759 w 2723717"/>
              <a:gd name="connsiteY1" fmla="*/ 3557 h 2365340"/>
              <a:gd name="connsiteX2" fmla="*/ 2042338 w 2723717"/>
              <a:gd name="connsiteY2" fmla="*/ 0 h 2365340"/>
              <a:gd name="connsiteX3" fmla="*/ 2723717 w 2723717"/>
              <a:gd name="connsiteY3" fmla="*/ 1191811 h 2365340"/>
              <a:gd name="connsiteX4" fmla="*/ 2036750 w 2723717"/>
              <a:gd name="connsiteY4" fmla="*/ 2358993 h 2365340"/>
              <a:gd name="connsiteX5" fmla="*/ 684173 w 2723717"/>
              <a:gd name="connsiteY5" fmla="*/ 2365340 h 2365340"/>
              <a:gd name="connsiteX6" fmla="*/ 0 w 2723717"/>
              <a:gd name="connsiteY6" fmla="*/ 1179876 h 2365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23717" h="2365340">
                <a:moveTo>
                  <a:pt x="0" y="1179876"/>
                </a:moveTo>
                <a:lnTo>
                  <a:pt x="673759" y="3557"/>
                </a:lnTo>
                <a:lnTo>
                  <a:pt x="2042338" y="0"/>
                </a:lnTo>
                <a:lnTo>
                  <a:pt x="2723717" y="1191811"/>
                </a:lnTo>
                <a:lnTo>
                  <a:pt x="2036750" y="2358993"/>
                </a:lnTo>
                <a:lnTo>
                  <a:pt x="684173" y="2365340"/>
                </a:lnTo>
                <a:lnTo>
                  <a:pt x="0" y="1179876"/>
                </a:lnTo>
                <a:close/>
              </a:path>
            </a:pathLst>
          </a:custGeom>
          <a:solidFill>
            <a:srgbClr val="ADC7D2"/>
          </a:solidFill>
          <a:ln w="920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kern="0">
              <a:solidFill>
                <a:srgbClr val="244D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9440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  <p15:guide id="2" pos="3096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20D87DC7-1551-F349-8842-BCE3011732B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999517CF-5B8D-5646-8AF1-5A33F4346008}"/>
              </a:ext>
            </a:extLst>
          </p:cNvPr>
          <p:cNvGrpSpPr/>
          <p:nvPr userDrawn="1"/>
        </p:nvGrpSpPr>
        <p:grpSpPr>
          <a:xfrm>
            <a:off x="517664" y="-19393"/>
            <a:ext cx="4628149" cy="6890327"/>
            <a:chOff x="3308351" y="2370138"/>
            <a:chExt cx="2760662" cy="4110037"/>
          </a:xfrm>
          <a:gradFill>
            <a:gsLst>
              <a:gs pos="0">
                <a:srgbClr val="A3D1E8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grpSpPr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5CFD0EC2-327E-6248-8331-EADADAD065E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94213" y="2370138"/>
              <a:ext cx="1574800" cy="3676650"/>
            </a:xfrm>
            <a:custGeom>
              <a:avLst/>
              <a:gdLst>
                <a:gd name="T0" fmla="*/ 239 w 828"/>
                <a:gd name="T1" fmla="*/ 1416 h 1936"/>
                <a:gd name="T2" fmla="*/ 387 w 828"/>
                <a:gd name="T3" fmla="*/ 1936 h 1936"/>
                <a:gd name="T4" fmla="*/ 127 w 828"/>
                <a:gd name="T5" fmla="*/ 1417 h 1936"/>
                <a:gd name="T6" fmla="*/ 239 w 828"/>
                <a:gd name="T7" fmla="*/ 1416 h 1936"/>
                <a:gd name="T8" fmla="*/ 273 w 828"/>
                <a:gd name="T9" fmla="*/ 883 h 1936"/>
                <a:gd name="T10" fmla="*/ 828 w 828"/>
                <a:gd name="T11" fmla="*/ 3 h 1936"/>
                <a:gd name="T12" fmla="*/ 195 w 828"/>
                <a:gd name="T13" fmla="*/ 0 h 1936"/>
                <a:gd name="T14" fmla="*/ 18 w 828"/>
                <a:gd name="T15" fmla="*/ 883 h 1936"/>
                <a:gd name="T16" fmla="*/ 273 w 828"/>
                <a:gd name="T17" fmla="*/ 883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8" h="1936">
                  <a:moveTo>
                    <a:pt x="239" y="1416"/>
                  </a:moveTo>
                  <a:cubicBezTo>
                    <a:pt x="273" y="1728"/>
                    <a:pt x="387" y="1936"/>
                    <a:pt x="387" y="1936"/>
                  </a:cubicBezTo>
                  <a:cubicBezTo>
                    <a:pt x="271" y="1756"/>
                    <a:pt x="186" y="1583"/>
                    <a:pt x="127" y="1417"/>
                  </a:cubicBezTo>
                  <a:lnTo>
                    <a:pt x="239" y="1416"/>
                  </a:lnTo>
                  <a:close/>
                  <a:moveTo>
                    <a:pt x="273" y="883"/>
                  </a:moveTo>
                  <a:cubicBezTo>
                    <a:pt x="342" y="603"/>
                    <a:pt x="503" y="296"/>
                    <a:pt x="828" y="3"/>
                  </a:cubicBezTo>
                  <a:cubicBezTo>
                    <a:pt x="195" y="0"/>
                    <a:pt x="195" y="0"/>
                    <a:pt x="195" y="0"/>
                  </a:cubicBezTo>
                  <a:cubicBezTo>
                    <a:pt x="82" y="241"/>
                    <a:pt x="0" y="540"/>
                    <a:pt x="18" y="883"/>
                  </a:cubicBezTo>
                  <a:lnTo>
                    <a:pt x="273" y="883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8ACCEC"/>
                </a:gs>
                <a:gs pos="100000">
                  <a:srgbClr val="6BB7E0"/>
                </a:gs>
              </a:gsLst>
              <a:lin ang="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29791F60-12DF-FE49-9C37-5CBE9190712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3276" y="5254625"/>
              <a:ext cx="542925" cy="1223962"/>
            </a:xfrm>
            <a:custGeom>
              <a:avLst/>
              <a:gdLst>
                <a:gd name="T0" fmla="*/ 286 w 286"/>
                <a:gd name="T1" fmla="*/ 645 h 645"/>
                <a:gd name="T2" fmla="*/ 0 w 286"/>
                <a:gd name="T3" fmla="*/ 0 h 645"/>
                <a:gd name="T4" fmla="*/ 166 w 286"/>
                <a:gd name="T5" fmla="*/ 645 h 645"/>
                <a:gd name="T6" fmla="*/ 286 w 286"/>
                <a:gd name="T7" fmla="*/ 645 h 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6" h="645">
                  <a:moveTo>
                    <a:pt x="286" y="645"/>
                  </a:moveTo>
                  <a:cubicBezTo>
                    <a:pt x="167" y="471"/>
                    <a:pt x="62" y="257"/>
                    <a:pt x="0" y="0"/>
                  </a:cubicBezTo>
                  <a:cubicBezTo>
                    <a:pt x="0" y="0"/>
                    <a:pt x="14" y="282"/>
                    <a:pt x="166" y="645"/>
                  </a:cubicBezTo>
                  <a:lnTo>
                    <a:pt x="286" y="645"/>
                  </a:lnTo>
                  <a:close/>
                </a:path>
              </a:pathLst>
            </a:custGeom>
            <a:solidFill>
              <a:srgbClr val="ABD5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2">
              <a:extLst>
                <a:ext uri="{FF2B5EF4-FFF2-40B4-BE49-F238E27FC236}">
                  <a16:creationId xmlns:a16="http://schemas.microsoft.com/office/drawing/2014/main" id="{2B5B1FB2-0391-464B-B0D6-E733065A4E6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08351" y="2376488"/>
              <a:ext cx="2270125" cy="4103687"/>
            </a:xfrm>
            <a:custGeom>
              <a:avLst/>
              <a:gdLst>
                <a:gd name="T0" fmla="*/ 32 w 1193"/>
                <a:gd name="T1" fmla="*/ 1413 h 2162"/>
                <a:gd name="T2" fmla="*/ 361 w 1193"/>
                <a:gd name="T3" fmla="*/ 2161 h 2162"/>
                <a:gd name="T4" fmla="*/ 1193 w 1193"/>
                <a:gd name="T5" fmla="*/ 2161 h 2162"/>
                <a:gd name="T6" fmla="*/ 955 w 1193"/>
                <a:gd name="T7" fmla="*/ 1903 h 2162"/>
                <a:gd name="T8" fmla="*/ 704 w 1193"/>
                <a:gd name="T9" fmla="*/ 1413 h 2162"/>
                <a:gd name="T10" fmla="*/ 32 w 1193"/>
                <a:gd name="T11" fmla="*/ 1413 h 2162"/>
                <a:gd name="T12" fmla="*/ 0 w 1193"/>
                <a:gd name="T13" fmla="*/ 879 h 2162"/>
                <a:gd name="T14" fmla="*/ 126 w 1193"/>
                <a:gd name="T15" fmla="*/ 299 h 2162"/>
                <a:gd name="T16" fmla="*/ 275 w 1193"/>
                <a:gd name="T17" fmla="*/ 0 h 2162"/>
                <a:gd name="T18" fmla="*/ 725 w 1193"/>
                <a:gd name="T19" fmla="*/ 0 h 2162"/>
                <a:gd name="T20" fmla="*/ 590 w 1193"/>
                <a:gd name="T21" fmla="*/ 879 h 2162"/>
                <a:gd name="T22" fmla="*/ 0 w 1193"/>
                <a:gd name="T23" fmla="*/ 879 h 2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93" h="2162">
                  <a:moveTo>
                    <a:pt x="32" y="1413"/>
                  </a:moveTo>
                  <a:cubicBezTo>
                    <a:pt x="79" y="1653"/>
                    <a:pt x="178" y="1910"/>
                    <a:pt x="361" y="2161"/>
                  </a:cubicBezTo>
                  <a:cubicBezTo>
                    <a:pt x="362" y="2162"/>
                    <a:pt x="1193" y="2161"/>
                    <a:pt x="1193" y="2161"/>
                  </a:cubicBezTo>
                  <a:cubicBezTo>
                    <a:pt x="1113" y="2085"/>
                    <a:pt x="1034" y="2000"/>
                    <a:pt x="955" y="1903"/>
                  </a:cubicBezTo>
                  <a:cubicBezTo>
                    <a:pt x="955" y="1903"/>
                    <a:pt x="812" y="1718"/>
                    <a:pt x="704" y="1413"/>
                  </a:cubicBezTo>
                  <a:lnTo>
                    <a:pt x="32" y="1413"/>
                  </a:lnTo>
                  <a:close/>
                  <a:moveTo>
                    <a:pt x="0" y="879"/>
                  </a:moveTo>
                  <a:cubicBezTo>
                    <a:pt x="25" y="534"/>
                    <a:pt x="126" y="299"/>
                    <a:pt x="126" y="299"/>
                  </a:cubicBezTo>
                  <a:cubicBezTo>
                    <a:pt x="173" y="190"/>
                    <a:pt x="220" y="94"/>
                    <a:pt x="275" y="0"/>
                  </a:cubicBezTo>
                  <a:cubicBezTo>
                    <a:pt x="725" y="0"/>
                    <a:pt x="725" y="0"/>
                    <a:pt x="725" y="0"/>
                  </a:cubicBezTo>
                  <a:cubicBezTo>
                    <a:pt x="599" y="319"/>
                    <a:pt x="569" y="617"/>
                    <a:pt x="590" y="879"/>
                  </a:cubicBezTo>
                  <a:lnTo>
                    <a:pt x="0" y="879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9FDCF2"/>
                </a:gs>
                <a:gs pos="85000">
                  <a:srgbClr val="52B3D9"/>
                </a:gs>
              </a:gsLst>
              <a:lin ang="0" scaled="0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72BDF50B-9975-0C4A-8D6D-C57B1B65DC62}"/>
              </a:ext>
            </a:extLst>
          </p:cNvPr>
          <p:cNvSpPr/>
          <p:nvPr userDrawn="1"/>
        </p:nvSpPr>
        <p:spPr>
          <a:xfrm>
            <a:off x="0" y="-3970"/>
            <a:ext cx="12192000" cy="685800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FAD4C97-D30B-CF46-9FB9-5664E65B44C6}"/>
              </a:ext>
            </a:extLst>
          </p:cNvPr>
          <p:cNvSpPr/>
          <p:nvPr userDrawn="1"/>
        </p:nvSpPr>
        <p:spPr>
          <a:xfrm>
            <a:off x="0" y="203200"/>
            <a:ext cx="12192000" cy="6184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A82CAA-A637-564B-9150-80E6208D2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0985" y="838200"/>
            <a:ext cx="6169058" cy="1200329"/>
          </a:xfrm>
        </p:spPr>
        <p:txBody>
          <a:bodyPr>
            <a:sp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8FFBED-D27D-074B-9C33-10A234BC62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0200" y="2214710"/>
            <a:ext cx="6169057" cy="1623008"/>
          </a:xfrm>
        </p:spPr>
        <p:txBody>
          <a:bodyPr>
            <a:sp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55A95B-EA76-8B4B-809B-5350F164F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EA71D-56AE-4B2A-9431-294478674B71}" type="datetime1">
              <a:rPr lang="en-US" smtClean="0"/>
              <a:t>8/18/2023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7ECC2B-9CA4-F049-B8DF-124C011176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Earth Science Division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94B535-E047-7E4E-AC67-9B9E71213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E8C51FE-49D9-314D-9957-ABBF7DDE878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863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528" userDrawn="1">
          <p15:clr>
            <a:srgbClr val="FBAE40"/>
          </p15:clr>
        </p15:guide>
        <p15:guide id="2" pos="3408" userDrawn="1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44AAE731-51C2-1E42-91C4-7FEAB403681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alphaModFix am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743200" cy="6858000"/>
          </a:xfrm>
          <a:prstGeom prst="rect">
            <a:avLst/>
          </a:prstGeom>
        </p:spPr>
      </p:pic>
      <p:sp>
        <p:nvSpPr>
          <p:cNvPr id="13" name="Freeform 5">
            <a:extLst>
              <a:ext uri="{FF2B5EF4-FFF2-40B4-BE49-F238E27FC236}">
                <a16:creationId xmlns:a16="http://schemas.microsoft.com/office/drawing/2014/main" id="{9952507F-5269-DD44-B0B4-BE319763C9BE}"/>
              </a:ext>
            </a:extLst>
          </p:cNvPr>
          <p:cNvSpPr>
            <a:spLocks/>
          </p:cNvSpPr>
          <p:nvPr/>
        </p:nvSpPr>
        <p:spPr bwMode="auto">
          <a:xfrm>
            <a:off x="-461912" y="0"/>
            <a:ext cx="12653912" cy="6858000"/>
          </a:xfrm>
          <a:custGeom>
            <a:avLst/>
            <a:gdLst>
              <a:gd name="T0" fmla="*/ 1003 w 3986"/>
              <a:gd name="T1" fmla="*/ 0 h 2160"/>
              <a:gd name="T2" fmla="*/ 561 w 3986"/>
              <a:gd name="T3" fmla="*/ 1933 h 2160"/>
              <a:gd name="T4" fmla="*/ 368 w 3986"/>
              <a:gd name="T5" fmla="*/ 0 h 2160"/>
              <a:gd name="T6" fmla="*/ 277 w 3986"/>
              <a:gd name="T7" fmla="*/ 0 h 2160"/>
              <a:gd name="T8" fmla="*/ 146 w 3986"/>
              <a:gd name="T9" fmla="*/ 530 h 2160"/>
              <a:gd name="T10" fmla="*/ 146 w 3986"/>
              <a:gd name="T11" fmla="*/ 929 h 2160"/>
              <a:gd name="T12" fmla="*/ 507 w 3986"/>
              <a:gd name="T13" fmla="*/ 1903 h 2160"/>
              <a:gd name="T14" fmla="*/ 743 w 3986"/>
              <a:gd name="T15" fmla="*/ 2160 h 2160"/>
              <a:gd name="T16" fmla="*/ 3986 w 3986"/>
              <a:gd name="T17" fmla="*/ 2160 h 2160"/>
              <a:gd name="T18" fmla="*/ 3986 w 3986"/>
              <a:gd name="T19" fmla="*/ 0 h 2160"/>
              <a:gd name="T20" fmla="*/ 1003 w 3986"/>
              <a:gd name="T21" fmla="*/ 0 h 2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986" h="2160">
                <a:moveTo>
                  <a:pt x="1003" y="0"/>
                </a:moveTo>
                <a:cubicBezTo>
                  <a:pt x="0" y="904"/>
                  <a:pt x="561" y="1933"/>
                  <a:pt x="561" y="1933"/>
                </a:cubicBezTo>
                <a:cubicBezTo>
                  <a:pt x="48" y="1139"/>
                  <a:pt x="153" y="463"/>
                  <a:pt x="368" y="0"/>
                </a:cubicBezTo>
                <a:cubicBezTo>
                  <a:pt x="277" y="0"/>
                  <a:pt x="277" y="0"/>
                  <a:pt x="277" y="0"/>
                </a:cubicBezTo>
                <a:cubicBezTo>
                  <a:pt x="204" y="184"/>
                  <a:pt x="163" y="362"/>
                  <a:pt x="146" y="530"/>
                </a:cubicBezTo>
                <a:cubicBezTo>
                  <a:pt x="146" y="929"/>
                  <a:pt x="146" y="929"/>
                  <a:pt x="146" y="929"/>
                </a:cubicBezTo>
                <a:cubicBezTo>
                  <a:pt x="206" y="1513"/>
                  <a:pt x="507" y="1903"/>
                  <a:pt x="507" y="1903"/>
                </a:cubicBezTo>
                <a:cubicBezTo>
                  <a:pt x="585" y="1999"/>
                  <a:pt x="665" y="2085"/>
                  <a:pt x="743" y="2160"/>
                </a:cubicBezTo>
                <a:cubicBezTo>
                  <a:pt x="744" y="2160"/>
                  <a:pt x="3986" y="2160"/>
                  <a:pt x="3986" y="2160"/>
                </a:cubicBezTo>
                <a:cubicBezTo>
                  <a:pt x="3986" y="0"/>
                  <a:pt x="3986" y="0"/>
                  <a:pt x="3986" y="0"/>
                </a:cubicBezTo>
                <a:lnTo>
                  <a:pt x="1003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A82CAA-A637-564B-9150-80E6208D2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8422" y="1104144"/>
            <a:ext cx="9025378" cy="646331"/>
          </a:xfrm>
        </p:spPr>
        <p:txBody>
          <a:bodyPr>
            <a:sp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8FFBED-D27D-074B-9C33-10A234BC62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28422" y="2214710"/>
            <a:ext cx="9251621" cy="1623008"/>
          </a:xfrm>
        </p:spPr>
        <p:txBody>
          <a:bodyPr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55A95B-EA76-8B4B-809B-5350F164F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75FF1-5120-47F0-A064-4AC48485B051}" type="datetime1">
              <a:rPr lang="en-US" smtClean="0"/>
              <a:t>8/18/2023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7ECC2B-9CA4-F049-B8DF-124C011176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INTERNAL NASA USE ONLY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94B535-E047-7E4E-AC67-9B9E71213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5C972-C234-44D2-B040-6DD95830D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231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  <p15:guide id="2" pos="1464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84CA049A-1F39-B449-83F7-05D3EE34A03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A178FC00-62D8-E046-9751-ABF74CA246E8}"/>
              </a:ext>
            </a:extLst>
          </p:cNvPr>
          <p:cNvGrpSpPr/>
          <p:nvPr/>
        </p:nvGrpSpPr>
        <p:grpSpPr>
          <a:xfrm>
            <a:off x="517664" y="-19393"/>
            <a:ext cx="4628149" cy="6890327"/>
            <a:chOff x="3308351" y="2370138"/>
            <a:chExt cx="2760662" cy="4110037"/>
          </a:xfrm>
          <a:gradFill>
            <a:gsLst>
              <a:gs pos="0">
                <a:srgbClr val="A3D1E8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grpSpPr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0ACED15E-2780-DD44-A549-8B73F4F8C94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94213" y="2370138"/>
              <a:ext cx="1574800" cy="3676650"/>
            </a:xfrm>
            <a:custGeom>
              <a:avLst/>
              <a:gdLst>
                <a:gd name="T0" fmla="*/ 239 w 828"/>
                <a:gd name="T1" fmla="*/ 1416 h 1936"/>
                <a:gd name="T2" fmla="*/ 387 w 828"/>
                <a:gd name="T3" fmla="*/ 1936 h 1936"/>
                <a:gd name="T4" fmla="*/ 127 w 828"/>
                <a:gd name="T5" fmla="*/ 1417 h 1936"/>
                <a:gd name="T6" fmla="*/ 239 w 828"/>
                <a:gd name="T7" fmla="*/ 1416 h 1936"/>
                <a:gd name="T8" fmla="*/ 273 w 828"/>
                <a:gd name="T9" fmla="*/ 883 h 1936"/>
                <a:gd name="T10" fmla="*/ 828 w 828"/>
                <a:gd name="T11" fmla="*/ 3 h 1936"/>
                <a:gd name="T12" fmla="*/ 195 w 828"/>
                <a:gd name="T13" fmla="*/ 0 h 1936"/>
                <a:gd name="T14" fmla="*/ 18 w 828"/>
                <a:gd name="T15" fmla="*/ 883 h 1936"/>
                <a:gd name="T16" fmla="*/ 273 w 828"/>
                <a:gd name="T17" fmla="*/ 883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8" h="1936">
                  <a:moveTo>
                    <a:pt x="239" y="1416"/>
                  </a:moveTo>
                  <a:cubicBezTo>
                    <a:pt x="273" y="1728"/>
                    <a:pt x="387" y="1936"/>
                    <a:pt x="387" y="1936"/>
                  </a:cubicBezTo>
                  <a:cubicBezTo>
                    <a:pt x="271" y="1756"/>
                    <a:pt x="186" y="1583"/>
                    <a:pt x="127" y="1417"/>
                  </a:cubicBezTo>
                  <a:lnTo>
                    <a:pt x="239" y="1416"/>
                  </a:lnTo>
                  <a:close/>
                  <a:moveTo>
                    <a:pt x="273" y="883"/>
                  </a:moveTo>
                  <a:cubicBezTo>
                    <a:pt x="342" y="603"/>
                    <a:pt x="503" y="296"/>
                    <a:pt x="828" y="3"/>
                  </a:cubicBezTo>
                  <a:cubicBezTo>
                    <a:pt x="195" y="0"/>
                    <a:pt x="195" y="0"/>
                    <a:pt x="195" y="0"/>
                  </a:cubicBezTo>
                  <a:cubicBezTo>
                    <a:pt x="82" y="241"/>
                    <a:pt x="0" y="540"/>
                    <a:pt x="18" y="883"/>
                  </a:cubicBezTo>
                  <a:lnTo>
                    <a:pt x="273" y="883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8ACCEC"/>
                </a:gs>
                <a:gs pos="100000">
                  <a:srgbClr val="6BB7E0"/>
                </a:gs>
              </a:gsLst>
              <a:lin ang="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551C759E-093F-2441-98A7-3DEC7BDE92CC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3276" y="5254625"/>
              <a:ext cx="542925" cy="1223962"/>
            </a:xfrm>
            <a:custGeom>
              <a:avLst/>
              <a:gdLst>
                <a:gd name="T0" fmla="*/ 286 w 286"/>
                <a:gd name="T1" fmla="*/ 645 h 645"/>
                <a:gd name="T2" fmla="*/ 0 w 286"/>
                <a:gd name="T3" fmla="*/ 0 h 645"/>
                <a:gd name="T4" fmla="*/ 166 w 286"/>
                <a:gd name="T5" fmla="*/ 645 h 645"/>
                <a:gd name="T6" fmla="*/ 286 w 286"/>
                <a:gd name="T7" fmla="*/ 645 h 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6" h="645">
                  <a:moveTo>
                    <a:pt x="286" y="645"/>
                  </a:moveTo>
                  <a:cubicBezTo>
                    <a:pt x="167" y="471"/>
                    <a:pt x="62" y="257"/>
                    <a:pt x="0" y="0"/>
                  </a:cubicBezTo>
                  <a:cubicBezTo>
                    <a:pt x="0" y="0"/>
                    <a:pt x="14" y="282"/>
                    <a:pt x="166" y="645"/>
                  </a:cubicBezTo>
                  <a:lnTo>
                    <a:pt x="286" y="645"/>
                  </a:lnTo>
                  <a:close/>
                </a:path>
              </a:pathLst>
            </a:custGeom>
            <a:solidFill>
              <a:srgbClr val="ABD5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2">
              <a:extLst>
                <a:ext uri="{FF2B5EF4-FFF2-40B4-BE49-F238E27FC236}">
                  <a16:creationId xmlns:a16="http://schemas.microsoft.com/office/drawing/2014/main" id="{FB1A23FC-AD1F-0748-AE5C-4B02400A34D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08351" y="2376488"/>
              <a:ext cx="2270125" cy="4103687"/>
            </a:xfrm>
            <a:custGeom>
              <a:avLst/>
              <a:gdLst>
                <a:gd name="T0" fmla="*/ 32 w 1193"/>
                <a:gd name="T1" fmla="*/ 1413 h 2162"/>
                <a:gd name="T2" fmla="*/ 361 w 1193"/>
                <a:gd name="T3" fmla="*/ 2161 h 2162"/>
                <a:gd name="T4" fmla="*/ 1193 w 1193"/>
                <a:gd name="T5" fmla="*/ 2161 h 2162"/>
                <a:gd name="T6" fmla="*/ 955 w 1193"/>
                <a:gd name="T7" fmla="*/ 1903 h 2162"/>
                <a:gd name="T8" fmla="*/ 704 w 1193"/>
                <a:gd name="T9" fmla="*/ 1413 h 2162"/>
                <a:gd name="T10" fmla="*/ 32 w 1193"/>
                <a:gd name="T11" fmla="*/ 1413 h 2162"/>
                <a:gd name="T12" fmla="*/ 0 w 1193"/>
                <a:gd name="T13" fmla="*/ 879 h 2162"/>
                <a:gd name="T14" fmla="*/ 126 w 1193"/>
                <a:gd name="T15" fmla="*/ 299 h 2162"/>
                <a:gd name="T16" fmla="*/ 275 w 1193"/>
                <a:gd name="T17" fmla="*/ 0 h 2162"/>
                <a:gd name="T18" fmla="*/ 725 w 1193"/>
                <a:gd name="T19" fmla="*/ 0 h 2162"/>
                <a:gd name="T20" fmla="*/ 590 w 1193"/>
                <a:gd name="T21" fmla="*/ 879 h 2162"/>
                <a:gd name="T22" fmla="*/ 0 w 1193"/>
                <a:gd name="T23" fmla="*/ 879 h 2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93" h="2162">
                  <a:moveTo>
                    <a:pt x="32" y="1413"/>
                  </a:moveTo>
                  <a:cubicBezTo>
                    <a:pt x="79" y="1653"/>
                    <a:pt x="178" y="1910"/>
                    <a:pt x="361" y="2161"/>
                  </a:cubicBezTo>
                  <a:cubicBezTo>
                    <a:pt x="362" y="2162"/>
                    <a:pt x="1193" y="2161"/>
                    <a:pt x="1193" y="2161"/>
                  </a:cubicBezTo>
                  <a:cubicBezTo>
                    <a:pt x="1113" y="2085"/>
                    <a:pt x="1034" y="2000"/>
                    <a:pt x="955" y="1903"/>
                  </a:cubicBezTo>
                  <a:cubicBezTo>
                    <a:pt x="955" y="1903"/>
                    <a:pt x="812" y="1718"/>
                    <a:pt x="704" y="1413"/>
                  </a:cubicBezTo>
                  <a:lnTo>
                    <a:pt x="32" y="1413"/>
                  </a:lnTo>
                  <a:close/>
                  <a:moveTo>
                    <a:pt x="0" y="879"/>
                  </a:moveTo>
                  <a:cubicBezTo>
                    <a:pt x="25" y="534"/>
                    <a:pt x="126" y="299"/>
                    <a:pt x="126" y="299"/>
                  </a:cubicBezTo>
                  <a:cubicBezTo>
                    <a:pt x="173" y="190"/>
                    <a:pt x="220" y="94"/>
                    <a:pt x="275" y="0"/>
                  </a:cubicBezTo>
                  <a:cubicBezTo>
                    <a:pt x="725" y="0"/>
                    <a:pt x="725" y="0"/>
                    <a:pt x="725" y="0"/>
                  </a:cubicBezTo>
                  <a:cubicBezTo>
                    <a:pt x="599" y="319"/>
                    <a:pt x="569" y="617"/>
                    <a:pt x="590" y="879"/>
                  </a:cubicBezTo>
                  <a:lnTo>
                    <a:pt x="0" y="879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9FDCF2"/>
                </a:gs>
                <a:gs pos="85000">
                  <a:srgbClr val="52B3D9"/>
                </a:gs>
              </a:gsLst>
              <a:lin ang="0" scaled="0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9B2D7ED7-0329-0D42-A7F4-88B9D8096C2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0BBE337-6FE4-F74A-8847-969FD40E7926}"/>
              </a:ext>
            </a:extLst>
          </p:cNvPr>
          <p:cNvSpPr/>
          <p:nvPr/>
        </p:nvSpPr>
        <p:spPr>
          <a:xfrm>
            <a:off x="0" y="203200"/>
            <a:ext cx="12192000" cy="6184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A82CAA-A637-564B-9150-80E6208D2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0" y="1104144"/>
            <a:ext cx="10393680" cy="646331"/>
          </a:xfrm>
        </p:spPr>
        <p:txBody>
          <a:bodyPr>
            <a:sp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8FFBED-D27D-074B-9C33-10A234BC62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2500" y="2271860"/>
            <a:ext cx="10619923" cy="1623008"/>
          </a:xfrm>
        </p:spPr>
        <p:txBody>
          <a:bodyPr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55A95B-EA76-8B4B-809B-5350F164F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2A4F1-2E66-40A2-AD65-CAE6506079B7}" type="datetime1">
              <a:rPr lang="en-US" smtClean="0"/>
              <a:t>8/18/2023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7ECC2B-9CA4-F049-B8DF-124C011176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FOR INTERNAL NASA USE ONLY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94B535-E047-7E4E-AC67-9B9E71213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805C972-C234-44D2-B040-6DD95830DD33}" type="slidenum">
              <a:rPr lang="en-US" smtClean="0"/>
              <a:t>‹#›</a:t>
            </a:fld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44AAE731-51C2-1E42-91C4-7FEAB403681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alphaModFix am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743200" cy="6858000"/>
          </a:xfrm>
          <a:prstGeom prst="rect">
            <a:avLst/>
          </a:prstGeom>
        </p:spPr>
      </p:pic>
      <p:sp>
        <p:nvSpPr>
          <p:cNvPr id="20" name="Freeform 5">
            <a:extLst>
              <a:ext uri="{FF2B5EF4-FFF2-40B4-BE49-F238E27FC236}">
                <a16:creationId xmlns:a16="http://schemas.microsoft.com/office/drawing/2014/main" id="{9952507F-5269-DD44-B0B4-BE319763C9BE}"/>
              </a:ext>
            </a:extLst>
          </p:cNvPr>
          <p:cNvSpPr>
            <a:spLocks/>
          </p:cNvSpPr>
          <p:nvPr/>
        </p:nvSpPr>
        <p:spPr bwMode="auto">
          <a:xfrm>
            <a:off x="-461912" y="0"/>
            <a:ext cx="12653912" cy="6858000"/>
          </a:xfrm>
          <a:custGeom>
            <a:avLst/>
            <a:gdLst>
              <a:gd name="T0" fmla="*/ 1003 w 3986"/>
              <a:gd name="T1" fmla="*/ 0 h 2160"/>
              <a:gd name="T2" fmla="*/ 561 w 3986"/>
              <a:gd name="T3" fmla="*/ 1933 h 2160"/>
              <a:gd name="T4" fmla="*/ 368 w 3986"/>
              <a:gd name="T5" fmla="*/ 0 h 2160"/>
              <a:gd name="T6" fmla="*/ 277 w 3986"/>
              <a:gd name="T7" fmla="*/ 0 h 2160"/>
              <a:gd name="T8" fmla="*/ 146 w 3986"/>
              <a:gd name="T9" fmla="*/ 530 h 2160"/>
              <a:gd name="T10" fmla="*/ 146 w 3986"/>
              <a:gd name="T11" fmla="*/ 929 h 2160"/>
              <a:gd name="T12" fmla="*/ 507 w 3986"/>
              <a:gd name="T13" fmla="*/ 1903 h 2160"/>
              <a:gd name="T14" fmla="*/ 743 w 3986"/>
              <a:gd name="T15" fmla="*/ 2160 h 2160"/>
              <a:gd name="T16" fmla="*/ 3986 w 3986"/>
              <a:gd name="T17" fmla="*/ 2160 h 2160"/>
              <a:gd name="T18" fmla="*/ 3986 w 3986"/>
              <a:gd name="T19" fmla="*/ 0 h 2160"/>
              <a:gd name="T20" fmla="*/ 1003 w 3986"/>
              <a:gd name="T21" fmla="*/ 0 h 2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986" h="2160">
                <a:moveTo>
                  <a:pt x="1003" y="0"/>
                </a:moveTo>
                <a:cubicBezTo>
                  <a:pt x="0" y="904"/>
                  <a:pt x="561" y="1933"/>
                  <a:pt x="561" y="1933"/>
                </a:cubicBezTo>
                <a:cubicBezTo>
                  <a:pt x="48" y="1139"/>
                  <a:pt x="153" y="463"/>
                  <a:pt x="368" y="0"/>
                </a:cubicBezTo>
                <a:cubicBezTo>
                  <a:pt x="277" y="0"/>
                  <a:pt x="277" y="0"/>
                  <a:pt x="277" y="0"/>
                </a:cubicBezTo>
                <a:cubicBezTo>
                  <a:pt x="204" y="184"/>
                  <a:pt x="163" y="362"/>
                  <a:pt x="146" y="530"/>
                </a:cubicBezTo>
                <a:cubicBezTo>
                  <a:pt x="146" y="929"/>
                  <a:pt x="146" y="929"/>
                  <a:pt x="146" y="929"/>
                </a:cubicBezTo>
                <a:cubicBezTo>
                  <a:pt x="206" y="1513"/>
                  <a:pt x="507" y="1903"/>
                  <a:pt x="507" y="1903"/>
                </a:cubicBezTo>
                <a:cubicBezTo>
                  <a:pt x="585" y="1999"/>
                  <a:pt x="665" y="2085"/>
                  <a:pt x="743" y="2160"/>
                </a:cubicBezTo>
                <a:cubicBezTo>
                  <a:pt x="744" y="2160"/>
                  <a:pt x="3986" y="2160"/>
                  <a:pt x="3986" y="2160"/>
                </a:cubicBezTo>
                <a:cubicBezTo>
                  <a:pt x="3986" y="0"/>
                  <a:pt x="3986" y="0"/>
                  <a:pt x="3986" y="0"/>
                </a:cubicBezTo>
                <a:lnTo>
                  <a:pt x="1003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841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  <p15:guide id="2" pos="600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20D87DC7-1551-F349-8842-BCE3011732B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999517CF-5B8D-5646-8AF1-5A33F4346008}"/>
              </a:ext>
            </a:extLst>
          </p:cNvPr>
          <p:cNvGrpSpPr/>
          <p:nvPr/>
        </p:nvGrpSpPr>
        <p:grpSpPr>
          <a:xfrm>
            <a:off x="517664" y="-19393"/>
            <a:ext cx="4628149" cy="6890327"/>
            <a:chOff x="3308351" y="2370138"/>
            <a:chExt cx="2760662" cy="4110037"/>
          </a:xfrm>
          <a:gradFill>
            <a:gsLst>
              <a:gs pos="0">
                <a:srgbClr val="A3D1E8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grpSpPr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5CFD0EC2-327E-6248-8331-EADADAD065E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94213" y="2370138"/>
              <a:ext cx="1574800" cy="3676650"/>
            </a:xfrm>
            <a:custGeom>
              <a:avLst/>
              <a:gdLst>
                <a:gd name="T0" fmla="*/ 239 w 828"/>
                <a:gd name="T1" fmla="*/ 1416 h 1936"/>
                <a:gd name="T2" fmla="*/ 387 w 828"/>
                <a:gd name="T3" fmla="*/ 1936 h 1936"/>
                <a:gd name="T4" fmla="*/ 127 w 828"/>
                <a:gd name="T5" fmla="*/ 1417 h 1936"/>
                <a:gd name="T6" fmla="*/ 239 w 828"/>
                <a:gd name="T7" fmla="*/ 1416 h 1936"/>
                <a:gd name="T8" fmla="*/ 273 w 828"/>
                <a:gd name="T9" fmla="*/ 883 h 1936"/>
                <a:gd name="T10" fmla="*/ 828 w 828"/>
                <a:gd name="T11" fmla="*/ 3 h 1936"/>
                <a:gd name="T12" fmla="*/ 195 w 828"/>
                <a:gd name="T13" fmla="*/ 0 h 1936"/>
                <a:gd name="T14" fmla="*/ 18 w 828"/>
                <a:gd name="T15" fmla="*/ 883 h 1936"/>
                <a:gd name="T16" fmla="*/ 273 w 828"/>
                <a:gd name="T17" fmla="*/ 883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8" h="1936">
                  <a:moveTo>
                    <a:pt x="239" y="1416"/>
                  </a:moveTo>
                  <a:cubicBezTo>
                    <a:pt x="273" y="1728"/>
                    <a:pt x="387" y="1936"/>
                    <a:pt x="387" y="1936"/>
                  </a:cubicBezTo>
                  <a:cubicBezTo>
                    <a:pt x="271" y="1756"/>
                    <a:pt x="186" y="1583"/>
                    <a:pt x="127" y="1417"/>
                  </a:cubicBezTo>
                  <a:lnTo>
                    <a:pt x="239" y="1416"/>
                  </a:lnTo>
                  <a:close/>
                  <a:moveTo>
                    <a:pt x="273" y="883"/>
                  </a:moveTo>
                  <a:cubicBezTo>
                    <a:pt x="342" y="603"/>
                    <a:pt x="503" y="296"/>
                    <a:pt x="828" y="3"/>
                  </a:cubicBezTo>
                  <a:cubicBezTo>
                    <a:pt x="195" y="0"/>
                    <a:pt x="195" y="0"/>
                    <a:pt x="195" y="0"/>
                  </a:cubicBezTo>
                  <a:cubicBezTo>
                    <a:pt x="82" y="241"/>
                    <a:pt x="0" y="540"/>
                    <a:pt x="18" y="883"/>
                  </a:cubicBezTo>
                  <a:lnTo>
                    <a:pt x="273" y="883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8ACCEC"/>
                </a:gs>
                <a:gs pos="100000">
                  <a:srgbClr val="6BB7E0"/>
                </a:gs>
              </a:gsLst>
              <a:lin ang="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29791F60-12DF-FE49-9C37-5CBE9190712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3276" y="5254625"/>
              <a:ext cx="542925" cy="1223962"/>
            </a:xfrm>
            <a:custGeom>
              <a:avLst/>
              <a:gdLst>
                <a:gd name="T0" fmla="*/ 286 w 286"/>
                <a:gd name="T1" fmla="*/ 645 h 645"/>
                <a:gd name="T2" fmla="*/ 0 w 286"/>
                <a:gd name="T3" fmla="*/ 0 h 645"/>
                <a:gd name="T4" fmla="*/ 166 w 286"/>
                <a:gd name="T5" fmla="*/ 645 h 645"/>
                <a:gd name="T6" fmla="*/ 286 w 286"/>
                <a:gd name="T7" fmla="*/ 645 h 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6" h="645">
                  <a:moveTo>
                    <a:pt x="286" y="645"/>
                  </a:moveTo>
                  <a:cubicBezTo>
                    <a:pt x="167" y="471"/>
                    <a:pt x="62" y="257"/>
                    <a:pt x="0" y="0"/>
                  </a:cubicBezTo>
                  <a:cubicBezTo>
                    <a:pt x="0" y="0"/>
                    <a:pt x="14" y="282"/>
                    <a:pt x="166" y="645"/>
                  </a:cubicBezTo>
                  <a:lnTo>
                    <a:pt x="286" y="645"/>
                  </a:lnTo>
                  <a:close/>
                </a:path>
              </a:pathLst>
            </a:custGeom>
            <a:solidFill>
              <a:srgbClr val="ABD5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2">
              <a:extLst>
                <a:ext uri="{FF2B5EF4-FFF2-40B4-BE49-F238E27FC236}">
                  <a16:creationId xmlns:a16="http://schemas.microsoft.com/office/drawing/2014/main" id="{2B5B1FB2-0391-464B-B0D6-E733065A4E6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08351" y="2376488"/>
              <a:ext cx="2270125" cy="4103687"/>
            </a:xfrm>
            <a:custGeom>
              <a:avLst/>
              <a:gdLst>
                <a:gd name="T0" fmla="*/ 32 w 1193"/>
                <a:gd name="T1" fmla="*/ 1413 h 2162"/>
                <a:gd name="T2" fmla="*/ 361 w 1193"/>
                <a:gd name="T3" fmla="*/ 2161 h 2162"/>
                <a:gd name="T4" fmla="*/ 1193 w 1193"/>
                <a:gd name="T5" fmla="*/ 2161 h 2162"/>
                <a:gd name="T6" fmla="*/ 955 w 1193"/>
                <a:gd name="T7" fmla="*/ 1903 h 2162"/>
                <a:gd name="T8" fmla="*/ 704 w 1193"/>
                <a:gd name="T9" fmla="*/ 1413 h 2162"/>
                <a:gd name="T10" fmla="*/ 32 w 1193"/>
                <a:gd name="T11" fmla="*/ 1413 h 2162"/>
                <a:gd name="T12" fmla="*/ 0 w 1193"/>
                <a:gd name="T13" fmla="*/ 879 h 2162"/>
                <a:gd name="T14" fmla="*/ 126 w 1193"/>
                <a:gd name="T15" fmla="*/ 299 h 2162"/>
                <a:gd name="T16" fmla="*/ 275 w 1193"/>
                <a:gd name="T17" fmla="*/ 0 h 2162"/>
                <a:gd name="T18" fmla="*/ 725 w 1193"/>
                <a:gd name="T19" fmla="*/ 0 h 2162"/>
                <a:gd name="T20" fmla="*/ 590 w 1193"/>
                <a:gd name="T21" fmla="*/ 879 h 2162"/>
                <a:gd name="T22" fmla="*/ 0 w 1193"/>
                <a:gd name="T23" fmla="*/ 879 h 2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93" h="2162">
                  <a:moveTo>
                    <a:pt x="32" y="1413"/>
                  </a:moveTo>
                  <a:cubicBezTo>
                    <a:pt x="79" y="1653"/>
                    <a:pt x="178" y="1910"/>
                    <a:pt x="361" y="2161"/>
                  </a:cubicBezTo>
                  <a:cubicBezTo>
                    <a:pt x="362" y="2162"/>
                    <a:pt x="1193" y="2161"/>
                    <a:pt x="1193" y="2161"/>
                  </a:cubicBezTo>
                  <a:cubicBezTo>
                    <a:pt x="1113" y="2085"/>
                    <a:pt x="1034" y="2000"/>
                    <a:pt x="955" y="1903"/>
                  </a:cubicBezTo>
                  <a:cubicBezTo>
                    <a:pt x="955" y="1903"/>
                    <a:pt x="812" y="1718"/>
                    <a:pt x="704" y="1413"/>
                  </a:cubicBezTo>
                  <a:lnTo>
                    <a:pt x="32" y="1413"/>
                  </a:lnTo>
                  <a:close/>
                  <a:moveTo>
                    <a:pt x="0" y="879"/>
                  </a:moveTo>
                  <a:cubicBezTo>
                    <a:pt x="25" y="534"/>
                    <a:pt x="126" y="299"/>
                    <a:pt x="126" y="299"/>
                  </a:cubicBezTo>
                  <a:cubicBezTo>
                    <a:pt x="173" y="190"/>
                    <a:pt x="220" y="94"/>
                    <a:pt x="275" y="0"/>
                  </a:cubicBezTo>
                  <a:cubicBezTo>
                    <a:pt x="725" y="0"/>
                    <a:pt x="725" y="0"/>
                    <a:pt x="725" y="0"/>
                  </a:cubicBezTo>
                  <a:cubicBezTo>
                    <a:pt x="599" y="319"/>
                    <a:pt x="569" y="617"/>
                    <a:pt x="590" y="879"/>
                  </a:cubicBezTo>
                  <a:lnTo>
                    <a:pt x="0" y="879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9FDCF2"/>
                </a:gs>
                <a:gs pos="85000">
                  <a:srgbClr val="52B3D9"/>
                </a:gs>
              </a:gsLst>
              <a:lin ang="0" scaled="0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72BDF50B-9975-0C4A-8D6D-C57B1B65DC62}"/>
              </a:ext>
            </a:extLst>
          </p:cNvPr>
          <p:cNvSpPr/>
          <p:nvPr/>
        </p:nvSpPr>
        <p:spPr>
          <a:xfrm>
            <a:off x="0" y="-3970"/>
            <a:ext cx="12192000" cy="685800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FAD4C97-D30B-CF46-9FB9-5664E65B44C6}"/>
              </a:ext>
            </a:extLst>
          </p:cNvPr>
          <p:cNvSpPr/>
          <p:nvPr/>
        </p:nvSpPr>
        <p:spPr>
          <a:xfrm>
            <a:off x="0" y="203200"/>
            <a:ext cx="12192000" cy="6184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A82CAA-A637-564B-9150-80E6208D2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0985" y="838200"/>
            <a:ext cx="6169058" cy="1200329"/>
          </a:xfrm>
        </p:spPr>
        <p:txBody>
          <a:bodyPr>
            <a:sp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8FFBED-D27D-074B-9C33-10A234BC62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0200" y="2214710"/>
            <a:ext cx="6169057" cy="1623008"/>
          </a:xfrm>
        </p:spPr>
        <p:txBody>
          <a:bodyPr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55A95B-EA76-8B4B-809B-5350F164F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DA145-985D-4EDB-A1B1-44E4946D9506}" type="datetime1">
              <a:rPr lang="en-US" smtClean="0"/>
              <a:t>8/18/2023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7ECC2B-9CA4-F049-B8DF-124C011176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FOR INTERNAL NASA USE ONLY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94B535-E047-7E4E-AC67-9B9E71213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805C972-C234-44D2-B040-6DD95830DD33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2E17EC8-09E2-424C-BB85-D04BFAC3207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1000">
                <a:srgbClr val="C7A16D"/>
              </a:gs>
              <a:gs pos="73000">
                <a:srgbClr val="5C7A8F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B6E981B-1C2A-2242-ADE4-BC55A4F67B27}"/>
              </a:ext>
            </a:extLst>
          </p:cNvPr>
          <p:cNvGrpSpPr/>
          <p:nvPr/>
        </p:nvGrpSpPr>
        <p:grpSpPr>
          <a:xfrm>
            <a:off x="517664" y="-19393"/>
            <a:ext cx="4628149" cy="6890327"/>
            <a:chOff x="3308351" y="2370138"/>
            <a:chExt cx="2760662" cy="4110037"/>
          </a:xfrm>
          <a:gradFill>
            <a:gsLst>
              <a:gs pos="0">
                <a:srgbClr val="A3D1E8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grpSpPr>
        <p:sp>
          <p:nvSpPr>
            <p:cNvPr id="23" name="Freeform 10">
              <a:extLst>
                <a:ext uri="{FF2B5EF4-FFF2-40B4-BE49-F238E27FC236}">
                  <a16:creationId xmlns:a16="http://schemas.microsoft.com/office/drawing/2014/main" id="{0C96509C-4E27-D849-8408-50EBD5C065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94213" y="2370138"/>
              <a:ext cx="1574800" cy="3676650"/>
            </a:xfrm>
            <a:custGeom>
              <a:avLst/>
              <a:gdLst>
                <a:gd name="T0" fmla="*/ 239 w 828"/>
                <a:gd name="T1" fmla="*/ 1416 h 1936"/>
                <a:gd name="T2" fmla="*/ 387 w 828"/>
                <a:gd name="T3" fmla="*/ 1936 h 1936"/>
                <a:gd name="T4" fmla="*/ 127 w 828"/>
                <a:gd name="T5" fmla="*/ 1417 h 1936"/>
                <a:gd name="T6" fmla="*/ 239 w 828"/>
                <a:gd name="T7" fmla="*/ 1416 h 1936"/>
                <a:gd name="T8" fmla="*/ 273 w 828"/>
                <a:gd name="T9" fmla="*/ 883 h 1936"/>
                <a:gd name="T10" fmla="*/ 828 w 828"/>
                <a:gd name="T11" fmla="*/ 3 h 1936"/>
                <a:gd name="T12" fmla="*/ 195 w 828"/>
                <a:gd name="T13" fmla="*/ 0 h 1936"/>
                <a:gd name="T14" fmla="*/ 18 w 828"/>
                <a:gd name="T15" fmla="*/ 883 h 1936"/>
                <a:gd name="T16" fmla="*/ 273 w 828"/>
                <a:gd name="T17" fmla="*/ 883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8" h="1936">
                  <a:moveTo>
                    <a:pt x="239" y="1416"/>
                  </a:moveTo>
                  <a:cubicBezTo>
                    <a:pt x="273" y="1728"/>
                    <a:pt x="387" y="1936"/>
                    <a:pt x="387" y="1936"/>
                  </a:cubicBezTo>
                  <a:cubicBezTo>
                    <a:pt x="271" y="1756"/>
                    <a:pt x="186" y="1583"/>
                    <a:pt x="127" y="1417"/>
                  </a:cubicBezTo>
                  <a:lnTo>
                    <a:pt x="239" y="1416"/>
                  </a:lnTo>
                  <a:close/>
                  <a:moveTo>
                    <a:pt x="273" y="883"/>
                  </a:moveTo>
                  <a:cubicBezTo>
                    <a:pt x="342" y="603"/>
                    <a:pt x="503" y="296"/>
                    <a:pt x="828" y="3"/>
                  </a:cubicBezTo>
                  <a:cubicBezTo>
                    <a:pt x="195" y="0"/>
                    <a:pt x="195" y="0"/>
                    <a:pt x="195" y="0"/>
                  </a:cubicBezTo>
                  <a:cubicBezTo>
                    <a:pt x="82" y="241"/>
                    <a:pt x="0" y="540"/>
                    <a:pt x="18" y="883"/>
                  </a:cubicBezTo>
                  <a:lnTo>
                    <a:pt x="273" y="883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B3D5EB"/>
                </a:gs>
                <a:gs pos="100000">
                  <a:srgbClr val="A1C7E2"/>
                </a:gs>
              </a:gsLst>
              <a:lin ang="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1">
              <a:extLst>
                <a:ext uri="{FF2B5EF4-FFF2-40B4-BE49-F238E27FC236}">
                  <a16:creationId xmlns:a16="http://schemas.microsoft.com/office/drawing/2014/main" id="{6EC4A690-7495-B842-B699-9B4304CDCFB6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3276" y="5254625"/>
              <a:ext cx="542925" cy="1223962"/>
            </a:xfrm>
            <a:custGeom>
              <a:avLst/>
              <a:gdLst>
                <a:gd name="T0" fmla="*/ 286 w 286"/>
                <a:gd name="T1" fmla="*/ 645 h 645"/>
                <a:gd name="T2" fmla="*/ 0 w 286"/>
                <a:gd name="T3" fmla="*/ 0 h 645"/>
                <a:gd name="T4" fmla="*/ 166 w 286"/>
                <a:gd name="T5" fmla="*/ 645 h 645"/>
                <a:gd name="T6" fmla="*/ 286 w 286"/>
                <a:gd name="T7" fmla="*/ 645 h 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6" h="645">
                  <a:moveTo>
                    <a:pt x="286" y="645"/>
                  </a:moveTo>
                  <a:cubicBezTo>
                    <a:pt x="167" y="471"/>
                    <a:pt x="62" y="257"/>
                    <a:pt x="0" y="0"/>
                  </a:cubicBezTo>
                  <a:cubicBezTo>
                    <a:pt x="0" y="0"/>
                    <a:pt x="14" y="282"/>
                    <a:pt x="166" y="645"/>
                  </a:cubicBezTo>
                  <a:lnTo>
                    <a:pt x="286" y="645"/>
                  </a:lnTo>
                  <a:close/>
                </a:path>
              </a:pathLst>
            </a:custGeom>
            <a:solidFill>
              <a:srgbClr val="ABD5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2">
              <a:extLst>
                <a:ext uri="{FF2B5EF4-FFF2-40B4-BE49-F238E27FC236}">
                  <a16:creationId xmlns:a16="http://schemas.microsoft.com/office/drawing/2014/main" id="{A19DFF28-29A9-BB40-91D3-2FADDEDE51A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08351" y="2376488"/>
              <a:ext cx="2270125" cy="4103687"/>
            </a:xfrm>
            <a:custGeom>
              <a:avLst/>
              <a:gdLst>
                <a:gd name="T0" fmla="*/ 32 w 1193"/>
                <a:gd name="T1" fmla="*/ 1413 h 2162"/>
                <a:gd name="T2" fmla="*/ 361 w 1193"/>
                <a:gd name="T3" fmla="*/ 2161 h 2162"/>
                <a:gd name="T4" fmla="*/ 1193 w 1193"/>
                <a:gd name="T5" fmla="*/ 2161 h 2162"/>
                <a:gd name="T6" fmla="*/ 955 w 1193"/>
                <a:gd name="T7" fmla="*/ 1903 h 2162"/>
                <a:gd name="T8" fmla="*/ 704 w 1193"/>
                <a:gd name="T9" fmla="*/ 1413 h 2162"/>
                <a:gd name="T10" fmla="*/ 32 w 1193"/>
                <a:gd name="T11" fmla="*/ 1413 h 2162"/>
                <a:gd name="T12" fmla="*/ 0 w 1193"/>
                <a:gd name="T13" fmla="*/ 879 h 2162"/>
                <a:gd name="T14" fmla="*/ 126 w 1193"/>
                <a:gd name="T15" fmla="*/ 299 h 2162"/>
                <a:gd name="T16" fmla="*/ 275 w 1193"/>
                <a:gd name="T17" fmla="*/ 0 h 2162"/>
                <a:gd name="T18" fmla="*/ 725 w 1193"/>
                <a:gd name="T19" fmla="*/ 0 h 2162"/>
                <a:gd name="T20" fmla="*/ 590 w 1193"/>
                <a:gd name="T21" fmla="*/ 879 h 2162"/>
                <a:gd name="T22" fmla="*/ 0 w 1193"/>
                <a:gd name="T23" fmla="*/ 879 h 2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93" h="2162">
                  <a:moveTo>
                    <a:pt x="32" y="1413"/>
                  </a:moveTo>
                  <a:cubicBezTo>
                    <a:pt x="79" y="1653"/>
                    <a:pt x="178" y="1910"/>
                    <a:pt x="361" y="2161"/>
                  </a:cubicBezTo>
                  <a:cubicBezTo>
                    <a:pt x="362" y="2162"/>
                    <a:pt x="1193" y="2161"/>
                    <a:pt x="1193" y="2161"/>
                  </a:cubicBezTo>
                  <a:cubicBezTo>
                    <a:pt x="1113" y="2085"/>
                    <a:pt x="1034" y="2000"/>
                    <a:pt x="955" y="1903"/>
                  </a:cubicBezTo>
                  <a:cubicBezTo>
                    <a:pt x="955" y="1903"/>
                    <a:pt x="812" y="1718"/>
                    <a:pt x="704" y="1413"/>
                  </a:cubicBezTo>
                  <a:lnTo>
                    <a:pt x="32" y="1413"/>
                  </a:lnTo>
                  <a:close/>
                  <a:moveTo>
                    <a:pt x="0" y="879"/>
                  </a:moveTo>
                  <a:cubicBezTo>
                    <a:pt x="25" y="534"/>
                    <a:pt x="126" y="299"/>
                    <a:pt x="126" y="299"/>
                  </a:cubicBezTo>
                  <a:cubicBezTo>
                    <a:pt x="173" y="190"/>
                    <a:pt x="220" y="94"/>
                    <a:pt x="275" y="0"/>
                  </a:cubicBezTo>
                  <a:cubicBezTo>
                    <a:pt x="725" y="0"/>
                    <a:pt x="725" y="0"/>
                    <a:pt x="725" y="0"/>
                  </a:cubicBezTo>
                  <a:cubicBezTo>
                    <a:pt x="599" y="319"/>
                    <a:pt x="569" y="617"/>
                    <a:pt x="590" y="879"/>
                  </a:cubicBezTo>
                  <a:lnTo>
                    <a:pt x="0" y="879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B7D9EB"/>
                </a:gs>
                <a:gs pos="85000">
                  <a:srgbClr val="9BC2D8"/>
                </a:gs>
              </a:gsLst>
              <a:lin ang="0" scaled="0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F32B1BB1-8F47-DC4D-B3AA-284B213F78E0}"/>
              </a:ext>
            </a:extLst>
          </p:cNvPr>
          <p:cNvSpPr/>
          <p:nvPr/>
        </p:nvSpPr>
        <p:spPr>
          <a:xfrm>
            <a:off x="0" y="203200"/>
            <a:ext cx="12192000" cy="6184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756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528">
          <p15:clr>
            <a:srgbClr val="FBAE40"/>
          </p15:clr>
        </p15:guide>
        <p15:guide id="2" pos="3408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E4484423-2438-B046-81CE-D29BA04C3355}"/>
              </a:ext>
            </a:extLst>
          </p:cNvPr>
          <p:cNvSpPr/>
          <p:nvPr/>
        </p:nvSpPr>
        <p:spPr>
          <a:xfrm>
            <a:off x="0" y="-19393"/>
            <a:ext cx="12192000" cy="6887665"/>
          </a:xfrm>
          <a:prstGeom prst="rect">
            <a:avLst/>
          </a:prstGeom>
          <a:gradFill flip="none" rotWithShape="1">
            <a:gsLst>
              <a:gs pos="91000">
                <a:srgbClr val="C3873A"/>
              </a:gs>
              <a:gs pos="25000">
                <a:srgbClr val="255B74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178FC00-62D8-E046-9751-ABF74CA246E8}"/>
              </a:ext>
            </a:extLst>
          </p:cNvPr>
          <p:cNvGrpSpPr/>
          <p:nvPr/>
        </p:nvGrpSpPr>
        <p:grpSpPr>
          <a:xfrm>
            <a:off x="517664" y="-19393"/>
            <a:ext cx="4628149" cy="6890327"/>
            <a:chOff x="3308351" y="2370138"/>
            <a:chExt cx="2760662" cy="4110037"/>
          </a:xfrm>
          <a:gradFill>
            <a:gsLst>
              <a:gs pos="0">
                <a:srgbClr val="A3D1E8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grpSpPr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0ACED15E-2780-DD44-A549-8B73F4F8C94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94213" y="2370138"/>
              <a:ext cx="1574800" cy="3676650"/>
            </a:xfrm>
            <a:custGeom>
              <a:avLst/>
              <a:gdLst>
                <a:gd name="T0" fmla="*/ 239 w 828"/>
                <a:gd name="T1" fmla="*/ 1416 h 1936"/>
                <a:gd name="T2" fmla="*/ 387 w 828"/>
                <a:gd name="T3" fmla="*/ 1936 h 1936"/>
                <a:gd name="T4" fmla="*/ 127 w 828"/>
                <a:gd name="T5" fmla="*/ 1417 h 1936"/>
                <a:gd name="T6" fmla="*/ 239 w 828"/>
                <a:gd name="T7" fmla="*/ 1416 h 1936"/>
                <a:gd name="T8" fmla="*/ 273 w 828"/>
                <a:gd name="T9" fmla="*/ 883 h 1936"/>
                <a:gd name="T10" fmla="*/ 828 w 828"/>
                <a:gd name="T11" fmla="*/ 3 h 1936"/>
                <a:gd name="T12" fmla="*/ 195 w 828"/>
                <a:gd name="T13" fmla="*/ 0 h 1936"/>
                <a:gd name="T14" fmla="*/ 18 w 828"/>
                <a:gd name="T15" fmla="*/ 883 h 1936"/>
                <a:gd name="T16" fmla="*/ 273 w 828"/>
                <a:gd name="T17" fmla="*/ 883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8" h="1936">
                  <a:moveTo>
                    <a:pt x="239" y="1416"/>
                  </a:moveTo>
                  <a:cubicBezTo>
                    <a:pt x="273" y="1728"/>
                    <a:pt x="387" y="1936"/>
                    <a:pt x="387" y="1936"/>
                  </a:cubicBezTo>
                  <a:cubicBezTo>
                    <a:pt x="271" y="1756"/>
                    <a:pt x="186" y="1583"/>
                    <a:pt x="127" y="1417"/>
                  </a:cubicBezTo>
                  <a:lnTo>
                    <a:pt x="239" y="1416"/>
                  </a:lnTo>
                  <a:close/>
                  <a:moveTo>
                    <a:pt x="273" y="883"/>
                  </a:moveTo>
                  <a:cubicBezTo>
                    <a:pt x="342" y="603"/>
                    <a:pt x="503" y="296"/>
                    <a:pt x="828" y="3"/>
                  </a:cubicBezTo>
                  <a:cubicBezTo>
                    <a:pt x="195" y="0"/>
                    <a:pt x="195" y="0"/>
                    <a:pt x="195" y="0"/>
                  </a:cubicBezTo>
                  <a:cubicBezTo>
                    <a:pt x="82" y="241"/>
                    <a:pt x="0" y="540"/>
                    <a:pt x="18" y="883"/>
                  </a:cubicBezTo>
                  <a:lnTo>
                    <a:pt x="273" y="883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8ACCEC"/>
                </a:gs>
                <a:gs pos="100000">
                  <a:srgbClr val="6BB7E0"/>
                </a:gs>
              </a:gsLst>
              <a:lin ang="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551C759E-093F-2441-98A7-3DEC7BDE92CC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3276" y="5254625"/>
              <a:ext cx="542925" cy="1223962"/>
            </a:xfrm>
            <a:custGeom>
              <a:avLst/>
              <a:gdLst>
                <a:gd name="T0" fmla="*/ 286 w 286"/>
                <a:gd name="T1" fmla="*/ 645 h 645"/>
                <a:gd name="T2" fmla="*/ 0 w 286"/>
                <a:gd name="T3" fmla="*/ 0 h 645"/>
                <a:gd name="T4" fmla="*/ 166 w 286"/>
                <a:gd name="T5" fmla="*/ 645 h 645"/>
                <a:gd name="T6" fmla="*/ 286 w 286"/>
                <a:gd name="T7" fmla="*/ 645 h 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6" h="645">
                  <a:moveTo>
                    <a:pt x="286" y="645"/>
                  </a:moveTo>
                  <a:cubicBezTo>
                    <a:pt x="167" y="471"/>
                    <a:pt x="62" y="257"/>
                    <a:pt x="0" y="0"/>
                  </a:cubicBezTo>
                  <a:cubicBezTo>
                    <a:pt x="0" y="0"/>
                    <a:pt x="14" y="282"/>
                    <a:pt x="166" y="645"/>
                  </a:cubicBezTo>
                  <a:lnTo>
                    <a:pt x="286" y="645"/>
                  </a:lnTo>
                  <a:close/>
                </a:path>
              </a:pathLst>
            </a:custGeom>
            <a:solidFill>
              <a:srgbClr val="ABD5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2">
              <a:extLst>
                <a:ext uri="{FF2B5EF4-FFF2-40B4-BE49-F238E27FC236}">
                  <a16:creationId xmlns:a16="http://schemas.microsoft.com/office/drawing/2014/main" id="{FB1A23FC-AD1F-0748-AE5C-4B02400A34D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08351" y="2376488"/>
              <a:ext cx="2270125" cy="4103687"/>
            </a:xfrm>
            <a:custGeom>
              <a:avLst/>
              <a:gdLst>
                <a:gd name="T0" fmla="*/ 32 w 1193"/>
                <a:gd name="T1" fmla="*/ 1413 h 2162"/>
                <a:gd name="T2" fmla="*/ 361 w 1193"/>
                <a:gd name="T3" fmla="*/ 2161 h 2162"/>
                <a:gd name="T4" fmla="*/ 1193 w 1193"/>
                <a:gd name="T5" fmla="*/ 2161 h 2162"/>
                <a:gd name="T6" fmla="*/ 955 w 1193"/>
                <a:gd name="T7" fmla="*/ 1903 h 2162"/>
                <a:gd name="T8" fmla="*/ 704 w 1193"/>
                <a:gd name="T9" fmla="*/ 1413 h 2162"/>
                <a:gd name="T10" fmla="*/ 32 w 1193"/>
                <a:gd name="T11" fmla="*/ 1413 h 2162"/>
                <a:gd name="T12" fmla="*/ 0 w 1193"/>
                <a:gd name="T13" fmla="*/ 879 h 2162"/>
                <a:gd name="T14" fmla="*/ 126 w 1193"/>
                <a:gd name="T15" fmla="*/ 299 h 2162"/>
                <a:gd name="T16" fmla="*/ 275 w 1193"/>
                <a:gd name="T17" fmla="*/ 0 h 2162"/>
                <a:gd name="T18" fmla="*/ 725 w 1193"/>
                <a:gd name="T19" fmla="*/ 0 h 2162"/>
                <a:gd name="T20" fmla="*/ 590 w 1193"/>
                <a:gd name="T21" fmla="*/ 879 h 2162"/>
                <a:gd name="T22" fmla="*/ 0 w 1193"/>
                <a:gd name="T23" fmla="*/ 879 h 2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93" h="2162">
                  <a:moveTo>
                    <a:pt x="32" y="1413"/>
                  </a:moveTo>
                  <a:cubicBezTo>
                    <a:pt x="79" y="1653"/>
                    <a:pt x="178" y="1910"/>
                    <a:pt x="361" y="2161"/>
                  </a:cubicBezTo>
                  <a:cubicBezTo>
                    <a:pt x="362" y="2162"/>
                    <a:pt x="1193" y="2161"/>
                    <a:pt x="1193" y="2161"/>
                  </a:cubicBezTo>
                  <a:cubicBezTo>
                    <a:pt x="1113" y="2085"/>
                    <a:pt x="1034" y="2000"/>
                    <a:pt x="955" y="1903"/>
                  </a:cubicBezTo>
                  <a:cubicBezTo>
                    <a:pt x="955" y="1903"/>
                    <a:pt x="812" y="1718"/>
                    <a:pt x="704" y="1413"/>
                  </a:cubicBezTo>
                  <a:lnTo>
                    <a:pt x="32" y="1413"/>
                  </a:lnTo>
                  <a:close/>
                  <a:moveTo>
                    <a:pt x="0" y="879"/>
                  </a:moveTo>
                  <a:cubicBezTo>
                    <a:pt x="25" y="534"/>
                    <a:pt x="126" y="299"/>
                    <a:pt x="126" y="299"/>
                  </a:cubicBezTo>
                  <a:cubicBezTo>
                    <a:pt x="173" y="190"/>
                    <a:pt x="220" y="94"/>
                    <a:pt x="275" y="0"/>
                  </a:cubicBezTo>
                  <a:cubicBezTo>
                    <a:pt x="725" y="0"/>
                    <a:pt x="725" y="0"/>
                    <a:pt x="725" y="0"/>
                  </a:cubicBezTo>
                  <a:cubicBezTo>
                    <a:pt x="599" y="319"/>
                    <a:pt x="569" y="617"/>
                    <a:pt x="590" y="879"/>
                  </a:cubicBezTo>
                  <a:lnTo>
                    <a:pt x="0" y="879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9FDCF2"/>
                </a:gs>
                <a:gs pos="85000">
                  <a:srgbClr val="52B3D9"/>
                </a:gs>
              </a:gsLst>
              <a:lin ang="0" scaled="0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C0BBE337-6FE4-F74A-8847-969FD40E7926}"/>
              </a:ext>
            </a:extLst>
          </p:cNvPr>
          <p:cNvSpPr/>
          <p:nvPr/>
        </p:nvSpPr>
        <p:spPr>
          <a:xfrm>
            <a:off x="0" y="203200"/>
            <a:ext cx="12192000" cy="6184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A82CAA-A637-564B-9150-80E6208D2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0" y="1104144"/>
            <a:ext cx="10393680" cy="646331"/>
          </a:xfrm>
        </p:spPr>
        <p:txBody>
          <a:bodyPr>
            <a:sp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8FFBED-D27D-074B-9C33-10A234BC62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2500" y="2271860"/>
            <a:ext cx="10619923" cy="1623008"/>
          </a:xfrm>
        </p:spPr>
        <p:txBody>
          <a:bodyPr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55A95B-EA76-8B4B-809B-5350F164F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76A5B-EAEC-46CE-A7E2-91B1405BCF6D}" type="datetime1">
              <a:rPr lang="en-US" smtClean="0"/>
              <a:t>8/18/2023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7ECC2B-9CA4-F049-B8DF-124C011176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FOR INTERNAL NASA USE ONLY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94B535-E047-7E4E-AC67-9B9E71213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E8C51FE-49D9-314D-9957-ABBF7DDE878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CDA10E9-5C67-4148-864B-F3F3C56C3AB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1000">
                <a:srgbClr val="C7A16D"/>
              </a:gs>
              <a:gs pos="73000">
                <a:srgbClr val="5C7A8F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8366573-8E41-884C-9A46-968B69E936A7}"/>
              </a:ext>
            </a:extLst>
          </p:cNvPr>
          <p:cNvGrpSpPr/>
          <p:nvPr/>
        </p:nvGrpSpPr>
        <p:grpSpPr>
          <a:xfrm>
            <a:off x="517664" y="-19393"/>
            <a:ext cx="4628149" cy="6890327"/>
            <a:chOff x="3308351" y="2370138"/>
            <a:chExt cx="2760662" cy="4110037"/>
          </a:xfrm>
          <a:gradFill>
            <a:gsLst>
              <a:gs pos="0">
                <a:srgbClr val="A3D1E8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grpSpPr>
        <p:sp>
          <p:nvSpPr>
            <p:cNvPr id="18" name="Freeform 10">
              <a:extLst>
                <a:ext uri="{FF2B5EF4-FFF2-40B4-BE49-F238E27FC236}">
                  <a16:creationId xmlns:a16="http://schemas.microsoft.com/office/drawing/2014/main" id="{F3E06820-AF45-8447-870A-93CC24EA81F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94213" y="2370138"/>
              <a:ext cx="1574800" cy="3676650"/>
            </a:xfrm>
            <a:custGeom>
              <a:avLst/>
              <a:gdLst>
                <a:gd name="T0" fmla="*/ 239 w 828"/>
                <a:gd name="T1" fmla="*/ 1416 h 1936"/>
                <a:gd name="T2" fmla="*/ 387 w 828"/>
                <a:gd name="T3" fmla="*/ 1936 h 1936"/>
                <a:gd name="T4" fmla="*/ 127 w 828"/>
                <a:gd name="T5" fmla="*/ 1417 h 1936"/>
                <a:gd name="T6" fmla="*/ 239 w 828"/>
                <a:gd name="T7" fmla="*/ 1416 h 1936"/>
                <a:gd name="T8" fmla="*/ 273 w 828"/>
                <a:gd name="T9" fmla="*/ 883 h 1936"/>
                <a:gd name="T10" fmla="*/ 828 w 828"/>
                <a:gd name="T11" fmla="*/ 3 h 1936"/>
                <a:gd name="T12" fmla="*/ 195 w 828"/>
                <a:gd name="T13" fmla="*/ 0 h 1936"/>
                <a:gd name="T14" fmla="*/ 18 w 828"/>
                <a:gd name="T15" fmla="*/ 883 h 1936"/>
                <a:gd name="T16" fmla="*/ 273 w 828"/>
                <a:gd name="T17" fmla="*/ 883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8" h="1936">
                  <a:moveTo>
                    <a:pt x="239" y="1416"/>
                  </a:moveTo>
                  <a:cubicBezTo>
                    <a:pt x="273" y="1728"/>
                    <a:pt x="387" y="1936"/>
                    <a:pt x="387" y="1936"/>
                  </a:cubicBezTo>
                  <a:cubicBezTo>
                    <a:pt x="271" y="1756"/>
                    <a:pt x="186" y="1583"/>
                    <a:pt x="127" y="1417"/>
                  </a:cubicBezTo>
                  <a:lnTo>
                    <a:pt x="239" y="1416"/>
                  </a:lnTo>
                  <a:close/>
                  <a:moveTo>
                    <a:pt x="273" y="883"/>
                  </a:moveTo>
                  <a:cubicBezTo>
                    <a:pt x="342" y="603"/>
                    <a:pt x="503" y="296"/>
                    <a:pt x="828" y="3"/>
                  </a:cubicBezTo>
                  <a:cubicBezTo>
                    <a:pt x="195" y="0"/>
                    <a:pt x="195" y="0"/>
                    <a:pt x="195" y="0"/>
                  </a:cubicBezTo>
                  <a:cubicBezTo>
                    <a:pt x="82" y="241"/>
                    <a:pt x="0" y="540"/>
                    <a:pt x="18" y="883"/>
                  </a:cubicBezTo>
                  <a:lnTo>
                    <a:pt x="273" y="883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B3D5EB"/>
                </a:gs>
                <a:gs pos="100000">
                  <a:srgbClr val="A1C7E2"/>
                </a:gs>
              </a:gsLst>
              <a:lin ang="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6CB6D904-E209-9448-B66C-46D6E4395CDE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3276" y="5254625"/>
              <a:ext cx="542925" cy="1223962"/>
            </a:xfrm>
            <a:custGeom>
              <a:avLst/>
              <a:gdLst>
                <a:gd name="T0" fmla="*/ 286 w 286"/>
                <a:gd name="T1" fmla="*/ 645 h 645"/>
                <a:gd name="T2" fmla="*/ 0 w 286"/>
                <a:gd name="T3" fmla="*/ 0 h 645"/>
                <a:gd name="T4" fmla="*/ 166 w 286"/>
                <a:gd name="T5" fmla="*/ 645 h 645"/>
                <a:gd name="T6" fmla="*/ 286 w 286"/>
                <a:gd name="T7" fmla="*/ 645 h 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6" h="645">
                  <a:moveTo>
                    <a:pt x="286" y="645"/>
                  </a:moveTo>
                  <a:cubicBezTo>
                    <a:pt x="167" y="471"/>
                    <a:pt x="62" y="257"/>
                    <a:pt x="0" y="0"/>
                  </a:cubicBezTo>
                  <a:cubicBezTo>
                    <a:pt x="0" y="0"/>
                    <a:pt x="14" y="282"/>
                    <a:pt x="166" y="645"/>
                  </a:cubicBezTo>
                  <a:lnTo>
                    <a:pt x="286" y="645"/>
                  </a:lnTo>
                  <a:close/>
                </a:path>
              </a:pathLst>
            </a:custGeom>
            <a:solidFill>
              <a:srgbClr val="ABD5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2">
              <a:extLst>
                <a:ext uri="{FF2B5EF4-FFF2-40B4-BE49-F238E27FC236}">
                  <a16:creationId xmlns:a16="http://schemas.microsoft.com/office/drawing/2014/main" id="{0091EB8C-663B-8A41-BB64-1DECFB769A0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08351" y="2376488"/>
              <a:ext cx="2270125" cy="4103687"/>
            </a:xfrm>
            <a:custGeom>
              <a:avLst/>
              <a:gdLst>
                <a:gd name="T0" fmla="*/ 32 w 1193"/>
                <a:gd name="T1" fmla="*/ 1413 h 2162"/>
                <a:gd name="T2" fmla="*/ 361 w 1193"/>
                <a:gd name="T3" fmla="*/ 2161 h 2162"/>
                <a:gd name="T4" fmla="*/ 1193 w 1193"/>
                <a:gd name="T5" fmla="*/ 2161 h 2162"/>
                <a:gd name="T6" fmla="*/ 955 w 1193"/>
                <a:gd name="T7" fmla="*/ 1903 h 2162"/>
                <a:gd name="T8" fmla="*/ 704 w 1193"/>
                <a:gd name="T9" fmla="*/ 1413 h 2162"/>
                <a:gd name="T10" fmla="*/ 32 w 1193"/>
                <a:gd name="T11" fmla="*/ 1413 h 2162"/>
                <a:gd name="T12" fmla="*/ 0 w 1193"/>
                <a:gd name="T13" fmla="*/ 879 h 2162"/>
                <a:gd name="T14" fmla="*/ 126 w 1193"/>
                <a:gd name="T15" fmla="*/ 299 h 2162"/>
                <a:gd name="T16" fmla="*/ 275 w 1193"/>
                <a:gd name="T17" fmla="*/ 0 h 2162"/>
                <a:gd name="T18" fmla="*/ 725 w 1193"/>
                <a:gd name="T19" fmla="*/ 0 h 2162"/>
                <a:gd name="T20" fmla="*/ 590 w 1193"/>
                <a:gd name="T21" fmla="*/ 879 h 2162"/>
                <a:gd name="T22" fmla="*/ 0 w 1193"/>
                <a:gd name="T23" fmla="*/ 879 h 2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93" h="2162">
                  <a:moveTo>
                    <a:pt x="32" y="1413"/>
                  </a:moveTo>
                  <a:cubicBezTo>
                    <a:pt x="79" y="1653"/>
                    <a:pt x="178" y="1910"/>
                    <a:pt x="361" y="2161"/>
                  </a:cubicBezTo>
                  <a:cubicBezTo>
                    <a:pt x="362" y="2162"/>
                    <a:pt x="1193" y="2161"/>
                    <a:pt x="1193" y="2161"/>
                  </a:cubicBezTo>
                  <a:cubicBezTo>
                    <a:pt x="1113" y="2085"/>
                    <a:pt x="1034" y="2000"/>
                    <a:pt x="955" y="1903"/>
                  </a:cubicBezTo>
                  <a:cubicBezTo>
                    <a:pt x="955" y="1903"/>
                    <a:pt x="812" y="1718"/>
                    <a:pt x="704" y="1413"/>
                  </a:cubicBezTo>
                  <a:lnTo>
                    <a:pt x="32" y="1413"/>
                  </a:lnTo>
                  <a:close/>
                  <a:moveTo>
                    <a:pt x="0" y="879"/>
                  </a:moveTo>
                  <a:cubicBezTo>
                    <a:pt x="25" y="534"/>
                    <a:pt x="126" y="299"/>
                    <a:pt x="126" y="299"/>
                  </a:cubicBezTo>
                  <a:cubicBezTo>
                    <a:pt x="173" y="190"/>
                    <a:pt x="220" y="94"/>
                    <a:pt x="275" y="0"/>
                  </a:cubicBezTo>
                  <a:cubicBezTo>
                    <a:pt x="725" y="0"/>
                    <a:pt x="725" y="0"/>
                    <a:pt x="725" y="0"/>
                  </a:cubicBezTo>
                  <a:cubicBezTo>
                    <a:pt x="599" y="319"/>
                    <a:pt x="569" y="617"/>
                    <a:pt x="590" y="879"/>
                  </a:cubicBezTo>
                  <a:lnTo>
                    <a:pt x="0" y="879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B7D9EB"/>
                </a:gs>
                <a:gs pos="85000">
                  <a:srgbClr val="9BC2D8"/>
                </a:gs>
              </a:gsLst>
              <a:lin ang="0" scaled="0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1CD0F9D4-562D-0246-864A-D56E121E5335}"/>
              </a:ext>
            </a:extLst>
          </p:cNvPr>
          <p:cNvSpPr/>
          <p:nvPr/>
        </p:nvSpPr>
        <p:spPr>
          <a:xfrm>
            <a:off x="0" y="203200"/>
            <a:ext cx="12192000" cy="6184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3CAB31C-B3F2-436C-B21F-2E5566EF63E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1000">
                <a:srgbClr val="C7A16D"/>
              </a:gs>
              <a:gs pos="73000">
                <a:srgbClr val="5C7A8F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1BABAB02-9EE6-4026-9B04-385F81453DA0}"/>
              </a:ext>
            </a:extLst>
          </p:cNvPr>
          <p:cNvGrpSpPr/>
          <p:nvPr userDrawn="1"/>
        </p:nvGrpSpPr>
        <p:grpSpPr>
          <a:xfrm>
            <a:off x="517664" y="-19393"/>
            <a:ext cx="4628149" cy="6890327"/>
            <a:chOff x="3308351" y="2370138"/>
            <a:chExt cx="2760662" cy="4110037"/>
          </a:xfrm>
          <a:gradFill>
            <a:gsLst>
              <a:gs pos="0">
                <a:srgbClr val="A3D1E8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grpSpPr>
        <p:sp>
          <p:nvSpPr>
            <p:cNvPr id="25" name="Freeform 10">
              <a:extLst>
                <a:ext uri="{FF2B5EF4-FFF2-40B4-BE49-F238E27FC236}">
                  <a16:creationId xmlns:a16="http://schemas.microsoft.com/office/drawing/2014/main" id="{F087887A-6C38-4DD9-B972-1B35B3A295F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94213" y="2370138"/>
              <a:ext cx="1574800" cy="3676650"/>
            </a:xfrm>
            <a:custGeom>
              <a:avLst/>
              <a:gdLst>
                <a:gd name="T0" fmla="*/ 239 w 828"/>
                <a:gd name="T1" fmla="*/ 1416 h 1936"/>
                <a:gd name="T2" fmla="*/ 387 w 828"/>
                <a:gd name="T3" fmla="*/ 1936 h 1936"/>
                <a:gd name="T4" fmla="*/ 127 w 828"/>
                <a:gd name="T5" fmla="*/ 1417 h 1936"/>
                <a:gd name="T6" fmla="*/ 239 w 828"/>
                <a:gd name="T7" fmla="*/ 1416 h 1936"/>
                <a:gd name="T8" fmla="*/ 273 w 828"/>
                <a:gd name="T9" fmla="*/ 883 h 1936"/>
                <a:gd name="T10" fmla="*/ 828 w 828"/>
                <a:gd name="T11" fmla="*/ 3 h 1936"/>
                <a:gd name="T12" fmla="*/ 195 w 828"/>
                <a:gd name="T13" fmla="*/ 0 h 1936"/>
                <a:gd name="T14" fmla="*/ 18 w 828"/>
                <a:gd name="T15" fmla="*/ 883 h 1936"/>
                <a:gd name="T16" fmla="*/ 273 w 828"/>
                <a:gd name="T17" fmla="*/ 883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8" h="1936">
                  <a:moveTo>
                    <a:pt x="239" y="1416"/>
                  </a:moveTo>
                  <a:cubicBezTo>
                    <a:pt x="273" y="1728"/>
                    <a:pt x="387" y="1936"/>
                    <a:pt x="387" y="1936"/>
                  </a:cubicBezTo>
                  <a:cubicBezTo>
                    <a:pt x="271" y="1756"/>
                    <a:pt x="186" y="1583"/>
                    <a:pt x="127" y="1417"/>
                  </a:cubicBezTo>
                  <a:lnTo>
                    <a:pt x="239" y="1416"/>
                  </a:lnTo>
                  <a:close/>
                  <a:moveTo>
                    <a:pt x="273" y="883"/>
                  </a:moveTo>
                  <a:cubicBezTo>
                    <a:pt x="342" y="603"/>
                    <a:pt x="503" y="296"/>
                    <a:pt x="828" y="3"/>
                  </a:cubicBezTo>
                  <a:cubicBezTo>
                    <a:pt x="195" y="0"/>
                    <a:pt x="195" y="0"/>
                    <a:pt x="195" y="0"/>
                  </a:cubicBezTo>
                  <a:cubicBezTo>
                    <a:pt x="82" y="241"/>
                    <a:pt x="0" y="540"/>
                    <a:pt x="18" y="883"/>
                  </a:cubicBezTo>
                  <a:lnTo>
                    <a:pt x="273" y="883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B3D5EB"/>
                </a:gs>
                <a:gs pos="100000">
                  <a:srgbClr val="A1C7E2"/>
                </a:gs>
              </a:gsLst>
              <a:lin ang="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1">
              <a:extLst>
                <a:ext uri="{FF2B5EF4-FFF2-40B4-BE49-F238E27FC236}">
                  <a16:creationId xmlns:a16="http://schemas.microsoft.com/office/drawing/2014/main" id="{49C7D80D-DEA8-4B6F-84F9-B0E3A3E2C8EA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3276" y="5254625"/>
              <a:ext cx="542925" cy="1223962"/>
            </a:xfrm>
            <a:custGeom>
              <a:avLst/>
              <a:gdLst>
                <a:gd name="T0" fmla="*/ 286 w 286"/>
                <a:gd name="T1" fmla="*/ 645 h 645"/>
                <a:gd name="T2" fmla="*/ 0 w 286"/>
                <a:gd name="T3" fmla="*/ 0 h 645"/>
                <a:gd name="T4" fmla="*/ 166 w 286"/>
                <a:gd name="T5" fmla="*/ 645 h 645"/>
                <a:gd name="T6" fmla="*/ 286 w 286"/>
                <a:gd name="T7" fmla="*/ 645 h 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6" h="645">
                  <a:moveTo>
                    <a:pt x="286" y="645"/>
                  </a:moveTo>
                  <a:cubicBezTo>
                    <a:pt x="167" y="471"/>
                    <a:pt x="62" y="257"/>
                    <a:pt x="0" y="0"/>
                  </a:cubicBezTo>
                  <a:cubicBezTo>
                    <a:pt x="0" y="0"/>
                    <a:pt x="14" y="282"/>
                    <a:pt x="166" y="645"/>
                  </a:cubicBezTo>
                  <a:lnTo>
                    <a:pt x="286" y="645"/>
                  </a:lnTo>
                  <a:close/>
                </a:path>
              </a:pathLst>
            </a:custGeom>
            <a:solidFill>
              <a:srgbClr val="ABD5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12">
              <a:extLst>
                <a:ext uri="{FF2B5EF4-FFF2-40B4-BE49-F238E27FC236}">
                  <a16:creationId xmlns:a16="http://schemas.microsoft.com/office/drawing/2014/main" id="{B1F0F7A4-2D28-4ADC-BAA2-169BFBF70E4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08351" y="2376488"/>
              <a:ext cx="2270125" cy="4103687"/>
            </a:xfrm>
            <a:custGeom>
              <a:avLst/>
              <a:gdLst>
                <a:gd name="T0" fmla="*/ 32 w 1193"/>
                <a:gd name="T1" fmla="*/ 1413 h 2162"/>
                <a:gd name="T2" fmla="*/ 361 w 1193"/>
                <a:gd name="T3" fmla="*/ 2161 h 2162"/>
                <a:gd name="T4" fmla="*/ 1193 w 1193"/>
                <a:gd name="T5" fmla="*/ 2161 h 2162"/>
                <a:gd name="T6" fmla="*/ 955 w 1193"/>
                <a:gd name="T7" fmla="*/ 1903 h 2162"/>
                <a:gd name="T8" fmla="*/ 704 w 1193"/>
                <a:gd name="T9" fmla="*/ 1413 h 2162"/>
                <a:gd name="T10" fmla="*/ 32 w 1193"/>
                <a:gd name="T11" fmla="*/ 1413 h 2162"/>
                <a:gd name="T12" fmla="*/ 0 w 1193"/>
                <a:gd name="T13" fmla="*/ 879 h 2162"/>
                <a:gd name="T14" fmla="*/ 126 w 1193"/>
                <a:gd name="T15" fmla="*/ 299 h 2162"/>
                <a:gd name="T16" fmla="*/ 275 w 1193"/>
                <a:gd name="T17" fmla="*/ 0 h 2162"/>
                <a:gd name="T18" fmla="*/ 725 w 1193"/>
                <a:gd name="T19" fmla="*/ 0 h 2162"/>
                <a:gd name="T20" fmla="*/ 590 w 1193"/>
                <a:gd name="T21" fmla="*/ 879 h 2162"/>
                <a:gd name="T22" fmla="*/ 0 w 1193"/>
                <a:gd name="T23" fmla="*/ 879 h 2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93" h="2162">
                  <a:moveTo>
                    <a:pt x="32" y="1413"/>
                  </a:moveTo>
                  <a:cubicBezTo>
                    <a:pt x="79" y="1653"/>
                    <a:pt x="178" y="1910"/>
                    <a:pt x="361" y="2161"/>
                  </a:cubicBezTo>
                  <a:cubicBezTo>
                    <a:pt x="362" y="2162"/>
                    <a:pt x="1193" y="2161"/>
                    <a:pt x="1193" y="2161"/>
                  </a:cubicBezTo>
                  <a:cubicBezTo>
                    <a:pt x="1113" y="2085"/>
                    <a:pt x="1034" y="2000"/>
                    <a:pt x="955" y="1903"/>
                  </a:cubicBezTo>
                  <a:cubicBezTo>
                    <a:pt x="955" y="1903"/>
                    <a:pt x="812" y="1718"/>
                    <a:pt x="704" y="1413"/>
                  </a:cubicBezTo>
                  <a:lnTo>
                    <a:pt x="32" y="1413"/>
                  </a:lnTo>
                  <a:close/>
                  <a:moveTo>
                    <a:pt x="0" y="879"/>
                  </a:moveTo>
                  <a:cubicBezTo>
                    <a:pt x="25" y="534"/>
                    <a:pt x="126" y="299"/>
                    <a:pt x="126" y="299"/>
                  </a:cubicBezTo>
                  <a:cubicBezTo>
                    <a:pt x="173" y="190"/>
                    <a:pt x="220" y="94"/>
                    <a:pt x="275" y="0"/>
                  </a:cubicBezTo>
                  <a:cubicBezTo>
                    <a:pt x="725" y="0"/>
                    <a:pt x="725" y="0"/>
                    <a:pt x="725" y="0"/>
                  </a:cubicBezTo>
                  <a:cubicBezTo>
                    <a:pt x="599" y="319"/>
                    <a:pt x="569" y="617"/>
                    <a:pt x="590" y="879"/>
                  </a:cubicBezTo>
                  <a:lnTo>
                    <a:pt x="0" y="879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B7D9EB"/>
                </a:gs>
                <a:gs pos="85000">
                  <a:srgbClr val="9BC2D8"/>
                </a:gs>
              </a:gsLst>
              <a:lin ang="0" scaled="0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8" name="Rectangle 27">
            <a:extLst>
              <a:ext uri="{FF2B5EF4-FFF2-40B4-BE49-F238E27FC236}">
                <a16:creationId xmlns:a16="http://schemas.microsoft.com/office/drawing/2014/main" id="{1E4183F2-0314-413D-9146-E1DDB749753D}"/>
              </a:ext>
            </a:extLst>
          </p:cNvPr>
          <p:cNvSpPr/>
          <p:nvPr userDrawn="1"/>
        </p:nvSpPr>
        <p:spPr>
          <a:xfrm>
            <a:off x="0" y="203200"/>
            <a:ext cx="12192000" cy="6184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057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  <p15:guide id="2" pos="600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2237B998-9718-4843-A842-5D6256680E6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9E70AEB-97F5-0F48-9A3F-D180606A03F2}"/>
              </a:ext>
            </a:extLst>
          </p:cNvPr>
          <p:cNvSpPr/>
          <p:nvPr/>
        </p:nvSpPr>
        <p:spPr>
          <a:xfrm>
            <a:off x="0" y="2463616"/>
            <a:ext cx="12192000" cy="1713654"/>
          </a:xfrm>
          <a:prstGeom prst="rect">
            <a:avLst/>
          </a:prstGeom>
          <a:gradFill flip="none" rotWithShape="1">
            <a:gsLst>
              <a:gs pos="100000">
                <a:srgbClr val="BFE5FF">
                  <a:alpha val="37000"/>
                </a:srgbClr>
              </a:gs>
              <a:gs pos="85000">
                <a:srgbClr val="BFE5FF">
                  <a:alpha val="95000"/>
                </a:srgbClr>
              </a:gs>
              <a:gs pos="53000">
                <a:srgbClr val="BFE5FF"/>
              </a:gs>
              <a:gs pos="14000">
                <a:srgbClr val="BFE5FF">
                  <a:alpha val="95000"/>
                </a:srgbClr>
              </a:gs>
              <a:gs pos="0">
                <a:srgbClr val="BFE5FF">
                  <a:alpha val="37000"/>
                </a:srgbClr>
              </a:gs>
            </a:gsLst>
            <a:lin ang="0" scaled="1"/>
            <a:tileRect/>
          </a:gradFill>
          <a:ln>
            <a:noFill/>
          </a:ln>
          <a:effectLst>
            <a:outerShdw blurRad="254000" sx="103000" sy="103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C8BE70F-03DA-4747-9669-09C46A6A99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16567"/>
            <a:ext cx="10515600" cy="646331"/>
          </a:xfrm>
        </p:spPr>
        <p:txBody>
          <a:bodyPr anchor="ctr">
            <a:spAutoFit/>
          </a:bodyPr>
          <a:lstStyle>
            <a:lvl1pPr algn="ctr"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402EFE-7EAA-2042-BFD5-33177FA652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CFC98-B95C-4DA9-9A29-E044AD6CB29C}" type="datetime1">
              <a:rPr lang="en-US" smtClean="0"/>
              <a:t>8/18/2023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B1DCC9-6755-1C41-A923-BB12EA8B50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FOR INTERNAL NASA USE ONLY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BFB372-536E-3149-8638-387946DFE5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805C972-C234-44D2-B040-6DD95830DD33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237B998-9718-4843-A842-5D6256680E6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99E70AEB-97F5-0F48-9A3F-D180606A03F2}"/>
              </a:ext>
            </a:extLst>
          </p:cNvPr>
          <p:cNvSpPr/>
          <p:nvPr/>
        </p:nvSpPr>
        <p:spPr>
          <a:xfrm>
            <a:off x="0" y="2463616"/>
            <a:ext cx="12192000" cy="1713654"/>
          </a:xfrm>
          <a:prstGeom prst="rect">
            <a:avLst/>
          </a:prstGeom>
          <a:gradFill flip="none" rotWithShape="1">
            <a:gsLst>
              <a:gs pos="100000">
                <a:srgbClr val="BFE5FF">
                  <a:alpha val="37000"/>
                </a:srgbClr>
              </a:gs>
              <a:gs pos="85000">
                <a:srgbClr val="BFE5FF">
                  <a:alpha val="95000"/>
                </a:srgbClr>
              </a:gs>
              <a:gs pos="53000">
                <a:srgbClr val="BFE5FF"/>
              </a:gs>
              <a:gs pos="14000">
                <a:srgbClr val="BFE5FF">
                  <a:alpha val="95000"/>
                </a:srgbClr>
              </a:gs>
              <a:gs pos="0">
                <a:srgbClr val="BFE5FF">
                  <a:alpha val="37000"/>
                </a:srgbClr>
              </a:gs>
            </a:gsLst>
            <a:lin ang="0" scaled="1"/>
            <a:tileRect/>
          </a:gradFill>
          <a:ln>
            <a:noFill/>
          </a:ln>
          <a:effectLst>
            <a:outerShdw blurRad="254000" sx="103000" sy="103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389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1590A7-7E54-2D41-9F43-B8FD4977C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F9B96F-523A-0443-8C6F-8DFAF54D9E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88B55B-102D-3B40-B32B-5145CE1DA6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79206C-49AC-4040-9C5C-017EE760A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33CDFF"/>
                </a:solidFill>
              </a:defRPr>
            </a:lvl1pPr>
          </a:lstStyle>
          <a:p>
            <a:fld id="{BBC7F953-AA56-4430-8324-E375988C6777}" type="datetime1">
              <a:rPr lang="en-US" smtClean="0"/>
              <a:t>8/18/2023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FB520F-4F16-3E49-A800-72C14F01F3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INTERNAL NASA USE ONLY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087BC7-6FAC-2245-9DB7-6747FA2B2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5C972-C234-44D2-B040-6DD95830D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989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30B653-13F7-2542-8EE2-E909339391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5C621A-F72C-144B-A0BE-6B1E2CBE1A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63F2F3-1511-2942-895C-679AA3AAFF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37D5D2A-69A5-F545-A96E-9C6E34036D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CC11A84-14CC-7441-BFAB-6E2358C056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DBE683-10D6-5E4C-A14B-401DDDE897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33CDFF"/>
                </a:solidFill>
              </a:defRPr>
            </a:lvl1pPr>
          </a:lstStyle>
          <a:p>
            <a:fld id="{F7422F1F-658C-4683-A9AF-25FB977E9165}" type="datetime1">
              <a:rPr lang="en-US" smtClean="0"/>
              <a:t>8/18/2023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084E5D5-8292-8443-8912-01DF310377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INTERNAL NASA USE ONLY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54F0886-7F3E-C54F-B264-98655F014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5C972-C234-44D2-B040-6DD95830D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122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D519EC-0943-2646-9830-3E9E4D8F0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20457C3-B414-0F47-9CF2-835A1AFF4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33CDFF"/>
                </a:solidFill>
              </a:defRPr>
            </a:lvl1pPr>
          </a:lstStyle>
          <a:p>
            <a:fld id="{7EA14850-1993-4DF9-B3EE-4EE633D5E5BA}" type="datetime1">
              <a:rPr lang="en-US" smtClean="0"/>
              <a:t>8/18/2023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8E4F40-E7EF-7F48-9FBC-01602E6A0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INTERNAL NASA USE ONLY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943D68-3FE7-D348-8403-D560C4A8A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5C972-C234-44D2-B040-6DD95830D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076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26E2216-3720-8E47-ABAB-D4DA0AD31A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33CDFF"/>
                </a:solidFill>
              </a:defRPr>
            </a:lvl1pPr>
          </a:lstStyle>
          <a:p>
            <a:fld id="{BCA2FC23-A7E7-4C41-A896-2FC936862009}" type="datetime1">
              <a:rPr lang="en-US" smtClean="0"/>
              <a:t>8/18/2023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9149C90-3E7A-C84E-97A5-ACBD2680BE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INTERNAL NASA USE ONLY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8D531E-1E27-6C49-9FDC-6C0DD877C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5C972-C234-44D2-B040-6DD95830DD33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EE58B19-8640-F84B-8052-A3C0720F7FE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97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12573F-6CD2-E446-AEA2-04B4E6EF41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93DDD8-9AAD-E645-821D-592BCEBFBC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DEC770-B8D0-7D44-8C06-45E23230FB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C1D6F7-2876-CB4E-BA7E-98A093117E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33CDFF"/>
                </a:solidFill>
              </a:defRPr>
            </a:lvl1pPr>
          </a:lstStyle>
          <a:p>
            <a:fld id="{F82367CC-FA8F-4664-8A18-3F1BC1BD63CA}" type="datetime1">
              <a:rPr lang="en-US" smtClean="0"/>
              <a:t>8/18/2023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B64A94-44FC-5E4D-9BA4-F7C5CBE856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INTERNAL NASA USE ONLY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998A61-2626-EC4B-AC9E-DB0EECA205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5C972-C234-44D2-B040-6DD95830D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111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E4484423-2438-B046-81CE-D29BA04C3355}"/>
              </a:ext>
            </a:extLst>
          </p:cNvPr>
          <p:cNvSpPr/>
          <p:nvPr userDrawn="1"/>
        </p:nvSpPr>
        <p:spPr>
          <a:xfrm>
            <a:off x="0" y="-19393"/>
            <a:ext cx="12192000" cy="6887665"/>
          </a:xfrm>
          <a:prstGeom prst="rect">
            <a:avLst/>
          </a:prstGeom>
          <a:gradFill flip="none" rotWithShape="1">
            <a:gsLst>
              <a:gs pos="91000">
                <a:srgbClr val="C3873A"/>
              </a:gs>
              <a:gs pos="25000">
                <a:srgbClr val="255B74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178FC00-62D8-E046-9751-ABF74CA246E8}"/>
              </a:ext>
            </a:extLst>
          </p:cNvPr>
          <p:cNvGrpSpPr/>
          <p:nvPr userDrawn="1"/>
        </p:nvGrpSpPr>
        <p:grpSpPr>
          <a:xfrm>
            <a:off x="517664" y="-19393"/>
            <a:ext cx="4628149" cy="6890327"/>
            <a:chOff x="3308351" y="2370138"/>
            <a:chExt cx="2760662" cy="4110037"/>
          </a:xfrm>
          <a:gradFill>
            <a:gsLst>
              <a:gs pos="0">
                <a:srgbClr val="A3D1E8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grpSpPr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0ACED15E-2780-DD44-A549-8B73F4F8C94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94213" y="2370138"/>
              <a:ext cx="1574800" cy="3676650"/>
            </a:xfrm>
            <a:custGeom>
              <a:avLst/>
              <a:gdLst>
                <a:gd name="T0" fmla="*/ 239 w 828"/>
                <a:gd name="T1" fmla="*/ 1416 h 1936"/>
                <a:gd name="T2" fmla="*/ 387 w 828"/>
                <a:gd name="T3" fmla="*/ 1936 h 1936"/>
                <a:gd name="T4" fmla="*/ 127 w 828"/>
                <a:gd name="T5" fmla="*/ 1417 h 1936"/>
                <a:gd name="T6" fmla="*/ 239 w 828"/>
                <a:gd name="T7" fmla="*/ 1416 h 1936"/>
                <a:gd name="T8" fmla="*/ 273 w 828"/>
                <a:gd name="T9" fmla="*/ 883 h 1936"/>
                <a:gd name="T10" fmla="*/ 828 w 828"/>
                <a:gd name="T11" fmla="*/ 3 h 1936"/>
                <a:gd name="T12" fmla="*/ 195 w 828"/>
                <a:gd name="T13" fmla="*/ 0 h 1936"/>
                <a:gd name="T14" fmla="*/ 18 w 828"/>
                <a:gd name="T15" fmla="*/ 883 h 1936"/>
                <a:gd name="T16" fmla="*/ 273 w 828"/>
                <a:gd name="T17" fmla="*/ 883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8" h="1936">
                  <a:moveTo>
                    <a:pt x="239" y="1416"/>
                  </a:moveTo>
                  <a:cubicBezTo>
                    <a:pt x="273" y="1728"/>
                    <a:pt x="387" y="1936"/>
                    <a:pt x="387" y="1936"/>
                  </a:cubicBezTo>
                  <a:cubicBezTo>
                    <a:pt x="271" y="1756"/>
                    <a:pt x="186" y="1583"/>
                    <a:pt x="127" y="1417"/>
                  </a:cubicBezTo>
                  <a:lnTo>
                    <a:pt x="239" y="1416"/>
                  </a:lnTo>
                  <a:close/>
                  <a:moveTo>
                    <a:pt x="273" y="883"/>
                  </a:moveTo>
                  <a:cubicBezTo>
                    <a:pt x="342" y="603"/>
                    <a:pt x="503" y="296"/>
                    <a:pt x="828" y="3"/>
                  </a:cubicBezTo>
                  <a:cubicBezTo>
                    <a:pt x="195" y="0"/>
                    <a:pt x="195" y="0"/>
                    <a:pt x="195" y="0"/>
                  </a:cubicBezTo>
                  <a:cubicBezTo>
                    <a:pt x="82" y="241"/>
                    <a:pt x="0" y="540"/>
                    <a:pt x="18" y="883"/>
                  </a:cubicBezTo>
                  <a:lnTo>
                    <a:pt x="273" y="883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8ACCEC"/>
                </a:gs>
                <a:gs pos="100000">
                  <a:srgbClr val="6BB7E0"/>
                </a:gs>
              </a:gsLst>
              <a:lin ang="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551C759E-093F-2441-98A7-3DEC7BDE92CC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3276" y="5254625"/>
              <a:ext cx="542925" cy="1223962"/>
            </a:xfrm>
            <a:custGeom>
              <a:avLst/>
              <a:gdLst>
                <a:gd name="T0" fmla="*/ 286 w 286"/>
                <a:gd name="T1" fmla="*/ 645 h 645"/>
                <a:gd name="T2" fmla="*/ 0 w 286"/>
                <a:gd name="T3" fmla="*/ 0 h 645"/>
                <a:gd name="T4" fmla="*/ 166 w 286"/>
                <a:gd name="T5" fmla="*/ 645 h 645"/>
                <a:gd name="T6" fmla="*/ 286 w 286"/>
                <a:gd name="T7" fmla="*/ 645 h 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6" h="645">
                  <a:moveTo>
                    <a:pt x="286" y="645"/>
                  </a:moveTo>
                  <a:cubicBezTo>
                    <a:pt x="167" y="471"/>
                    <a:pt x="62" y="257"/>
                    <a:pt x="0" y="0"/>
                  </a:cubicBezTo>
                  <a:cubicBezTo>
                    <a:pt x="0" y="0"/>
                    <a:pt x="14" y="282"/>
                    <a:pt x="166" y="645"/>
                  </a:cubicBezTo>
                  <a:lnTo>
                    <a:pt x="286" y="645"/>
                  </a:lnTo>
                  <a:close/>
                </a:path>
              </a:pathLst>
            </a:custGeom>
            <a:solidFill>
              <a:srgbClr val="ABD5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2">
              <a:extLst>
                <a:ext uri="{FF2B5EF4-FFF2-40B4-BE49-F238E27FC236}">
                  <a16:creationId xmlns:a16="http://schemas.microsoft.com/office/drawing/2014/main" id="{FB1A23FC-AD1F-0748-AE5C-4B02400A34D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08351" y="2376488"/>
              <a:ext cx="2270125" cy="4103687"/>
            </a:xfrm>
            <a:custGeom>
              <a:avLst/>
              <a:gdLst>
                <a:gd name="T0" fmla="*/ 32 w 1193"/>
                <a:gd name="T1" fmla="*/ 1413 h 2162"/>
                <a:gd name="T2" fmla="*/ 361 w 1193"/>
                <a:gd name="T3" fmla="*/ 2161 h 2162"/>
                <a:gd name="T4" fmla="*/ 1193 w 1193"/>
                <a:gd name="T5" fmla="*/ 2161 h 2162"/>
                <a:gd name="T6" fmla="*/ 955 w 1193"/>
                <a:gd name="T7" fmla="*/ 1903 h 2162"/>
                <a:gd name="T8" fmla="*/ 704 w 1193"/>
                <a:gd name="T9" fmla="*/ 1413 h 2162"/>
                <a:gd name="T10" fmla="*/ 32 w 1193"/>
                <a:gd name="T11" fmla="*/ 1413 h 2162"/>
                <a:gd name="T12" fmla="*/ 0 w 1193"/>
                <a:gd name="T13" fmla="*/ 879 h 2162"/>
                <a:gd name="T14" fmla="*/ 126 w 1193"/>
                <a:gd name="T15" fmla="*/ 299 h 2162"/>
                <a:gd name="T16" fmla="*/ 275 w 1193"/>
                <a:gd name="T17" fmla="*/ 0 h 2162"/>
                <a:gd name="T18" fmla="*/ 725 w 1193"/>
                <a:gd name="T19" fmla="*/ 0 h 2162"/>
                <a:gd name="T20" fmla="*/ 590 w 1193"/>
                <a:gd name="T21" fmla="*/ 879 h 2162"/>
                <a:gd name="T22" fmla="*/ 0 w 1193"/>
                <a:gd name="T23" fmla="*/ 879 h 2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93" h="2162">
                  <a:moveTo>
                    <a:pt x="32" y="1413"/>
                  </a:moveTo>
                  <a:cubicBezTo>
                    <a:pt x="79" y="1653"/>
                    <a:pt x="178" y="1910"/>
                    <a:pt x="361" y="2161"/>
                  </a:cubicBezTo>
                  <a:cubicBezTo>
                    <a:pt x="362" y="2162"/>
                    <a:pt x="1193" y="2161"/>
                    <a:pt x="1193" y="2161"/>
                  </a:cubicBezTo>
                  <a:cubicBezTo>
                    <a:pt x="1113" y="2085"/>
                    <a:pt x="1034" y="2000"/>
                    <a:pt x="955" y="1903"/>
                  </a:cubicBezTo>
                  <a:cubicBezTo>
                    <a:pt x="955" y="1903"/>
                    <a:pt x="812" y="1718"/>
                    <a:pt x="704" y="1413"/>
                  </a:cubicBezTo>
                  <a:lnTo>
                    <a:pt x="32" y="1413"/>
                  </a:lnTo>
                  <a:close/>
                  <a:moveTo>
                    <a:pt x="0" y="879"/>
                  </a:moveTo>
                  <a:cubicBezTo>
                    <a:pt x="25" y="534"/>
                    <a:pt x="126" y="299"/>
                    <a:pt x="126" y="299"/>
                  </a:cubicBezTo>
                  <a:cubicBezTo>
                    <a:pt x="173" y="190"/>
                    <a:pt x="220" y="94"/>
                    <a:pt x="275" y="0"/>
                  </a:cubicBezTo>
                  <a:cubicBezTo>
                    <a:pt x="725" y="0"/>
                    <a:pt x="725" y="0"/>
                    <a:pt x="725" y="0"/>
                  </a:cubicBezTo>
                  <a:cubicBezTo>
                    <a:pt x="599" y="319"/>
                    <a:pt x="569" y="617"/>
                    <a:pt x="590" y="879"/>
                  </a:cubicBezTo>
                  <a:lnTo>
                    <a:pt x="0" y="879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9FDCF2"/>
                </a:gs>
                <a:gs pos="85000">
                  <a:srgbClr val="52B3D9"/>
                </a:gs>
              </a:gsLst>
              <a:lin ang="0" scaled="0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C0BBE337-6FE4-F74A-8847-969FD40E7926}"/>
              </a:ext>
            </a:extLst>
          </p:cNvPr>
          <p:cNvSpPr/>
          <p:nvPr userDrawn="1"/>
        </p:nvSpPr>
        <p:spPr>
          <a:xfrm>
            <a:off x="0" y="203200"/>
            <a:ext cx="12192000" cy="6184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A82CAA-A637-564B-9150-80E6208D2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0" y="1104144"/>
            <a:ext cx="10393680" cy="646331"/>
          </a:xfrm>
        </p:spPr>
        <p:txBody>
          <a:bodyPr>
            <a:sp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8FFBED-D27D-074B-9C33-10A234BC62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2500" y="2271860"/>
            <a:ext cx="10619923" cy="1623008"/>
          </a:xfrm>
        </p:spPr>
        <p:txBody>
          <a:bodyPr>
            <a:sp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55A95B-EA76-8B4B-809B-5350F164F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D1888-9AA2-485E-8DBD-6C805C438C89}" type="datetime1">
              <a:rPr lang="en-US" smtClean="0"/>
              <a:t>8/18/2023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7ECC2B-9CA4-F049-B8DF-124C011176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Earth Science Division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94B535-E047-7E4E-AC67-9B9E71213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E8C51FE-49D9-314D-9957-ABBF7DDE878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5467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  <p15:guide id="2" pos="600">
          <p15:clr>
            <a:srgbClr val="FBAE40"/>
          </p15:clr>
        </p15:guide>
      </p15:sldGuideLst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53FC11-1DC9-1F44-A501-A122E38B9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C7F112A-7039-A044-BBB7-19B07AA052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6E76F1-988B-A349-A7F8-1C95567498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022A3D-F197-0240-B9FB-64FA8D239F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33CDFF"/>
                </a:solidFill>
              </a:defRPr>
            </a:lvl1pPr>
          </a:lstStyle>
          <a:p>
            <a:fld id="{212F0C90-4261-458F-8ED4-650B4D170E35}" type="datetime1">
              <a:rPr lang="en-US" smtClean="0"/>
              <a:t>8/18/2023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7AD987-1A3B-EA45-8288-4FF05FA61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INTERNAL NASA USE ONLY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4E646E-5FCF-704C-A828-129A071DE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5C972-C234-44D2-B040-6DD95830D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433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C71CB2-6C06-A944-AB99-307A4B017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90C05E-DB0B-2C43-8871-0E8EEA3DB9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15FB7B-95D2-9B44-B7CD-BD3422A58F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33CDFF"/>
                </a:solidFill>
              </a:defRPr>
            </a:lvl1pPr>
          </a:lstStyle>
          <a:p>
            <a:fld id="{92DBF5C4-BFDE-472A-ACEA-5C279E209EE9}" type="datetime1">
              <a:rPr lang="en-US" smtClean="0"/>
              <a:t>8/18/2023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5D936A-402E-2643-BC23-9FFDBB7189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INTERNAL NASA USE ONLY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003F8D-4C62-8246-A9C9-F56761340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5C972-C234-44D2-B040-6DD95830D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906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E305B7A-0DA0-914C-BF32-308B0A1D37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38B2C1-3648-864E-BE9D-6955702B70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BBA409-A439-7946-849E-1C52DE1E20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8DA47-65C7-4A2B-80A8-DDA29AF3E363}" type="datetime1">
              <a:rPr lang="en-US" smtClean="0"/>
              <a:t>8/18/2023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645A88-8207-164E-BEE0-99140ED4EF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INTERNAL NASA USE ONLY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024272-4864-7D45-9A42-761E1FA3D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5C972-C234-44D2-B040-6DD95830D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789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C663029-D307-3749-AB26-9F9152234BB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D2CE19-A11D-D94C-B77D-57C122F2BE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3481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EA6DBC6-5EC8-46FE-BC48-8C38346EDD69}" type="datetime1">
              <a:rPr lang="en-US" smtClean="0"/>
              <a:t>8/18/2023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8FFF24-A506-454C-A791-5E9C3C843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FOR INTERNAL NASA USE ONLY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D89AD3-FDEB-FB43-85E2-1EB84C13A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5C972-C234-44D2-B040-6DD95830DD33}" type="slidenum">
              <a:rPr lang="en-US" smtClean="0"/>
              <a:t>‹#›</a:t>
            </a:fld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77D0F7-4A6B-4045-B534-3DB6A60EA85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733800" y="4495800"/>
            <a:ext cx="3635644" cy="1431161"/>
          </a:xfrm>
        </p:spPr>
        <p:txBody>
          <a:bodyPr wrap="square">
            <a:spAutoFit/>
          </a:bodyPr>
          <a:lstStyle>
            <a:lvl1pPr marL="0" indent="0" algn="l">
              <a:buNone/>
              <a:defRPr sz="18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spcBef>
                <a:spcPts val="400"/>
              </a:spcBef>
            </a:pPr>
            <a:r>
              <a:rPr lang="en-US" b="1"/>
              <a:t>PRESENTER NAME</a:t>
            </a:r>
          </a:p>
          <a:p>
            <a:pPr>
              <a:spcBef>
                <a:spcPts val="400"/>
              </a:spcBef>
            </a:pPr>
            <a:r>
              <a:rPr lang="en-US"/>
              <a:t>Title</a:t>
            </a:r>
          </a:p>
          <a:p>
            <a:pPr>
              <a:spcBef>
                <a:spcPts val="400"/>
              </a:spcBef>
            </a:pPr>
            <a:r>
              <a:rPr lang="en-US"/>
              <a:t>Date</a:t>
            </a:r>
          </a:p>
          <a:p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1FF2FE-F541-714A-961B-93F0AD084E5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2390" y="304799"/>
            <a:ext cx="2769575" cy="840423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664279E0-39E4-E94F-8A28-2E57DD37A0D3}"/>
              </a:ext>
            </a:extLst>
          </p:cNvPr>
          <p:cNvGrpSpPr/>
          <p:nvPr/>
        </p:nvGrpSpPr>
        <p:grpSpPr>
          <a:xfrm>
            <a:off x="517664" y="-19393"/>
            <a:ext cx="4628149" cy="6890327"/>
            <a:chOff x="517664" y="-19393"/>
            <a:chExt cx="4628149" cy="6890327"/>
          </a:xfrm>
        </p:grpSpPr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69A4DAC6-980D-5043-83D3-E416CDEB830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05718" y="-19393"/>
              <a:ext cx="2640095" cy="6163770"/>
            </a:xfrm>
            <a:custGeom>
              <a:avLst/>
              <a:gdLst>
                <a:gd name="T0" fmla="*/ 239 w 828"/>
                <a:gd name="T1" fmla="*/ 1416 h 1936"/>
                <a:gd name="T2" fmla="*/ 387 w 828"/>
                <a:gd name="T3" fmla="*/ 1936 h 1936"/>
                <a:gd name="T4" fmla="*/ 127 w 828"/>
                <a:gd name="T5" fmla="*/ 1417 h 1936"/>
                <a:gd name="T6" fmla="*/ 239 w 828"/>
                <a:gd name="T7" fmla="*/ 1416 h 1936"/>
                <a:gd name="T8" fmla="*/ 273 w 828"/>
                <a:gd name="T9" fmla="*/ 883 h 1936"/>
                <a:gd name="T10" fmla="*/ 828 w 828"/>
                <a:gd name="T11" fmla="*/ 3 h 1936"/>
                <a:gd name="T12" fmla="*/ 195 w 828"/>
                <a:gd name="T13" fmla="*/ 0 h 1936"/>
                <a:gd name="T14" fmla="*/ 18 w 828"/>
                <a:gd name="T15" fmla="*/ 883 h 1936"/>
                <a:gd name="T16" fmla="*/ 273 w 828"/>
                <a:gd name="T17" fmla="*/ 883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8" h="1936">
                  <a:moveTo>
                    <a:pt x="239" y="1416"/>
                  </a:moveTo>
                  <a:cubicBezTo>
                    <a:pt x="273" y="1728"/>
                    <a:pt x="387" y="1936"/>
                    <a:pt x="387" y="1936"/>
                  </a:cubicBezTo>
                  <a:cubicBezTo>
                    <a:pt x="271" y="1756"/>
                    <a:pt x="186" y="1583"/>
                    <a:pt x="127" y="1417"/>
                  </a:cubicBezTo>
                  <a:lnTo>
                    <a:pt x="239" y="1416"/>
                  </a:lnTo>
                  <a:close/>
                  <a:moveTo>
                    <a:pt x="273" y="883"/>
                  </a:moveTo>
                  <a:cubicBezTo>
                    <a:pt x="342" y="603"/>
                    <a:pt x="503" y="296"/>
                    <a:pt x="828" y="3"/>
                  </a:cubicBezTo>
                  <a:cubicBezTo>
                    <a:pt x="195" y="0"/>
                    <a:pt x="195" y="0"/>
                    <a:pt x="195" y="0"/>
                  </a:cubicBezTo>
                  <a:cubicBezTo>
                    <a:pt x="82" y="241"/>
                    <a:pt x="0" y="540"/>
                    <a:pt x="18" y="883"/>
                  </a:cubicBezTo>
                  <a:lnTo>
                    <a:pt x="273" y="883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8ACCEC"/>
                </a:gs>
                <a:gs pos="100000">
                  <a:srgbClr val="6BB7E0"/>
                </a:gs>
              </a:gsLst>
              <a:lin ang="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DE43AD68-0CA9-7843-B783-D4A9A4E4F859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214" y="4816344"/>
              <a:ext cx="910194" cy="2051928"/>
            </a:xfrm>
            <a:custGeom>
              <a:avLst/>
              <a:gdLst>
                <a:gd name="T0" fmla="*/ 286 w 286"/>
                <a:gd name="T1" fmla="*/ 645 h 645"/>
                <a:gd name="T2" fmla="*/ 0 w 286"/>
                <a:gd name="T3" fmla="*/ 0 h 645"/>
                <a:gd name="T4" fmla="*/ 166 w 286"/>
                <a:gd name="T5" fmla="*/ 645 h 645"/>
                <a:gd name="T6" fmla="*/ 286 w 286"/>
                <a:gd name="T7" fmla="*/ 645 h 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6" h="645">
                  <a:moveTo>
                    <a:pt x="286" y="645"/>
                  </a:moveTo>
                  <a:cubicBezTo>
                    <a:pt x="167" y="471"/>
                    <a:pt x="62" y="257"/>
                    <a:pt x="0" y="0"/>
                  </a:cubicBezTo>
                  <a:cubicBezTo>
                    <a:pt x="0" y="0"/>
                    <a:pt x="14" y="282"/>
                    <a:pt x="166" y="645"/>
                  </a:cubicBezTo>
                  <a:lnTo>
                    <a:pt x="286" y="645"/>
                  </a:lnTo>
                  <a:close/>
                </a:path>
              </a:pathLst>
            </a:custGeom>
            <a:solidFill>
              <a:srgbClr val="ABD5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2">
              <a:extLst>
                <a:ext uri="{FF2B5EF4-FFF2-40B4-BE49-F238E27FC236}">
                  <a16:creationId xmlns:a16="http://schemas.microsoft.com/office/drawing/2014/main" id="{0EA85D50-F313-4949-AF28-F57D315E5F8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7664" y="-8747"/>
              <a:ext cx="3805782" cy="6879681"/>
            </a:xfrm>
            <a:custGeom>
              <a:avLst/>
              <a:gdLst>
                <a:gd name="T0" fmla="*/ 32 w 1193"/>
                <a:gd name="T1" fmla="*/ 1413 h 2162"/>
                <a:gd name="T2" fmla="*/ 361 w 1193"/>
                <a:gd name="T3" fmla="*/ 2161 h 2162"/>
                <a:gd name="T4" fmla="*/ 1193 w 1193"/>
                <a:gd name="T5" fmla="*/ 2161 h 2162"/>
                <a:gd name="T6" fmla="*/ 955 w 1193"/>
                <a:gd name="T7" fmla="*/ 1903 h 2162"/>
                <a:gd name="T8" fmla="*/ 704 w 1193"/>
                <a:gd name="T9" fmla="*/ 1413 h 2162"/>
                <a:gd name="T10" fmla="*/ 32 w 1193"/>
                <a:gd name="T11" fmla="*/ 1413 h 2162"/>
                <a:gd name="T12" fmla="*/ 0 w 1193"/>
                <a:gd name="T13" fmla="*/ 879 h 2162"/>
                <a:gd name="T14" fmla="*/ 126 w 1193"/>
                <a:gd name="T15" fmla="*/ 299 h 2162"/>
                <a:gd name="T16" fmla="*/ 275 w 1193"/>
                <a:gd name="T17" fmla="*/ 0 h 2162"/>
                <a:gd name="T18" fmla="*/ 725 w 1193"/>
                <a:gd name="T19" fmla="*/ 0 h 2162"/>
                <a:gd name="T20" fmla="*/ 590 w 1193"/>
                <a:gd name="T21" fmla="*/ 879 h 2162"/>
                <a:gd name="T22" fmla="*/ 0 w 1193"/>
                <a:gd name="T23" fmla="*/ 879 h 2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93" h="2162">
                  <a:moveTo>
                    <a:pt x="32" y="1413"/>
                  </a:moveTo>
                  <a:cubicBezTo>
                    <a:pt x="79" y="1653"/>
                    <a:pt x="178" y="1910"/>
                    <a:pt x="361" y="2161"/>
                  </a:cubicBezTo>
                  <a:cubicBezTo>
                    <a:pt x="362" y="2162"/>
                    <a:pt x="1193" y="2161"/>
                    <a:pt x="1193" y="2161"/>
                  </a:cubicBezTo>
                  <a:cubicBezTo>
                    <a:pt x="1113" y="2085"/>
                    <a:pt x="1034" y="2000"/>
                    <a:pt x="955" y="1903"/>
                  </a:cubicBezTo>
                  <a:cubicBezTo>
                    <a:pt x="955" y="1903"/>
                    <a:pt x="812" y="1718"/>
                    <a:pt x="704" y="1413"/>
                  </a:cubicBezTo>
                  <a:lnTo>
                    <a:pt x="32" y="1413"/>
                  </a:lnTo>
                  <a:close/>
                  <a:moveTo>
                    <a:pt x="0" y="879"/>
                  </a:moveTo>
                  <a:cubicBezTo>
                    <a:pt x="25" y="534"/>
                    <a:pt x="126" y="299"/>
                    <a:pt x="126" y="299"/>
                  </a:cubicBezTo>
                  <a:cubicBezTo>
                    <a:pt x="173" y="190"/>
                    <a:pt x="220" y="94"/>
                    <a:pt x="275" y="0"/>
                  </a:cubicBezTo>
                  <a:cubicBezTo>
                    <a:pt x="725" y="0"/>
                    <a:pt x="725" y="0"/>
                    <a:pt x="725" y="0"/>
                  </a:cubicBezTo>
                  <a:cubicBezTo>
                    <a:pt x="599" y="319"/>
                    <a:pt x="569" y="617"/>
                    <a:pt x="590" y="879"/>
                  </a:cubicBezTo>
                  <a:lnTo>
                    <a:pt x="0" y="879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9FDCF2"/>
                </a:gs>
                <a:gs pos="85000">
                  <a:srgbClr val="52B3D9"/>
                </a:gs>
              </a:gsLst>
              <a:lin ang="0" scaled="0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10786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640">
          <p15:clr>
            <a:srgbClr val="FBAE40"/>
          </p15:clr>
        </p15:guide>
        <p15:guide id="2" pos="2352">
          <p15:clr>
            <a:srgbClr val="FBAE40"/>
          </p15:clr>
        </p15:guide>
        <p15:guide id="3" orient="horz" pos="1944">
          <p15:clr>
            <a:srgbClr val="FBAE40"/>
          </p15:clr>
        </p15:guide>
        <p15:guide id="4" pos="336">
          <p15:clr>
            <a:srgbClr val="FBAE40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C663029-D307-3749-AB26-9F9152234BB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D2CE19-A11D-D94C-B77D-57C122F2BE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3481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536D73B8-3960-41DF-B2DA-8F628BB09B3A}" type="datetime1">
              <a:rPr lang="en-US" smtClean="0"/>
              <a:t>8/18/2023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8FFF24-A506-454C-A791-5E9C3C843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FOR INTERNAL NASA USE ONLY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D89AD3-FDEB-FB43-85E2-1EB84C13A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5C972-C234-44D2-B040-6DD95830DD33}" type="slidenum">
              <a:rPr lang="en-US" smtClean="0"/>
              <a:t>‹#›</a:t>
            </a:fld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77D0F7-4A6B-4045-B534-3DB6A60EA85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69694" y="4555842"/>
            <a:ext cx="5264258" cy="1025922"/>
          </a:xfrm>
        </p:spPr>
        <p:txBody>
          <a:bodyPr wrap="square">
            <a:spAutoFit/>
          </a:bodyPr>
          <a:lstStyle>
            <a:lvl1pPr marL="0" indent="0" algn="l">
              <a:buNone/>
              <a:defRPr sz="18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spcBef>
                <a:spcPts val="400"/>
              </a:spcBef>
            </a:pPr>
            <a:r>
              <a:rPr lang="en-US" b="1"/>
              <a:t>PRESENTER NAME</a:t>
            </a:r>
          </a:p>
          <a:p>
            <a:pPr>
              <a:spcBef>
                <a:spcPts val="400"/>
              </a:spcBef>
            </a:pPr>
            <a:r>
              <a:rPr lang="en-US"/>
              <a:t>Title</a:t>
            </a:r>
          </a:p>
          <a:p>
            <a:pPr>
              <a:spcBef>
                <a:spcPts val="400"/>
              </a:spcBef>
            </a:pPr>
            <a:r>
              <a:rPr lang="en-US"/>
              <a:t>Date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1FF2FE-F541-714A-961B-93F0AD084E5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2390" y="304799"/>
            <a:ext cx="2769575" cy="840423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9A2B6083-2109-7E40-AD81-BCC8CCBD9B12}"/>
              </a:ext>
            </a:extLst>
          </p:cNvPr>
          <p:cNvGrpSpPr/>
          <p:nvPr/>
        </p:nvGrpSpPr>
        <p:grpSpPr>
          <a:xfrm>
            <a:off x="-473777" y="-10705"/>
            <a:ext cx="3197522" cy="6876906"/>
            <a:chOff x="-473777" y="-10705"/>
            <a:chExt cx="3197522" cy="6876906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462C1B29-E598-6E4D-8850-540D54D59E09}"/>
                </a:ext>
              </a:extLst>
            </p:cNvPr>
            <p:cNvSpPr>
              <a:spLocks/>
            </p:cNvSpPr>
            <p:nvPr/>
          </p:nvSpPr>
          <p:spPr bwMode="auto">
            <a:xfrm>
              <a:off x="-473777" y="-10705"/>
              <a:ext cx="3197522" cy="6152517"/>
            </a:xfrm>
            <a:custGeom>
              <a:avLst/>
              <a:gdLst>
                <a:gd name="T0" fmla="*/ 370 w 1003"/>
                <a:gd name="T1" fmla="*/ 0 h 1936"/>
                <a:gd name="T2" fmla="*/ 561 w 1003"/>
                <a:gd name="T3" fmla="*/ 1936 h 1936"/>
                <a:gd name="T4" fmla="*/ 1003 w 1003"/>
                <a:gd name="T5" fmla="*/ 3 h 1936"/>
                <a:gd name="T6" fmla="*/ 370 w 1003"/>
                <a:gd name="T7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03" h="1936">
                  <a:moveTo>
                    <a:pt x="370" y="0"/>
                  </a:moveTo>
                  <a:cubicBezTo>
                    <a:pt x="153" y="463"/>
                    <a:pt x="47" y="1140"/>
                    <a:pt x="561" y="1936"/>
                  </a:cubicBezTo>
                  <a:cubicBezTo>
                    <a:pt x="561" y="1936"/>
                    <a:pt x="0" y="907"/>
                    <a:pt x="1003" y="3"/>
                  </a:cubicBezTo>
                  <a:lnTo>
                    <a:pt x="370" y="0"/>
                  </a:lnTo>
                  <a:close/>
                </a:path>
              </a:pathLst>
            </a:custGeom>
            <a:gradFill flip="none" rotWithShape="1">
              <a:gsLst>
                <a:gs pos="97000">
                  <a:srgbClr val="68BAE1"/>
                </a:gs>
                <a:gs pos="3000">
                  <a:srgbClr val="88CFEB"/>
                </a:gs>
              </a:gsLst>
              <a:lin ang="0" scaled="0"/>
              <a:tileRect/>
            </a:gradFill>
            <a:ln w="127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C4C33094-D84E-564C-83F9-A23BC3DE30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4253" y="-1132"/>
              <a:ext cx="1913089" cy="6867333"/>
            </a:xfrm>
            <a:custGeom>
              <a:avLst/>
              <a:gdLst>
                <a:gd name="T0" fmla="*/ 0 w 600"/>
                <a:gd name="T1" fmla="*/ 2161 h 2161"/>
                <a:gd name="T2" fmla="*/ 600 w 600"/>
                <a:gd name="T3" fmla="*/ 2161 h 2161"/>
                <a:gd name="T4" fmla="*/ 363 w 600"/>
                <a:gd name="T5" fmla="*/ 1903 h 2161"/>
                <a:gd name="T6" fmla="*/ 1 w 600"/>
                <a:gd name="T7" fmla="*/ 918 h 2161"/>
                <a:gd name="T8" fmla="*/ 0 w 600"/>
                <a:gd name="T9" fmla="*/ 2161 h 2161"/>
                <a:gd name="T10" fmla="*/ 1 w 600"/>
                <a:gd name="T11" fmla="*/ 536 h 2161"/>
                <a:gd name="T12" fmla="*/ 133 w 600"/>
                <a:gd name="T13" fmla="*/ 0 h 2161"/>
                <a:gd name="T14" fmla="*/ 0 w 600"/>
                <a:gd name="T15" fmla="*/ 0 h 2161"/>
                <a:gd name="T16" fmla="*/ 1 w 600"/>
                <a:gd name="T17" fmla="*/ 536 h 2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0" h="2161">
                  <a:moveTo>
                    <a:pt x="0" y="2161"/>
                  </a:moveTo>
                  <a:cubicBezTo>
                    <a:pt x="246" y="2161"/>
                    <a:pt x="600" y="2161"/>
                    <a:pt x="600" y="2161"/>
                  </a:cubicBezTo>
                  <a:cubicBezTo>
                    <a:pt x="521" y="2085"/>
                    <a:pt x="442" y="2000"/>
                    <a:pt x="363" y="1903"/>
                  </a:cubicBezTo>
                  <a:cubicBezTo>
                    <a:pt x="363" y="1903"/>
                    <a:pt x="58" y="1508"/>
                    <a:pt x="1" y="918"/>
                  </a:cubicBezTo>
                  <a:lnTo>
                    <a:pt x="0" y="2161"/>
                  </a:lnTo>
                  <a:close/>
                  <a:moveTo>
                    <a:pt x="1" y="536"/>
                  </a:moveTo>
                  <a:cubicBezTo>
                    <a:pt x="18" y="367"/>
                    <a:pt x="59" y="187"/>
                    <a:pt x="133" y="0"/>
                  </a:cubicBezTo>
                  <a:cubicBezTo>
                    <a:pt x="133" y="0"/>
                    <a:pt x="74" y="0"/>
                    <a:pt x="0" y="0"/>
                  </a:cubicBezTo>
                  <a:lnTo>
                    <a:pt x="1" y="53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8FD5ED"/>
                </a:gs>
                <a:gs pos="71000">
                  <a:srgbClr val="52B3D9"/>
                </a:gs>
              </a:gsLst>
              <a:lin ang="21594000" scaled="0"/>
              <a:tileRect/>
            </a:gradFill>
            <a:ln w="127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8659C7A6-D5D7-AB4F-B44F-E7FCF674CF8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524000" y="0"/>
            <a:ext cx="13716000" cy="685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F6BF381-EC61-6849-8D46-8B15029926B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2220" y="2930504"/>
            <a:ext cx="4907929" cy="4409468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AF570B87-6A33-6D43-B8E5-2F92176EA5DD}"/>
              </a:ext>
            </a:extLst>
          </p:cNvPr>
          <p:cNvGrpSpPr/>
          <p:nvPr/>
        </p:nvGrpSpPr>
        <p:grpSpPr>
          <a:xfrm>
            <a:off x="4150530" y="528603"/>
            <a:ext cx="4932340" cy="2120900"/>
            <a:chOff x="3761206" y="725010"/>
            <a:chExt cx="4932340" cy="2120900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18470524-0B5B-5A46-A813-150DCBD6129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88255" y="930910"/>
              <a:ext cx="787400" cy="774700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588C8E61-000C-D042-B85F-063A438D112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0357980">
              <a:off x="6559946" y="725010"/>
              <a:ext cx="2133600" cy="2120900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1A39668C-655F-F745-8FBC-0FE3FABD3DA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61206" y="2026497"/>
              <a:ext cx="1028700" cy="635000"/>
            </a:xfrm>
            <a:prstGeom prst="rect">
              <a:avLst/>
            </a:prstGeom>
          </p:spPr>
        </p:pic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6EB35260-6306-BC40-B650-C58F4BFD897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2390" y="304799"/>
            <a:ext cx="2769575" cy="840423"/>
          </a:xfrm>
          <a:prstGeom prst="rect">
            <a:avLst/>
          </a:prstGeom>
        </p:spPr>
      </p:pic>
      <p:sp>
        <p:nvSpPr>
          <p:cNvPr id="21" name="Subtitle 2">
            <a:extLst>
              <a:ext uri="{FF2B5EF4-FFF2-40B4-BE49-F238E27FC236}">
                <a16:creationId xmlns:a16="http://schemas.microsoft.com/office/drawing/2014/main" id="{AE77D0F7-4A6B-4045-B534-3DB6A60EA85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81810" y="4098400"/>
            <a:ext cx="4348566" cy="1431161"/>
          </a:xfrm>
        </p:spPr>
        <p:txBody>
          <a:bodyPr wrap="square">
            <a:spAutoFit/>
          </a:bodyPr>
          <a:lstStyle>
            <a:lvl1pPr marL="0" indent="0" algn="l">
              <a:buNone/>
              <a:defRPr sz="18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spcBef>
                <a:spcPts val="400"/>
              </a:spcBef>
            </a:pPr>
            <a:r>
              <a:rPr lang="en-US" b="1"/>
              <a:t>PRESENTER NAME</a:t>
            </a:r>
          </a:p>
          <a:p>
            <a:pPr>
              <a:spcBef>
                <a:spcPts val="400"/>
              </a:spcBef>
            </a:pPr>
            <a:r>
              <a:rPr lang="en-US"/>
              <a:t>Title</a:t>
            </a:r>
          </a:p>
          <a:p>
            <a:pPr>
              <a:spcBef>
                <a:spcPts val="400"/>
              </a:spcBef>
            </a:pPr>
            <a:r>
              <a:rPr lang="en-US"/>
              <a:t>Date</a:t>
            </a:r>
          </a:p>
          <a:p>
            <a:r>
              <a:rPr lang="en-US"/>
              <a:t> 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F692E3A0-72B3-2244-99BB-9447B75D90C4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07890" y="6075666"/>
            <a:ext cx="2755900" cy="33655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C09D3622-563B-A444-94C9-1DB71C797B96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2957" y="5797540"/>
            <a:ext cx="838200" cy="838200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B807836F-AE3D-4847-80B1-0343B9DAB76F}"/>
              </a:ext>
            </a:extLst>
          </p:cNvPr>
          <p:cNvGrpSpPr/>
          <p:nvPr/>
        </p:nvGrpSpPr>
        <p:grpSpPr>
          <a:xfrm>
            <a:off x="-473777" y="-10705"/>
            <a:ext cx="3197522" cy="6876906"/>
            <a:chOff x="-473777" y="-10705"/>
            <a:chExt cx="3197522" cy="6876906"/>
          </a:xfrm>
        </p:grpSpPr>
        <p:sp>
          <p:nvSpPr>
            <p:cNvPr id="25" name="Freeform 5">
              <a:extLst>
                <a:ext uri="{FF2B5EF4-FFF2-40B4-BE49-F238E27FC236}">
                  <a16:creationId xmlns:a16="http://schemas.microsoft.com/office/drawing/2014/main" id="{84CFB6B8-C63B-414F-BD5D-4E036E37DB38}"/>
                </a:ext>
              </a:extLst>
            </p:cNvPr>
            <p:cNvSpPr>
              <a:spLocks/>
            </p:cNvSpPr>
            <p:nvPr/>
          </p:nvSpPr>
          <p:spPr bwMode="auto">
            <a:xfrm>
              <a:off x="-473777" y="-10705"/>
              <a:ext cx="3197522" cy="6152517"/>
            </a:xfrm>
            <a:custGeom>
              <a:avLst/>
              <a:gdLst>
                <a:gd name="T0" fmla="*/ 370 w 1003"/>
                <a:gd name="T1" fmla="*/ 0 h 1936"/>
                <a:gd name="T2" fmla="*/ 561 w 1003"/>
                <a:gd name="T3" fmla="*/ 1936 h 1936"/>
                <a:gd name="T4" fmla="*/ 1003 w 1003"/>
                <a:gd name="T5" fmla="*/ 3 h 1936"/>
                <a:gd name="T6" fmla="*/ 370 w 1003"/>
                <a:gd name="T7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03" h="1936">
                  <a:moveTo>
                    <a:pt x="370" y="0"/>
                  </a:moveTo>
                  <a:cubicBezTo>
                    <a:pt x="153" y="463"/>
                    <a:pt x="47" y="1140"/>
                    <a:pt x="561" y="1936"/>
                  </a:cubicBezTo>
                  <a:cubicBezTo>
                    <a:pt x="561" y="1936"/>
                    <a:pt x="0" y="907"/>
                    <a:pt x="1003" y="3"/>
                  </a:cubicBezTo>
                  <a:lnTo>
                    <a:pt x="370" y="0"/>
                  </a:lnTo>
                  <a:close/>
                </a:path>
              </a:pathLst>
            </a:custGeom>
            <a:gradFill flip="none" rotWithShape="1">
              <a:gsLst>
                <a:gs pos="97000">
                  <a:srgbClr val="68BAE1"/>
                </a:gs>
                <a:gs pos="3000">
                  <a:srgbClr val="88CFEB"/>
                </a:gs>
              </a:gsLst>
              <a:lin ang="0" scaled="0"/>
              <a:tileRect/>
            </a:gradFill>
            <a:ln w="127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6">
              <a:extLst>
                <a:ext uri="{FF2B5EF4-FFF2-40B4-BE49-F238E27FC236}">
                  <a16:creationId xmlns:a16="http://schemas.microsoft.com/office/drawing/2014/main" id="{E2067D73-15F5-EB41-9889-53FF5A33A5A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4253" y="-1132"/>
              <a:ext cx="1913089" cy="6867333"/>
            </a:xfrm>
            <a:custGeom>
              <a:avLst/>
              <a:gdLst>
                <a:gd name="T0" fmla="*/ 0 w 600"/>
                <a:gd name="T1" fmla="*/ 2161 h 2161"/>
                <a:gd name="T2" fmla="*/ 600 w 600"/>
                <a:gd name="T3" fmla="*/ 2161 h 2161"/>
                <a:gd name="T4" fmla="*/ 363 w 600"/>
                <a:gd name="T5" fmla="*/ 1903 h 2161"/>
                <a:gd name="T6" fmla="*/ 1 w 600"/>
                <a:gd name="T7" fmla="*/ 918 h 2161"/>
                <a:gd name="T8" fmla="*/ 0 w 600"/>
                <a:gd name="T9" fmla="*/ 2161 h 2161"/>
                <a:gd name="T10" fmla="*/ 1 w 600"/>
                <a:gd name="T11" fmla="*/ 536 h 2161"/>
                <a:gd name="T12" fmla="*/ 133 w 600"/>
                <a:gd name="T13" fmla="*/ 0 h 2161"/>
                <a:gd name="T14" fmla="*/ 0 w 600"/>
                <a:gd name="T15" fmla="*/ 0 h 2161"/>
                <a:gd name="T16" fmla="*/ 1 w 600"/>
                <a:gd name="T17" fmla="*/ 536 h 2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0" h="2161">
                  <a:moveTo>
                    <a:pt x="0" y="2161"/>
                  </a:moveTo>
                  <a:cubicBezTo>
                    <a:pt x="246" y="2161"/>
                    <a:pt x="600" y="2161"/>
                    <a:pt x="600" y="2161"/>
                  </a:cubicBezTo>
                  <a:cubicBezTo>
                    <a:pt x="521" y="2085"/>
                    <a:pt x="442" y="2000"/>
                    <a:pt x="363" y="1903"/>
                  </a:cubicBezTo>
                  <a:cubicBezTo>
                    <a:pt x="363" y="1903"/>
                    <a:pt x="58" y="1508"/>
                    <a:pt x="1" y="918"/>
                  </a:cubicBezTo>
                  <a:lnTo>
                    <a:pt x="0" y="2161"/>
                  </a:lnTo>
                  <a:close/>
                  <a:moveTo>
                    <a:pt x="1" y="536"/>
                  </a:moveTo>
                  <a:cubicBezTo>
                    <a:pt x="18" y="367"/>
                    <a:pt x="59" y="187"/>
                    <a:pt x="133" y="0"/>
                  </a:cubicBezTo>
                  <a:cubicBezTo>
                    <a:pt x="133" y="0"/>
                    <a:pt x="74" y="0"/>
                    <a:pt x="0" y="0"/>
                  </a:cubicBezTo>
                  <a:lnTo>
                    <a:pt x="1" y="53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8FD5ED"/>
                </a:gs>
                <a:gs pos="71000">
                  <a:srgbClr val="52B3D9"/>
                </a:gs>
              </a:gsLst>
              <a:lin ang="21594000" scaled="0"/>
              <a:tileRect/>
            </a:gradFill>
            <a:ln w="127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62995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0 L 0.12383 0 " pathEditMode="relative" rAng="0" ptsTypes="AA">
                                      <p:cBhvr>
                                        <p:cTn id="6" dur="4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85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2669 -0.35463 L -0.15169 -0.2213 " pathEditMode="relative" ptsTypes="AA">
                                      <p:cBhvr>
                                        <p:cTn id="8" dur="21500" spd="-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85185E-6 L -0.02878 1.85185E-6 " pathEditMode="relative" rAng="0" ptsTypes="AA">
                                      <p:cBhvr>
                                        <p:cTn id="10" dur="1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5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1.48148E-6 L -0.04323 -0.01898 " pathEditMode="relative" rAng="0" ptsTypes="AA">
                                      <p:cBhvr>
                                        <p:cTn id="12" dur="2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61" y="-949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2.59259E-6 L -0.04583 -0.06852 " pathEditMode="relative" rAng="0" ptsTypes="AA">
                                      <p:cBhvr>
                                        <p:cTn id="14" dur="16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92" y="-3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DCECCB84-F9BA-43D5-87BE-67443E8EF086}">
      <p15:sldGuideLst xmlns:p15="http://schemas.microsoft.com/office/powerpoint/2012/main">
        <p15:guide id="1" orient="horz" pos="1872">
          <p15:clr>
            <a:srgbClr val="FBAE40"/>
          </p15:clr>
        </p15:guide>
        <p15:guide id="2" pos="1056">
          <p15:clr>
            <a:srgbClr val="FBAE40"/>
          </p15:clr>
        </p15:guide>
        <p15:guide id="3" orient="horz" pos="2688">
          <p15:clr>
            <a:srgbClr val="FBAE40"/>
          </p15:clr>
        </p15:guide>
        <p15:guide id="4" orient="horz" pos="2928">
          <p15:clr>
            <a:srgbClr val="FBAE40"/>
          </p15:clr>
        </p15:guide>
      </p15:sldGuideLst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659C7A6-D5D7-AB4F-B44F-E7FCF674CF8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524000" y="0"/>
            <a:ext cx="13716000" cy="685800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D2CE19-A11D-D94C-B77D-57C122F2B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CB840-46F5-43F3-8CC2-9ABB7CE9B05B}" type="datetime1">
              <a:rPr lang="en-US" smtClean="0"/>
              <a:t>8/18/2023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8FFF24-A506-454C-A791-5E9C3C843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FOR INTERNAL NASA USE ONLY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D89AD3-FDEB-FB43-85E2-1EB84C13A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5C972-C234-44D2-B040-6DD95830DD33}" type="slidenum">
              <a:rPr lang="en-US" smtClean="0"/>
              <a:t>‹#›</a:t>
            </a:fld>
            <a:endParaRPr lang="en-US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9F6BF381-EC61-6849-8D46-8B15029926B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2220" y="2930504"/>
            <a:ext cx="4907929" cy="4409468"/>
          </a:xfrm>
          <a:prstGeom prst="rect">
            <a:avLst/>
          </a:prstGeom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AF570B87-6A33-6D43-B8E5-2F92176EA5DD}"/>
              </a:ext>
            </a:extLst>
          </p:cNvPr>
          <p:cNvGrpSpPr/>
          <p:nvPr/>
        </p:nvGrpSpPr>
        <p:grpSpPr>
          <a:xfrm>
            <a:off x="4150530" y="528603"/>
            <a:ext cx="4932340" cy="2120900"/>
            <a:chOff x="3761206" y="725010"/>
            <a:chExt cx="4932340" cy="2120900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18470524-0B5B-5A46-A813-150DCBD612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88255" y="930910"/>
              <a:ext cx="787400" cy="774700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588C8E61-000C-D042-B85F-063A438D112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0357980">
              <a:off x="6559946" y="725010"/>
              <a:ext cx="2133600" cy="2120900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1A39668C-655F-F745-8FBC-0FE3FABD3DA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61206" y="2026497"/>
              <a:ext cx="1028700" cy="635000"/>
            </a:xfrm>
            <a:prstGeom prst="rect">
              <a:avLst/>
            </a:prstGeom>
          </p:spPr>
        </p:pic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6EB35260-6306-BC40-B650-C58F4BFD897E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2390" y="304799"/>
            <a:ext cx="2769575" cy="840423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AE77D0F7-4A6B-4045-B534-3DB6A60EA85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81810" y="4098400"/>
            <a:ext cx="4348566" cy="1431161"/>
          </a:xfrm>
        </p:spPr>
        <p:txBody>
          <a:bodyPr wrap="square">
            <a:spAutoFit/>
          </a:bodyPr>
          <a:lstStyle>
            <a:lvl1pPr marL="0" indent="0" algn="l">
              <a:buNone/>
              <a:defRPr sz="18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spcBef>
                <a:spcPts val="400"/>
              </a:spcBef>
            </a:pPr>
            <a:r>
              <a:rPr lang="en-US" b="1"/>
              <a:t>PRESENTER NAME</a:t>
            </a:r>
          </a:p>
          <a:p>
            <a:pPr>
              <a:spcBef>
                <a:spcPts val="400"/>
              </a:spcBef>
            </a:pPr>
            <a:r>
              <a:rPr lang="en-US"/>
              <a:t>Title</a:t>
            </a:r>
          </a:p>
          <a:p>
            <a:pPr>
              <a:spcBef>
                <a:spcPts val="400"/>
              </a:spcBef>
            </a:pPr>
            <a:r>
              <a:rPr lang="en-US"/>
              <a:t>Date</a:t>
            </a:r>
          </a:p>
          <a:p>
            <a:r>
              <a:rPr lang="en-US"/>
              <a:t> 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F692E3A0-72B3-2244-99BB-9447B75D90C4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07890" y="6075666"/>
            <a:ext cx="2755900" cy="33655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09D3622-563B-A444-94C9-1DB71C797B96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2957" y="5797540"/>
            <a:ext cx="838200" cy="838200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B807836F-AE3D-4847-80B1-0343B9DAB76F}"/>
              </a:ext>
            </a:extLst>
          </p:cNvPr>
          <p:cNvGrpSpPr/>
          <p:nvPr/>
        </p:nvGrpSpPr>
        <p:grpSpPr>
          <a:xfrm>
            <a:off x="-473777" y="-10705"/>
            <a:ext cx="3197522" cy="6876906"/>
            <a:chOff x="-473777" y="-10705"/>
            <a:chExt cx="3197522" cy="6876906"/>
          </a:xfrm>
        </p:grpSpPr>
        <p:sp>
          <p:nvSpPr>
            <p:cNvPr id="24" name="Freeform 5">
              <a:extLst>
                <a:ext uri="{FF2B5EF4-FFF2-40B4-BE49-F238E27FC236}">
                  <a16:creationId xmlns:a16="http://schemas.microsoft.com/office/drawing/2014/main" id="{84CFB6B8-C63B-414F-BD5D-4E036E37DB38}"/>
                </a:ext>
              </a:extLst>
            </p:cNvPr>
            <p:cNvSpPr>
              <a:spLocks/>
            </p:cNvSpPr>
            <p:nvPr/>
          </p:nvSpPr>
          <p:spPr bwMode="auto">
            <a:xfrm>
              <a:off x="-473777" y="-10705"/>
              <a:ext cx="3197522" cy="6152517"/>
            </a:xfrm>
            <a:custGeom>
              <a:avLst/>
              <a:gdLst>
                <a:gd name="T0" fmla="*/ 370 w 1003"/>
                <a:gd name="T1" fmla="*/ 0 h 1936"/>
                <a:gd name="T2" fmla="*/ 561 w 1003"/>
                <a:gd name="T3" fmla="*/ 1936 h 1936"/>
                <a:gd name="T4" fmla="*/ 1003 w 1003"/>
                <a:gd name="T5" fmla="*/ 3 h 1936"/>
                <a:gd name="T6" fmla="*/ 370 w 1003"/>
                <a:gd name="T7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03" h="1936">
                  <a:moveTo>
                    <a:pt x="370" y="0"/>
                  </a:moveTo>
                  <a:cubicBezTo>
                    <a:pt x="153" y="463"/>
                    <a:pt x="47" y="1140"/>
                    <a:pt x="561" y="1936"/>
                  </a:cubicBezTo>
                  <a:cubicBezTo>
                    <a:pt x="561" y="1936"/>
                    <a:pt x="0" y="907"/>
                    <a:pt x="1003" y="3"/>
                  </a:cubicBezTo>
                  <a:lnTo>
                    <a:pt x="370" y="0"/>
                  </a:lnTo>
                  <a:close/>
                </a:path>
              </a:pathLst>
            </a:custGeom>
            <a:gradFill flip="none" rotWithShape="1">
              <a:gsLst>
                <a:gs pos="97000">
                  <a:srgbClr val="68BAE1"/>
                </a:gs>
                <a:gs pos="3000">
                  <a:srgbClr val="88CFEB"/>
                </a:gs>
              </a:gsLst>
              <a:lin ang="0" scaled="0"/>
              <a:tileRect/>
            </a:gradFill>
            <a:ln w="127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6">
              <a:extLst>
                <a:ext uri="{FF2B5EF4-FFF2-40B4-BE49-F238E27FC236}">
                  <a16:creationId xmlns:a16="http://schemas.microsoft.com/office/drawing/2014/main" id="{E2067D73-15F5-EB41-9889-53FF5A33A5A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4253" y="-1132"/>
              <a:ext cx="1913089" cy="6867333"/>
            </a:xfrm>
            <a:custGeom>
              <a:avLst/>
              <a:gdLst>
                <a:gd name="T0" fmla="*/ 0 w 600"/>
                <a:gd name="T1" fmla="*/ 2161 h 2161"/>
                <a:gd name="T2" fmla="*/ 600 w 600"/>
                <a:gd name="T3" fmla="*/ 2161 h 2161"/>
                <a:gd name="T4" fmla="*/ 363 w 600"/>
                <a:gd name="T5" fmla="*/ 1903 h 2161"/>
                <a:gd name="T6" fmla="*/ 1 w 600"/>
                <a:gd name="T7" fmla="*/ 918 h 2161"/>
                <a:gd name="T8" fmla="*/ 0 w 600"/>
                <a:gd name="T9" fmla="*/ 2161 h 2161"/>
                <a:gd name="T10" fmla="*/ 1 w 600"/>
                <a:gd name="T11" fmla="*/ 536 h 2161"/>
                <a:gd name="T12" fmla="*/ 133 w 600"/>
                <a:gd name="T13" fmla="*/ 0 h 2161"/>
                <a:gd name="T14" fmla="*/ 0 w 600"/>
                <a:gd name="T15" fmla="*/ 0 h 2161"/>
                <a:gd name="T16" fmla="*/ 1 w 600"/>
                <a:gd name="T17" fmla="*/ 536 h 2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0" h="2161">
                  <a:moveTo>
                    <a:pt x="0" y="2161"/>
                  </a:moveTo>
                  <a:cubicBezTo>
                    <a:pt x="246" y="2161"/>
                    <a:pt x="600" y="2161"/>
                    <a:pt x="600" y="2161"/>
                  </a:cubicBezTo>
                  <a:cubicBezTo>
                    <a:pt x="521" y="2085"/>
                    <a:pt x="442" y="2000"/>
                    <a:pt x="363" y="1903"/>
                  </a:cubicBezTo>
                  <a:cubicBezTo>
                    <a:pt x="363" y="1903"/>
                    <a:pt x="58" y="1508"/>
                    <a:pt x="1" y="918"/>
                  </a:cubicBezTo>
                  <a:lnTo>
                    <a:pt x="0" y="2161"/>
                  </a:lnTo>
                  <a:close/>
                  <a:moveTo>
                    <a:pt x="1" y="536"/>
                  </a:moveTo>
                  <a:cubicBezTo>
                    <a:pt x="18" y="367"/>
                    <a:pt x="59" y="187"/>
                    <a:pt x="133" y="0"/>
                  </a:cubicBezTo>
                  <a:cubicBezTo>
                    <a:pt x="133" y="0"/>
                    <a:pt x="74" y="0"/>
                    <a:pt x="0" y="0"/>
                  </a:cubicBezTo>
                  <a:lnTo>
                    <a:pt x="1" y="53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8FD5ED"/>
                </a:gs>
                <a:gs pos="71000">
                  <a:srgbClr val="52B3D9"/>
                </a:gs>
              </a:gsLst>
              <a:lin ang="21594000" scaled="0"/>
              <a:tileRect/>
            </a:gradFill>
            <a:ln w="127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47980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0 L 0.12383 0 " pathEditMode="relative" rAng="0" ptsTypes="AA">
                                      <p:cBhvr>
                                        <p:cTn id="6" dur="4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85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2669 -0.35463 L -0.15169 -0.2213 " pathEditMode="relative" ptsTypes="AA">
                                      <p:cBhvr>
                                        <p:cTn id="8" dur="21500" spd="-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85185E-6 L -0.02878 1.85185E-6 " pathEditMode="relative" rAng="0" ptsTypes="AA">
                                      <p:cBhvr>
                                        <p:cTn id="10" dur="1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5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1.48148E-6 L -0.04323 -0.01898 " pathEditMode="relative" rAng="0" ptsTypes="AA">
                                      <p:cBhvr>
                                        <p:cTn id="12" dur="2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61" y="-949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2.59259E-6 L -0.04583 -0.06852 " pathEditMode="relative" rAng="0" ptsTypes="AA">
                                      <p:cBhvr>
                                        <p:cTn id="14" dur="16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92" y="-3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DCECCB84-F9BA-43D5-87BE-67443E8EF086}">
      <p15:sldGuideLst xmlns:p15="http://schemas.microsoft.com/office/powerpoint/2012/main">
        <p15:guide id="1" orient="horz" pos="2352">
          <p15:clr>
            <a:srgbClr val="FBAE40"/>
          </p15:clr>
        </p15:guide>
        <p15:guide id="2" pos="336">
          <p15:clr>
            <a:srgbClr val="FBAE40"/>
          </p15:clr>
        </p15:guide>
        <p15:guide id="3" orient="horz" pos="2040">
          <p15:clr>
            <a:srgbClr val="FBAE40"/>
          </p15:clr>
        </p15:guide>
        <p15:guide id="4" pos="1056">
          <p15:clr>
            <a:srgbClr val="FBAE40"/>
          </p15:clr>
        </p15:guide>
        <p15:guide id="5" orient="horz" pos="2640">
          <p15:clr>
            <a:srgbClr val="FBAE40"/>
          </p15:clr>
        </p15:guide>
      </p15:sldGuideLst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6129199" y="2429310"/>
            <a:ext cx="2990088" cy="1960606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-8299" b="-8299"/>
            </a:stretch>
          </a:blipFill>
          <a:ln w="920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  <p:sp>
        <p:nvSpPr>
          <p:cNvPr id="20" name="Rectangle 19"/>
          <p:cNvSpPr/>
          <p:nvPr/>
        </p:nvSpPr>
        <p:spPr>
          <a:xfrm>
            <a:off x="3061895" y="2429310"/>
            <a:ext cx="2990088" cy="1960606"/>
          </a:xfrm>
          <a:prstGeom prst="rect">
            <a:avLst/>
          </a:prstGeom>
          <a:blipFill dpi="0"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920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9201912" y="2429310"/>
            <a:ext cx="2990088" cy="1960606"/>
          </a:xfrm>
          <a:prstGeom prst="rect">
            <a:avLst/>
          </a:prstGeom>
          <a:blipFill dpi="0"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920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0" y="2429310"/>
            <a:ext cx="2990088" cy="1960606"/>
          </a:xfrm>
          <a:prstGeom prst="rect">
            <a:avLst/>
          </a:prstGeom>
          <a:blipFill dpi="0"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920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71500" y="4953000"/>
            <a:ext cx="6880654" cy="978729"/>
          </a:xfrm>
        </p:spPr>
        <p:txBody>
          <a:bodyPr wrap="square" anchor="t">
            <a:spAutoFit/>
          </a:bodyPr>
          <a:lstStyle>
            <a:lvl1pPr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The New Static Science Mission</a:t>
            </a:r>
            <a:br>
              <a:rPr lang="en-US"/>
            </a:br>
            <a:r>
              <a:rPr lang="en-US"/>
              <a:t>Directorate Template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668832" y="4928616"/>
            <a:ext cx="4048125" cy="313944"/>
          </a:xfrm>
        </p:spPr>
        <p:txBody>
          <a:bodyPr>
            <a:normAutofit/>
          </a:bodyPr>
          <a:lstStyle>
            <a:lvl1pPr marL="0" indent="0" algn="r">
              <a:buNone/>
              <a:defRPr sz="1800" b="1" baseline="0">
                <a:solidFill>
                  <a:srgbClr val="244D60"/>
                </a:solidFill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marL="228600" marR="0" lvl="0" indent="-22860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/>
              <a:t>Presenter Name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7644765" y="5254435"/>
            <a:ext cx="4071938" cy="1012825"/>
          </a:xfrm>
        </p:spPr>
        <p:txBody>
          <a:bodyPr>
            <a:noAutofit/>
          </a:bodyPr>
          <a:lstStyle>
            <a:lvl1pPr marL="0" indent="0" algn="r">
              <a:spcBef>
                <a:spcPts val="400"/>
              </a:spcBef>
              <a:buFont typeface="Arial" charset="0"/>
              <a:buNone/>
              <a:defRPr sz="1800" baseline="0">
                <a:solidFill>
                  <a:srgbClr val="244D60"/>
                </a:solidFill>
              </a:defRPr>
            </a:lvl1pPr>
            <a:lvl2pPr marL="457200" indent="0" algn="r">
              <a:buFont typeface="Arial" charset="0"/>
              <a:buNone/>
              <a:defRPr sz="1800">
                <a:solidFill>
                  <a:srgbClr val="244D60"/>
                </a:solidFill>
              </a:defRPr>
            </a:lvl2pPr>
            <a:lvl3pPr marL="914400" indent="0" algn="r">
              <a:buFont typeface="Arial" charset="0"/>
              <a:buNone/>
              <a:defRPr sz="1800">
                <a:solidFill>
                  <a:srgbClr val="244D60"/>
                </a:solidFill>
              </a:defRPr>
            </a:lvl3pPr>
            <a:lvl4pPr marL="1371600" indent="0" algn="r">
              <a:buFont typeface="Arial" charset="0"/>
              <a:buNone/>
              <a:defRPr sz="1800">
                <a:solidFill>
                  <a:srgbClr val="244D60"/>
                </a:solidFill>
              </a:defRPr>
            </a:lvl4pPr>
            <a:lvl5pPr marL="1828800" indent="0" algn="r">
              <a:buFont typeface="Arial" charset="0"/>
              <a:buNone/>
              <a:defRPr sz="1800">
                <a:solidFill>
                  <a:srgbClr val="244D60"/>
                </a:solidFill>
              </a:defRPr>
            </a:lvl5pPr>
          </a:lstStyle>
          <a:p>
            <a:pPr lvl="0"/>
            <a:r>
              <a:rPr lang="en-US"/>
              <a:t>Title</a:t>
            </a:r>
          </a:p>
          <a:p>
            <a:pPr lvl="0"/>
            <a:r>
              <a:rPr lang="en-US"/>
              <a:t>Organization</a:t>
            </a:r>
          </a:p>
          <a:p>
            <a:pPr lvl="0"/>
            <a:r>
              <a:rPr lang="en-US"/>
              <a:t>Contact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7644765" y="6339395"/>
            <a:ext cx="4071938" cy="317437"/>
          </a:xfrm>
        </p:spPr>
        <p:txBody>
          <a:bodyPr>
            <a:noAutofit/>
          </a:bodyPr>
          <a:lstStyle>
            <a:lvl1pPr marL="0" indent="0" algn="r">
              <a:spcBef>
                <a:spcPts val="400"/>
              </a:spcBef>
              <a:buFont typeface="Arial" charset="0"/>
              <a:buNone/>
              <a:defRPr sz="1400" baseline="0">
                <a:solidFill>
                  <a:srgbClr val="244D60"/>
                </a:solidFill>
              </a:defRPr>
            </a:lvl1pPr>
            <a:lvl2pPr marL="457200" indent="0" algn="r">
              <a:buFont typeface="Arial" charset="0"/>
              <a:buNone/>
              <a:defRPr sz="1800">
                <a:solidFill>
                  <a:srgbClr val="244D60"/>
                </a:solidFill>
              </a:defRPr>
            </a:lvl2pPr>
            <a:lvl3pPr marL="914400" indent="0" algn="r">
              <a:buFont typeface="Arial" charset="0"/>
              <a:buNone/>
              <a:defRPr sz="1800">
                <a:solidFill>
                  <a:srgbClr val="244D60"/>
                </a:solidFill>
              </a:defRPr>
            </a:lvl3pPr>
            <a:lvl4pPr marL="1371600" indent="0" algn="r">
              <a:buFont typeface="Arial" charset="0"/>
              <a:buNone/>
              <a:defRPr sz="1800">
                <a:solidFill>
                  <a:srgbClr val="244D60"/>
                </a:solidFill>
              </a:defRPr>
            </a:lvl4pPr>
            <a:lvl5pPr marL="1828800" indent="0" algn="r">
              <a:buFont typeface="Arial" charset="0"/>
              <a:buNone/>
              <a:defRPr sz="1800">
                <a:solidFill>
                  <a:srgbClr val="244D60"/>
                </a:solidFill>
              </a:defRPr>
            </a:lvl5pPr>
          </a:lstStyle>
          <a:p>
            <a:pPr lvl="0"/>
            <a:r>
              <a:rPr lang="en-US"/>
              <a:t>MONTH YEAR</a:t>
            </a:r>
          </a:p>
        </p:txBody>
      </p:sp>
    </p:spTree>
    <p:extLst>
      <p:ext uri="{BB962C8B-B14F-4D97-AF65-F5344CB8AC3E}">
        <p14:creationId xmlns:p14="http://schemas.microsoft.com/office/powerpoint/2010/main" val="4142047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3120">
          <p15:clr>
            <a:srgbClr val="FBAE40"/>
          </p15:clr>
        </p15:guide>
        <p15:guide id="2" pos="360">
          <p15:clr>
            <a:srgbClr val="FBAE40"/>
          </p15:clr>
        </p15:guide>
      </p15:sldGuideLst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9360" y="704741"/>
            <a:ext cx="6471920" cy="646331"/>
          </a:xfrm>
        </p:spPr>
        <p:txBody>
          <a:bodyPr anchor="t" anchorCtr="0">
            <a:sp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9360" y="1825625"/>
            <a:ext cx="6461760" cy="1851789"/>
          </a:xfrm>
        </p:spPr>
        <p:txBody>
          <a:bodyPr>
            <a:spAutoFit/>
          </a:bodyPr>
          <a:lstStyle>
            <a:lvl1pPr marL="228600" indent="-228600">
              <a:spcBef>
                <a:spcPts val="1000"/>
              </a:spcBef>
              <a:buClr>
                <a:srgbClr val="718E9C"/>
              </a:buClr>
              <a:buSzPct val="75000"/>
              <a:buFont typeface="LucidaGrande" charset="0"/>
              <a:buChar char="●"/>
              <a:defRPr sz="1800"/>
            </a:lvl1pPr>
            <a:lvl2pPr marL="685800" indent="-228600">
              <a:spcBef>
                <a:spcPts val="1000"/>
              </a:spcBef>
              <a:buClr>
                <a:srgbClr val="718E9C"/>
              </a:buClr>
              <a:buSzPct val="75000"/>
              <a:buFont typeface="LucidaGrande" charset="0"/>
              <a:buChar char="●"/>
              <a:defRPr sz="1800"/>
            </a:lvl2pPr>
            <a:lvl3pPr marL="1143000" indent="-228600">
              <a:spcBef>
                <a:spcPts val="1000"/>
              </a:spcBef>
              <a:buClr>
                <a:srgbClr val="718E9C"/>
              </a:buClr>
              <a:buSzPct val="75000"/>
              <a:buFont typeface="LucidaGrande" charset="0"/>
              <a:buChar char="●"/>
              <a:defRPr sz="1800"/>
            </a:lvl3pPr>
            <a:lvl4pPr marL="1600200" indent="-228600">
              <a:spcBef>
                <a:spcPts val="1000"/>
              </a:spcBef>
              <a:buClr>
                <a:srgbClr val="718E9C"/>
              </a:buClr>
              <a:buSzPct val="75000"/>
              <a:buFont typeface="LucidaGrande" charset="0"/>
              <a:buChar char="●"/>
              <a:defRPr sz="1800"/>
            </a:lvl4pPr>
            <a:lvl5pPr marL="2057400" indent="-228600">
              <a:spcBef>
                <a:spcPts val="1000"/>
              </a:spcBef>
              <a:buClr>
                <a:srgbClr val="718E9C"/>
              </a:buClr>
              <a:buSzPct val="75000"/>
              <a:buFont typeface="LucidaGrande" charset="0"/>
              <a:buChar char="●"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800" y="6356350"/>
            <a:ext cx="2743200" cy="365125"/>
          </a:xfrm>
        </p:spPr>
        <p:txBody>
          <a:bodyPr/>
          <a:lstStyle/>
          <a:p>
            <a:fld id="{2805C972-C234-44D2-B040-6DD95830DD3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Hexagon 2"/>
          <p:cNvSpPr>
            <a:spLocks noChangeAspect="1"/>
          </p:cNvSpPr>
          <p:nvPr/>
        </p:nvSpPr>
        <p:spPr>
          <a:xfrm>
            <a:off x="2101032" y="1199335"/>
            <a:ext cx="2287991" cy="1986380"/>
          </a:xfrm>
          <a:custGeom>
            <a:avLst/>
            <a:gdLst>
              <a:gd name="connsiteX0" fmla="*/ 0 w 2637865"/>
              <a:gd name="connsiteY0" fmla="*/ 1179879 h 2359757"/>
              <a:gd name="connsiteX1" fmla="*/ 589939 w 2637865"/>
              <a:gd name="connsiteY1" fmla="*/ 1 h 2359757"/>
              <a:gd name="connsiteX2" fmla="*/ 2047926 w 2637865"/>
              <a:gd name="connsiteY2" fmla="*/ 1 h 2359757"/>
              <a:gd name="connsiteX3" fmla="*/ 2637865 w 2637865"/>
              <a:gd name="connsiteY3" fmla="*/ 1179879 h 2359757"/>
              <a:gd name="connsiteX4" fmla="*/ 2047926 w 2637865"/>
              <a:gd name="connsiteY4" fmla="*/ 2359756 h 2359757"/>
              <a:gd name="connsiteX5" fmla="*/ 589939 w 2637865"/>
              <a:gd name="connsiteY5" fmla="*/ 2359756 h 2359757"/>
              <a:gd name="connsiteX6" fmla="*/ 0 w 2637865"/>
              <a:gd name="connsiteY6" fmla="*/ 1179879 h 2359757"/>
              <a:gd name="connsiteX0" fmla="*/ 0 w 2637865"/>
              <a:gd name="connsiteY0" fmla="*/ 1179878 h 2368899"/>
              <a:gd name="connsiteX1" fmla="*/ 589939 w 2637865"/>
              <a:gd name="connsiteY1" fmla="*/ 0 h 2368899"/>
              <a:gd name="connsiteX2" fmla="*/ 2047926 w 2637865"/>
              <a:gd name="connsiteY2" fmla="*/ 0 h 2368899"/>
              <a:gd name="connsiteX3" fmla="*/ 2637865 w 2637865"/>
              <a:gd name="connsiteY3" fmla="*/ 1179878 h 2368899"/>
              <a:gd name="connsiteX4" fmla="*/ 2047926 w 2637865"/>
              <a:gd name="connsiteY4" fmla="*/ 2359755 h 2368899"/>
              <a:gd name="connsiteX5" fmla="*/ 717955 w 2637865"/>
              <a:gd name="connsiteY5" fmla="*/ 2368899 h 2368899"/>
              <a:gd name="connsiteX6" fmla="*/ 0 w 2637865"/>
              <a:gd name="connsiteY6" fmla="*/ 1179878 h 2368899"/>
              <a:gd name="connsiteX0" fmla="*/ 0 w 2637865"/>
              <a:gd name="connsiteY0" fmla="*/ 1179878 h 2378043"/>
              <a:gd name="connsiteX1" fmla="*/ 589939 w 2637865"/>
              <a:gd name="connsiteY1" fmla="*/ 0 h 2378043"/>
              <a:gd name="connsiteX2" fmla="*/ 2047926 w 2637865"/>
              <a:gd name="connsiteY2" fmla="*/ 0 h 2378043"/>
              <a:gd name="connsiteX3" fmla="*/ 2637865 w 2637865"/>
              <a:gd name="connsiteY3" fmla="*/ 1179878 h 2378043"/>
              <a:gd name="connsiteX4" fmla="*/ 2047926 w 2637865"/>
              <a:gd name="connsiteY4" fmla="*/ 2359755 h 2378043"/>
              <a:gd name="connsiteX5" fmla="*/ 644803 w 2637865"/>
              <a:gd name="connsiteY5" fmla="*/ 2378043 h 2378043"/>
              <a:gd name="connsiteX6" fmla="*/ 0 w 2637865"/>
              <a:gd name="connsiteY6" fmla="*/ 1179878 h 2378043"/>
              <a:gd name="connsiteX0" fmla="*/ 0 w 2683585"/>
              <a:gd name="connsiteY0" fmla="*/ 1189022 h 2378043"/>
              <a:gd name="connsiteX1" fmla="*/ 635659 w 2683585"/>
              <a:gd name="connsiteY1" fmla="*/ 0 h 2378043"/>
              <a:gd name="connsiteX2" fmla="*/ 2093646 w 2683585"/>
              <a:gd name="connsiteY2" fmla="*/ 0 h 2378043"/>
              <a:gd name="connsiteX3" fmla="*/ 2683585 w 2683585"/>
              <a:gd name="connsiteY3" fmla="*/ 1179878 h 2378043"/>
              <a:gd name="connsiteX4" fmla="*/ 2093646 w 2683585"/>
              <a:gd name="connsiteY4" fmla="*/ 2359755 h 2378043"/>
              <a:gd name="connsiteX5" fmla="*/ 690523 w 2683585"/>
              <a:gd name="connsiteY5" fmla="*/ 2378043 h 2378043"/>
              <a:gd name="connsiteX6" fmla="*/ 0 w 2683585"/>
              <a:gd name="connsiteY6" fmla="*/ 1189022 h 2378043"/>
              <a:gd name="connsiteX0" fmla="*/ 0 w 2546425"/>
              <a:gd name="connsiteY0" fmla="*/ 1189022 h 2378043"/>
              <a:gd name="connsiteX1" fmla="*/ 635659 w 2546425"/>
              <a:gd name="connsiteY1" fmla="*/ 0 h 2378043"/>
              <a:gd name="connsiteX2" fmla="*/ 2093646 w 2546425"/>
              <a:gd name="connsiteY2" fmla="*/ 0 h 2378043"/>
              <a:gd name="connsiteX3" fmla="*/ 2546425 w 2546425"/>
              <a:gd name="connsiteY3" fmla="*/ 1189022 h 2378043"/>
              <a:gd name="connsiteX4" fmla="*/ 2093646 w 2546425"/>
              <a:gd name="connsiteY4" fmla="*/ 2359755 h 2378043"/>
              <a:gd name="connsiteX5" fmla="*/ 690523 w 2546425"/>
              <a:gd name="connsiteY5" fmla="*/ 2378043 h 2378043"/>
              <a:gd name="connsiteX6" fmla="*/ 0 w 2546425"/>
              <a:gd name="connsiteY6" fmla="*/ 1189022 h 2378043"/>
              <a:gd name="connsiteX0" fmla="*/ 0 w 2711017"/>
              <a:gd name="connsiteY0" fmla="*/ 1189022 h 2378043"/>
              <a:gd name="connsiteX1" fmla="*/ 635659 w 2711017"/>
              <a:gd name="connsiteY1" fmla="*/ 0 h 2378043"/>
              <a:gd name="connsiteX2" fmla="*/ 2093646 w 2711017"/>
              <a:gd name="connsiteY2" fmla="*/ 0 h 2378043"/>
              <a:gd name="connsiteX3" fmla="*/ 2711017 w 2711017"/>
              <a:gd name="connsiteY3" fmla="*/ 1207310 h 2378043"/>
              <a:gd name="connsiteX4" fmla="*/ 2093646 w 2711017"/>
              <a:gd name="connsiteY4" fmla="*/ 2359755 h 2378043"/>
              <a:gd name="connsiteX5" fmla="*/ 690523 w 2711017"/>
              <a:gd name="connsiteY5" fmla="*/ 2378043 h 2378043"/>
              <a:gd name="connsiteX6" fmla="*/ 0 w 2711017"/>
              <a:gd name="connsiteY6" fmla="*/ 1189022 h 2378043"/>
              <a:gd name="connsiteX0" fmla="*/ 0 w 2711017"/>
              <a:gd name="connsiteY0" fmla="*/ 1189022 h 2378043"/>
              <a:gd name="connsiteX1" fmla="*/ 635659 w 2711017"/>
              <a:gd name="connsiteY1" fmla="*/ 0 h 2378043"/>
              <a:gd name="connsiteX2" fmla="*/ 2029638 w 2711017"/>
              <a:gd name="connsiteY2" fmla="*/ 9147 h 2378043"/>
              <a:gd name="connsiteX3" fmla="*/ 2711017 w 2711017"/>
              <a:gd name="connsiteY3" fmla="*/ 1207310 h 2378043"/>
              <a:gd name="connsiteX4" fmla="*/ 2093646 w 2711017"/>
              <a:gd name="connsiteY4" fmla="*/ 2359755 h 2378043"/>
              <a:gd name="connsiteX5" fmla="*/ 690523 w 2711017"/>
              <a:gd name="connsiteY5" fmla="*/ 2378043 h 2378043"/>
              <a:gd name="connsiteX6" fmla="*/ 0 w 2711017"/>
              <a:gd name="connsiteY6" fmla="*/ 1189022 h 2378043"/>
              <a:gd name="connsiteX0" fmla="*/ 0 w 2711017"/>
              <a:gd name="connsiteY0" fmla="*/ 1189022 h 2378043"/>
              <a:gd name="connsiteX1" fmla="*/ 635659 w 2711017"/>
              <a:gd name="connsiteY1" fmla="*/ 0 h 2378043"/>
              <a:gd name="connsiteX2" fmla="*/ 2029638 w 2711017"/>
              <a:gd name="connsiteY2" fmla="*/ 9147 h 2378043"/>
              <a:gd name="connsiteX3" fmla="*/ 2711017 w 2711017"/>
              <a:gd name="connsiteY3" fmla="*/ 1207310 h 2378043"/>
              <a:gd name="connsiteX4" fmla="*/ 2011350 w 2711017"/>
              <a:gd name="connsiteY4" fmla="*/ 2368901 h 2378043"/>
              <a:gd name="connsiteX5" fmla="*/ 690523 w 2711017"/>
              <a:gd name="connsiteY5" fmla="*/ 2378043 h 2378043"/>
              <a:gd name="connsiteX6" fmla="*/ 0 w 2711017"/>
              <a:gd name="connsiteY6" fmla="*/ 1189022 h 2378043"/>
              <a:gd name="connsiteX0" fmla="*/ 0 w 2711017"/>
              <a:gd name="connsiteY0" fmla="*/ 1189022 h 2378048"/>
              <a:gd name="connsiteX1" fmla="*/ 635659 w 2711017"/>
              <a:gd name="connsiteY1" fmla="*/ 0 h 2378048"/>
              <a:gd name="connsiteX2" fmla="*/ 2029638 w 2711017"/>
              <a:gd name="connsiteY2" fmla="*/ 9147 h 2378048"/>
              <a:gd name="connsiteX3" fmla="*/ 2711017 w 2711017"/>
              <a:gd name="connsiteY3" fmla="*/ 1207310 h 2378048"/>
              <a:gd name="connsiteX4" fmla="*/ 1965630 w 2711017"/>
              <a:gd name="connsiteY4" fmla="*/ 2378048 h 2378048"/>
              <a:gd name="connsiteX5" fmla="*/ 690523 w 2711017"/>
              <a:gd name="connsiteY5" fmla="*/ 2378043 h 2378048"/>
              <a:gd name="connsiteX6" fmla="*/ 0 w 2711017"/>
              <a:gd name="connsiteY6" fmla="*/ 1189022 h 2378048"/>
              <a:gd name="connsiteX0" fmla="*/ 0 w 2711017"/>
              <a:gd name="connsiteY0" fmla="*/ 1189022 h 2387195"/>
              <a:gd name="connsiteX1" fmla="*/ 635659 w 2711017"/>
              <a:gd name="connsiteY1" fmla="*/ 0 h 2387195"/>
              <a:gd name="connsiteX2" fmla="*/ 2029638 w 2711017"/>
              <a:gd name="connsiteY2" fmla="*/ 9147 h 2387195"/>
              <a:gd name="connsiteX3" fmla="*/ 2711017 w 2711017"/>
              <a:gd name="connsiteY3" fmla="*/ 1207310 h 2387195"/>
              <a:gd name="connsiteX4" fmla="*/ 2011350 w 2711017"/>
              <a:gd name="connsiteY4" fmla="*/ 2387195 h 2387195"/>
              <a:gd name="connsiteX5" fmla="*/ 690523 w 2711017"/>
              <a:gd name="connsiteY5" fmla="*/ 2378043 h 2387195"/>
              <a:gd name="connsiteX6" fmla="*/ 0 w 2711017"/>
              <a:gd name="connsiteY6" fmla="*/ 1189022 h 2387195"/>
              <a:gd name="connsiteX0" fmla="*/ 0 w 2711017"/>
              <a:gd name="connsiteY0" fmla="*/ 1189022 h 2387195"/>
              <a:gd name="connsiteX1" fmla="*/ 635659 w 2711017"/>
              <a:gd name="connsiteY1" fmla="*/ 0 h 2387195"/>
              <a:gd name="connsiteX2" fmla="*/ 2029638 w 2711017"/>
              <a:gd name="connsiteY2" fmla="*/ 9147 h 2387195"/>
              <a:gd name="connsiteX3" fmla="*/ 2711017 w 2711017"/>
              <a:gd name="connsiteY3" fmla="*/ 1207310 h 2387195"/>
              <a:gd name="connsiteX4" fmla="*/ 2011350 w 2711017"/>
              <a:gd name="connsiteY4" fmla="*/ 2387195 h 2387195"/>
              <a:gd name="connsiteX5" fmla="*/ 763675 w 2711017"/>
              <a:gd name="connsiteY5" fmla="*/ 2387190 h 2387195"/>
              <a:gd name="connsiteX6" fmla="*/ 0 w 2711017"/>
              <a:gd name="connsiteY6" fmla="*/ 1189022 h 2387195"/>
              <a:gd name="connsiteX0" fmla="*/ 0 w 2711017"/>
              <a:gd name="connsiteY0" fmla="*/ 1189022 h 2396337"/>
              <a:gd name="connsiteX1" fmla="*/ 635659 w 2711017"/>
              <a:gd name="connsiteY1" fmla="*/ 0 h 2396337"/>
              <a:gd name="connsiteX2" fmla="*/ 2029638 w 2711017"/>
              <a:gd name="connsiteY2" fmla="*/ 9147 h 2396337"/>
              <a:gd name="connsiteX3" fmla="*/ 2711017 w 2711017"/>
              <a:gd name="connsiteY3" fmla="*/ 1207310 h 2396337"/>
              <a:gd name="connsiteX4" fmla="*/ 2011350 w 2711017"/>
              <a:gd name="connsiteY4" fmla="*/ 2387195 h 2396337"/>
              <a:gd name="connsiteX5" fmla="*/ 699667 w 2711017"/>
              <a:gd name="connsiteY5" fmla="*/ 2396337 h 2396337"/>
              <a:gd name="connsiteX6" fmla="*/ 0 w 2711017"/>
              <a:gd name="connsiteY6" fmla="*/ 1189022 h 2396337"/>
              <a:gd name="connsiteX0" fmla="*/ 0 w 2711017"/>
              <a:gd name="connsiteY0" fmla="*/ 1189022 h 2387195"/>
              <a:gd name="connsiteX1" fmla="*/ 635659 w 2711017"/>
              <a:gd name="connsiteY1" fmla="*/ 0 h 2387195"/>
              <a:gd name="connsiteX2" fmla="*/ 2029638 w 2711017"/>
              <a:gd name="connsiteY2" fmla="*/ 9147 h 2387195"/>
              <a:gd name="connsiteX3" fmla="*/ 2711017 w 2711017"/>
              <a:gd name="connsiteY3" fmla="*/ 1207310 h 2387195"/>
              <a:gd name="connsiteX4" fmla="*/ 2011350 w 2711017"/>
              <a:gd name="connsiteY4" fmla="*/ 2387195 h 2387195"/>
              <a:gd name="connsiteX5" fmla="*/ 772819 w 2711017"/>
              <a:gd name="connsiteY5" fmla="*/ 2140232 h 2387195"/>
              <a:gd name="connsiteX6" fmla="*/ 0 w 2711017"/>
              <a:gd name="connsiteY6" fmla="*/ 1189022 h 2387195"/>
              <a:gd name="connsiteX0" fmla="*/ 0 w 2711017"/>
              <a:gd name="connsiteY0" fmla="*/ 1189022 h 2387195"/>
              <a:gd name="connsiteX1" fmla="*/ 635659 w 2711017"/>
              <a:gd name="connsiteY1" fmla="*/ 0 h 2387195"/>
              <a:gd name="connsiteX2" fmla="*/ 2029638 w 2711017"/>
              <a:gd name="connsiteY2" fmla="*/ 9147 h 2387195"/>
              <a:gd name="connsiteX3" fmla="*/ 2711017 w 2711017"/>
              <a:gd name="connsiteY3" fmla="*/ 1207310 h 2387195"/>
              <a:gd name="connsiteX4" fmla="*/ 2011350 w 2711017"/>
              <a:gd name="connsiteY4" fmla="*/ 2387195 h 2387195"/>
              <a:gd name="connsiteX5" fmla="*/ 690523 w 2711017"/>
              <a:gd name="connsiteY5" fmla="*/ 2387190 h 2387195"/>
              <a:gd name="connsiteX6" fmla="*/ 0 w 2711017"/>
              <a:gd name="connsiteY6" fmla="*/ 1189022 h 2387195"/>
              <a:gd name="connsiteX0" fmla="*/ 0 w 2711017"/>
              <a:gd name="connsiteY0" fmla="*/ 1189022 h 2387190"/>
              <a:gd name="connsiteX1" fmla="*/ 635659 w 2711017"/>
              <a:gd name="connsiteY1" fmla="*/ 0 h 2387190"/>
              <a:gd name="connsiteX2" fmla="*/ 2029638 w 2711017"/>
              <a:gd name="connsiteY2" fmla="*/ 9147 h 2387190"/>
              <a:gd name="connsiteX3" fmla="*/ 2711017 w 2711017"/>
              <a:gd name="connsiteY3" fmla="*/ 1207310 h 2387190"/>
              <a:gd name="connsiteX4" fmla="*/ 1941500 w 2711017"/>
              <a:gd name="connsiteY4" fmla="*/ 2190289 h 2387190"/>
              <a:gd name="connsiteX5" fmla="*/ 690523 w 2711017"/>
              <a:gd name="connsiteY5" fmla="*/ 2387190 h 2387190"/>
              <a:gd name="connsiteX6" fmla="*/ 0 w 2711017"/>
              <a:gd name="connsiteY6" fmla="*/ 1189022 h 2387190"/>
              <a:gd name="connsiteX0" fmla="*/ 0 w 2711017"/>
              <a:gd name="connsiteY0" fmla="*/ 1189022 h 2387190"/>
              <a:gd name="connsiteX1" fmla="*/ 635659 w 2711017"/>
              <a:gd name="connsiteY1" fmla="*/ 0 h 2387190"/>
              <a:gd name="connsiteX2" fmla="*/ 2029638 w 2711017"/>
              <a:gd name="connsiteY2" fmla="*/ 9147 h 2387190"/>
              <a:gd name="connsiteX3" fmla="*/ 2711017 w 2711017"/>
              <a:gd name="connsiteY3" fmla="*/ 1207310 h 2387190"/>
              <a:gd name="connsiteX4" fmla="*/ 2036750 w 2711017"/>
              <a:gd name="connsiteY4" fmla="*/ 2368140 h 2387190"/>
              <a:gd name="connsiteX5" fmla="*/ 690523 w 2711017"/>
              <a:gd name="connsiteY5" fmla="*/ 2387190 h 2387190"/>
              <a:gd name="connsiteX6" fmla="*/ 0 w 2711017"/>
              <a:gd name="connsiteY6" fmla="*/ 1189022 h 2387190"/>
              <a:gd name="connsiteX0" fmla="*/ 0 w 2711017"/>
              <a:gd name="connsiteY0" fmla="*/ 1189022 h 2368140"/>
              <a:gd name="connsiteX1" fmla="*/ 635659 w 2711017"/>
              <a:gd name="connsiteY1" fmla="*/ 0 h 2368140"/>
              <a:gd name="connsiteX2" fmla="*/ 2029638 w 2711017"/>
              <a:gd name="connsiteY2" fmla="*/ 9147 h 2368140"/>
              <a:gd name="connsiteX3" fmla="*/ 2711017 w 2711017"/>
              <a:gd name="connsiteY3" fmla="*/ 1207310 h 2368140"/>
              <a:gd name="connsiteX4" fmla="*/ 2036750 w 2711017"/>
              <a:gd name="connsiteY4" fmla="*/ 2368140 h 2368140"/>
              <a:gd name="connsiteX5" fmla="*/ 798473 w 2711017"/>
              <a:gd name="connsiteY5" fmla="*/ 2133118 h 2368140"/>
              <a:gd name="connsiteX6" fmla="*/ 0 w 2711017"/>
              <a:gd name="connsiteY6" fmla="*/ 1189022 h 2368140"/>
              <a:gd name="connsiteX0" fmla="*/ 0 w 2711017"/>
              <a:gd name="connsiteY0" fmla="*/ 1189022 h 2374487"/>
              <a:gd name="connsiteX1" fmla="*/ 635659 w 2711017"/>
              <a:gd name="connsiteY1" fmla="*/ 0 h 2374487"/>
              <a:gd name="connsiteX2" fmla="*/ 2029638 w 2711017"/>
              <a:gd name="connsiteY2" fmla="*/ 9147 h 2374487"/>
              <a:gd name="connsiteX3" fmla="*/ 2711017 w 2711017"/>
              <a:gd name="connsiteY3" fmla="*/ 1207310 h 2374487"/>
              <a:gd name="connsiteX4" fmla="*/ 2036750 w 2711017"/>
              <a:gd name="connsiteY4" fmla="*/ 2368140 h 2374487"/>
              <a:gd name="connsiteX5" fmla="*/ 684173 w 2711017"/>
              <a:gd name="connsiteY5" fmla="*/ 2374487 h 2374487"/>
              <a:gd name="connsiteX6" fmla="*/ 0 w 2711017"/>
              <a:gd name="connsiteY6" fmla="*/ 1189022 h 2374487"/>
              <a:gd name="connsiteX0" fmla="*/ 0 w 2723717"/>
              <a:gd name="connsiteY0" fmla="*/ 1189022 h 2374487"/>
              <a:gd name="connsiteX1" fmla="*/ 635659 w 2723717"/>
              <a:gd name="connsiteY1" fmla="*/ 0 h 2374487"/>
              <a:gd name="connsiteX2" fmla="*/ 2029638 w 2723717"/>
              <a:gd name="connsiteY2" fmla="*/ 9147 h 2374487"/>
              <a:gd name="connsiteX3" fmla="*/ 2723717 w 2723717"/>
              <a:gd name="connsiteY3" fmla="*/ 1200958 h 2374487"/>
              <a:gd name="connsiteX4" fmla="*/ 2036750 w 2723717"/>
              <a:gd name="connsiteY4" fmla="*/ 2368140 h 2374487"/>
              <a:gd name="connsiteX5" fmla="*/ 684173 w 2723717"/>
              <a:gd name="connsiteY5" fmla="*/ 2374487 h 2374487"/>
              <a:gd name="connsiteX6" fmla="*/ 0 w 2723717"/>
              <a:gd name="connsiteY6" fmla="*/ 1189022 h 2374487"/>
              <a:gd name="connsiteX0" fmla="*/ 0 w 2723717"/>
              <a:gd name="connsiteY0" fmla="*/ 1179875 h 2365340"/>
              <a:gd name="connsiteX1" fmla="*/ 667409 w 2723717"/>
              <a:gd name="connsiteY1" fmla="*/ 130593 h 2365340"/>
              <a:gd name="connsiteX2" fmla="*/ 2029638 w 2723717"/>
              <a:gd name="connsiteY2" fmla="*/ 0 h 2365340"/>
              <a:gd name="connsiteX3" fmla="*/ 2723717 w 2723717"/>
              <a:gd name="connsiteY3" fmla="*/ 1191811 h 2365340"/>
              <a:gd name="connsiteX4" fmla="*/ 2036750 w 2723717"/>
              <a:gd name="connsiteY4" fmla="*/ 2358993 h 2365340"/>
              <a:gd name="connsiteX5" fmla="*/ 684173 w 2723717"/>
              <a:gd name="connsiteY5" fmla="*/ 2365340 h 2365340"/>
              <a:gd name="connsiteX6" fmla="*/ 0 w 2723717"/>
              <a:gd name="connsiteY6" fmla="*/ 1179875 h 2365340"/>
              <a:gd name="connsiteX0" fmla="*/ 0 w 2723717"/>
              <a:gd name="connsiteY0" fmla="*/ 1179875 h 2365340"/>
              <a:gd name="connsiteX1" fmla="*/ 673759 w 2723717"/>
              <a:gd name="connsiteY1" fmla="*/ 3557 h 2365340"/>
              <a:gd name="connsiteX2" fmla="*/ 2029638 w 2723717"/>
              <a:gd name="connsiteY2" fmla="*/ 0 h 2365340"/>
              <a:gd name="connsiteX3" fmla="*/ 2723717 w 2723717"/>
              <a:gd name="connsiteY3" fmla="*/ 1191811 h 2365340"/>
              <a:gd name="connsiteX4" fmla="*/ 2036750 w 2723717"/>
              <a:gd name="connsiteY4" fmla="*/ 2358993 h 2365340"/>
              <a:gd name="connsiteX5" fmla="*/ 684173 w 2723717"/>
              <a:gd name="connsiteY5" fmla="*/ 2365340 h 2365340"/>
              <a:gd name="connsiteX6" fmla="*/ 0 w 2723717"/>
              <a:gd name="connsiteY6" fmla="*/ 1179875 h 2365340"/>
              <a:gd name="connsiteX0" fmla="*/ 0 w 2723717"/>
              <a:gd name="connsiteY0" fmla="*/ 1176318 h 2361783"/>
              <a:gd name="connsiteX1" fmla="*/ 673759 w 2723717"/>
              <a:gd name="connsiteY1" fmla="*/ 0 h 2361783"/>
              <a:gd name="connsiteX2" fmla="*/ 1959788 w 2723717"/>
              <a:gd name="connsiteY2" fmla="*/ 244163 h 2361783"/>
              <a:gd name="connsiteX3" fmla="*/ 2723717 w 2723717"/>
              <a:gd name="connsiteY3" fmla="*/ 1188254 h 2361783"/>
              <a:gd name="connsiteX4" fmla="*/ 2036750 w 2723717"/>
              <a:gd name="connsiteY4" fmla="*/ 2355436 h 2361783"/>
              <a:gd name="connsiteX5" fmla="*/ 684173 w 2723717"/>
              <a:gd name="connsiteY5" fmla="*/ 2361783 h 2361783"/>
              <a:gd name="connsiteX6" fmla="*/ 0 w 2723717"/>
              <a:gd name="connsiteY6" fmla="*/ 1176318 h 2361783"/>
              <a:gd name="connsiteX0" fmla="*/ 0 w 2723717"/>
              <a:gd name="connsiteY0" fmla="*/ 1179875 h 2365340"/>
              <a:gd name="connsiteX1" fmla="*/ 673759 w 2723717"/>
              <a:gd name="connsiteY1" fmla="*/ 3557 h 2365340"/>
              <a:gd name="connsiteX2" fmla="*/ 2042338 w 2723717"/>
              <a:gd name="connsiteY2" fmla="*/ 0 h 2365340"/>
              <a:gd name="connsiteX3" fmla="*/ 2723717 w 2723717"/>
              <a:gd name="connsiteY3" fmla="*/ 1191811 h 2365340"/>
              <a:gd name="connsiteX4" fmla="*/ 2036750 w 2723717"/>
              <a:gd name="connsiteY4" fmla="*/ 2358993 h 2365340"/>
              <a:gd name="connsiteX5" fmla="*/ 684173 w 2723717"/>
              <a:gd name="connsiteY5" fmla="*/ 2365340 h 2365340"/>
              <a:gd name="connsiteX6" fmla="*/ 0 w 2723717"/>
              <a:gd name="connsiteY6" fmla="*/ 1179875 h 2365340"/>
              <a:gd name="connsiteX0" fmla="*/ 0 w 2457017"/>
              <a:gd name="connsiteY0" fmla="*/ 1186227 h 2365340"/>
              <a:gd name="connsiteX1" fmla="*/ 407059 w 2457017"/>
              <a:gd name="connsiteY1" fmla="*/ 3557 h 2365340"/>
              <a:gd name="connsiteX2" fmla="*/ 1775638 w 2457017"/>
              <a:gd name="connsiteY2" fmla="*/ 0 h 2365340"/>
              <a:gd name="connsiteX3" fmla="*/ 2457017 w 2457017"/>
              <a:gd name="connsiteY3" fmla="*/ 1191811 h 2365340"/>
              <a:gd name="connsiteX4" fmla="*/ 1770050 w 2457017"/>
              <a:gd name="connsiteY4" fmla="*/ 2358993 h 2365340"/>
              <a:gd name="connsiteX5" fmla="*/ 417473 w 2457017"/>
              <a:gd name="connsiteY5" fmla="*/ 2365340 h 2365340"/>
              <a:gd name="connsiteX6" fmla="*/ 0 w 2457017"/>
              <a:gd name="connsiteY6" fmla="*/ 1186227 h 2365340"/>
              <a:gd name="connsiteX0" fmla="*/ 0 w 2723717"/>
              <a:gd name="connsiteY0" fmla="*/ 1179876 h 2365340"/>
              <a:gd name="connsiteX1" fmla="*/ 673759 w 2723717"/>
              <a:gd name="connsiteY1" fmla="*/ 3557 h 2365340"/>
              <a:gd name="connsiteX2" fmla="*/ 2042338 w 2723717"/>
              <a:gd name="connsiteY2" fmla="*/ 0 h 2365340"/>
              <a:gd name="connsiteX3" fmla="*/ 2723717 w 2723717"/>
              <a:gd name="connsiteY3" fmla="*/ 1191811 h 2365340"/>
              <a:gd name="connsiteX4" fmla="*/ 2036750 w 2723717"/>
              <a:gd name="connsiteY4" fmla="*/ 2358993 h 2365340"/>
              <a:gd name="connsiteX5" fmla="*/ 684173 w 2723717"/>
              <a:gd name="connsiteY5" fmla="*/ 2365340 h 2365340"/>
              <a:gd name="connsiteX6" fmla="*/ 0 w 2723717"/>
              <a:gd name="connsiteY6" fmla="*/ 1179876 h 2365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23717" h="2365340">
                <a:moveTo>
                  <a:pt x="0" y="1179876"/>
                </a:moveTo>
                <a:lnTo>
                  <a:pt x="673759" y="3557"/>
                </a:lnTo>
                <a:lnTo>
                  <a:pt x="2042338" y="0"/>
                </a:lnTo>
                <a:lnTo>
                  <a:pt x="2723717" y="1191811"/>
                </a:lnTo>
                <a:lnTo>
                  <a:pt x="2036750" y="2358993"/>
                </a:lnTo>
                <a:lnTo>
                  <a:pt x="684173" y="2365340"/>
                </a:lnTo>
                <a:lnTo>
                  <a:pt x="0" y="1179876"/>
                </a:lnTo>
                <a:close/>
              </a:path>
            </a:pathLst>
          </a:custGeom>
          <a:solidFill>
            <a:srgbClr val="ADC7D2"/>
          </a:solidFill>
          <a:ln w="920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kern="0">
              <a:solidFill>
                <a:srgbClr val="244D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Hexagon 2"/>
          <p:cNvSpPr>
            <a:spLocks noChangeAspect="1"/>
          </p:cNvSpPr>
          <p:nvPr/>
        </p:nvSpPr>
        <p:spPr>
          <a:xfrm>
            <a:off x="2108781" y="3330352"/>
            <a:ext cx="2287991" cy="1986380"/>
          </a:xfrm>
          <a:custGeom>
            <a:avLst/>
            <a:gdLst>
              <a:gd name="connsiteX0" fmla="*/ 0 w 2637865"/>
              <a:gd name="connsiteY0" fmla="*/ 1179879 h 2359757"/>
              <a:gd name="connsiteX1" fmla="*/ 589939 w 2637865"/>
              <a:gd name="connsiteY1" fmla="*/ 1 h 2359757"/>
              <a:gd name="connsiteX2" fmla="*/ 2047926 w 2637865"/>
              <a:gd name="connsiteY2" fmla="*/ 1 h 2359757"/>
              <a:gd name="connsiteX3" fmla="*/ 2637865 w 2637865"/>
              <a:gd name="connsiteY3" fmla="*/ 1179879 h 2359757"/>
              <a:gd name="connsiteX4" fmla="*/ 2047926 w 2637865"/>
              <a:gd name="connsiteY4" fmla="*/ 2359756 h 2359757"/>
              <a:gd name="connsiteX5" fmla="*/ 589939 w 2637865"/>
              <a:gd name="connsiteY5" fmla="*/ 2359756 h 2359757"/>
              <a:gd name="connsiteX6" fmla="*/ 0 w 2637865"/>
              <a:gd name="connsiteY6" fmla="*/ 1179879 h 2359757"/>
              <a:gd name="connsiteX0" fmla="*/ 0 w 2637865"/>
              <a:gd name="connsiteY0" fmla="*/ 1179878 h 2368899"/>
              <a:gd name="connsiteX1" fmla="*/ 589939 w 2637865"/>
              <a:gd name="connsiteY1" fmla="*/ 0 h 2368899"/>
              <a:gd name="connsiteX2" fmla="*/ 2047926 w 2637865"/>
              <a:gd name="connsiteY2" fmla="*/ 0 h 2368899"/>
              <a:gd name="connsiteX3" fmla="*/ 2637865 w 2637865"/>
              <a:gd name="connsiteY3" fmla="*/ 1179878 h 2368899"/>
              <a:gd name="connsiteX4" fmla="*/ 2047926 w 2637865"/>
              <a:gd name="connsiteY4" fmla="*/ 2359755 h 2368899"/>
              <a:gd name="connsiteX5" fmla="*/ 717955 w 2637865"/>
              <a:gd name="connsiteY5" fmla="*/ 2368899 h 2368899"/>
              <a:gd name="connsiteX6" fmla="*/ 0 w 2637865"/>
              <a:gd name="connsiteY6" fmla="*/ 1179878 h 2368899"/>
              <a:gd name="connsiteX0" fmla="*/ 0 w 2637865"/>
              <a:gd name="connsiteY0" fmla="*/ 1179878 h 2378043"/>
              <a:gd name="connsiteX1" fmla="*/ 589939 w 2637865"/>
              <a:gd name="connsiteY1" fmla="*/ 0 h 2378043"/>
              <a:gd name="connsiteX2" fmla="*/ 2047926 w 2637865"/>
              <a:gd name="connsiteY2" fmla="*/ 0 h 2378043"/>
              <a:gd name="connsiteX3" fmla="*/ 2637865 w 2637865"/>
              <a:gd name="connsiteY3" fmla="*/ 1179878 h 2378043"/>
              <a:gd name="connsiteX4" fmla="*/ 2047926 w 2637865"/>
              <a:gd name="connsiteY4" fmla="*/ 2359755 h 2378043"/>
              <a:gd name="connsiteX5" fmla="*/ 644803 w 2637865"/>
              <a:gd name="connsiteY5" fmla="*/ 2378043 h 2378043"/>
              <a:gd name="connsiteX6" fmla="*/ 0 w 2637865"/>
              <a:gd name="connsiteY6" fmla="*/ 1179878 h 2378043"/>
              <a:gd name="connsiteX0" fmla="*/ 0 w 2683585"/>
              <a:gd name="connsiteY0" fmla="*/ 1189022 h 2378043"/>
              <a:gd name="connsiteX1" fmla="*/ 635659 w 2683585"/>
              <a:gd name="connsiteY1" fmla="*/ 0 h 2378043"/>
              <a:gd name="connsiteX2" fmla="*/ 2093646 w 2683585"/>
              <a:gd name="connsiteY2" fmla="*/ 0 h 2378043"/>
              <a:gd name="connsiteX3" fmla="*/ 2683585 w 2683585"/>
              <a:gd name="connsiteY3" fmla="*/ 1179878 h 2378043"/>
              <a:gd name="connsiteX4" fmla="*/ 2093646 w 2683585"/>
              <a:gd name="connsiteY4" fmla="*/ 2359755 h 2378043"/>
              <a:gd name="connsiteX5" fmla="*/ 690523 w 2683585"/>
              <a:gd name="connsiteY5" fmla="*/ 2378043 h 2378043"/>
              <a:gd name="connsiteX6" fmla="*/ 0 w 2683585"/>
              <a:gd name="connsiteY6" fmla="*/ 1189022 h 2378043"/>
              <a:gd name="connsiteX0" fmla="*/ 0 w 2546425"/>
              <a:gd name="connsiteY0" fmla="*/ 1189022 h 2378043"/>
              <a:gd name="connsiteX1" fmla="*/ 635659 w 2546425"/>
              <a:gd name="connsiteY1" fmla="*/ 0 h 2378043"/>
              <a:gd name="connsiteX2" fmla="*/ 2093646 w 2546425"/>
              <a:gd name="connsiteY2" fmla="*/ 0 h 2378043"/>
              <a:gd name="connsiteX3" fmla="*/ 2546425 w 2546425"/>
              <a:gd name="connsiteY3" fmla="*/ 1189022 h 2378043"/>
              <a:gd name="connsiteX4" fmla="*/ 2093646 w 2546425"/>
              <a:gd name="connsiteY4" fmla="*/ 2359755 h 2378043"/>
              <a:gd name="connsiteX5" fmla="*/ 690523 w 2546425"/>
              <a:gd name="connsiteY5" fmla="*/ 2378043 h 2378043"/>
              <a:gd name="connsiteX6" fmla="*/ 0 w 2546425"/>
              <a:gd name="connsiteY6" fmla="*/ 1189022 h 2378043"/>
              <a:gd name="connsiteX0" fmla="*/ 0 w 2711017"/>
              <a:gd name="connsiteY0" fmla="*/ 1189022 h 2378043"/>
              <a:gd name="connsiteX1" fmla="*/ 635659 w 2711017"/>
              <a:gd name="connsiteY1" fmla="*/ 0 h 2378043"/>
              <a:gd name="connsiteX2" fmla="*/ 2093646 w 2711017"/>
              <a:gd name="connsiteY2" fmla="*/ 0 h 2378043"/>
              <a:gd name="connsiteX3" fmla="*/ 2711017 w 2711017"/>
              <a:gd name="connsiteY3" fmla="*/ 1207310 h 2378043"/>
              <a:gd name="connsiteX4" fmla="*/ 2093646 w 2711017"/>
              <a:gd name="connsiteY4" fmla="*/ 2359755 h 2378043"/>
              <a:gd name="connsiteX5" fmla="*/ 690523 w 2711017"/>
              <a:gd name="connsiteY5" fmla="*/ 2378043 h 2378043"/>
              <a:gd name="connsiteX6" fmla="*/ 0 w 2711017"/>
              <a:gd name="connsiteY6" fmla="*/ 1189022 h 2378043"/>
              <a:gd name="connsiteX0" fmla="*/ 0 w 2711017"/>
              <a:gd name="connsiteY0" fmla="*/ 1189022 h 2378043"/>
              <a:gd name="connsiteX1" fmla="*/ 635659 w 2711017"/>
              <a:gd name="connsiteY1" fmla="*/ 0 h 2378043"/>
              <a:gd name="connsiteX2" fmla="*/ 2029638 w 2711017"/>
              <a:gd name="connsiteY2" fmla="*/ 9147 h 2378043"/>
              <a:gd name="connsiteX3" fmla="*/ 2711017 w 2711017"/>
              <a:gd name="connsiteY3" fmla="*/ 1207310 h 2378043"/>
              <a:gd name="connsiteX4" fmla="*/ 2093646 w 2711017"/>
              <a:gd name="connsiteY4" fmla="*/ 2359755 h 2378043"/>
              <a:gd name="connsiteX5" fmla="*/ 690523 w 2711017"/>
              <a:gd name="connsiteY5" fmla="*/ 2378043 h 2378043"/>
              <a:gd name="connsiteX6" fmla="*/ 0 w 2711017"/>
              <a:gd name="connsiteY6" fmla="*/ 1189022 h 2378043"/>
              <a:gd name="connsiteX0" fmla="*/ 0 w 2711017"/>
              <a:gd name="connsiteY0" fmla="*/ 1189022 h 2378043"/>
              <a:gd name="connsiteX1" fmla="*/ 635659 w 2711017"/>
              <a:gd name="connsiteY1" fmla="*/ 0 h 2378043"/>
              <a:gd name="connsiteX2" fmla="*/ 2029638 w 2711017"/>
              <a:gd name="connsiteY2" fmla="*/ 9147 h 2378043"/>
              <a:gd name="connsiteX3" fmla="*/ 2711017 w 2711017"/>
              <a:gd name="connsiteY3" fmla="*/ 1207310 h 2378043"/>
              <a:gd name="connsiteX4" fmla="*/ 2011350 w 2711017"/>
              <a:gd name="connsiteY4" fmla="*/ 2368901 h 2378043"/>
              <a:gd name="connsiteX5" fmla="*/ 690523 w 2711017"/>
              <a:gd name="connsiteY5" fmla="*/ 2378043 h 2378043"/>
              <a:gd name="connsiteX6" fmla="*/ 0 w 2711017"/>
              <a:gd name="connsiteY6" fmla="*/ 1189022 h 2378043"/>
              <a:gd name="connsiteX0" fmla="*/ 0 w 2711017"/>
              <a:gd name="connsiteY0" fmla="*/ 1189022 h 2378048"/>
              <a:gd name="connsiteX1" fmla="*/ 635659 w 2711017"/>
              <a:gd name="connsiteY1" fmla="*/ 0 h 2378048"/>
              <a:gd name="connsiteX2" fmla="*/ 2029638 w 2711017"/>
              <a:gd name="connsiteY2" fmla="*/ 9147 h 2378048"/>
              <a:gd name="connsiteX3" fmla="*/ 2711017 w 2711017"/>
              <a:gd name="connsiteY3" fmla="*/ 1207310 h 2378048"/>
              <a:gd name="connsiteX4" fmla="*/ 1965630 w 2711017"/>
              <a:gd name="connsiteY4" fmla="*/ 2378048 h 2378048"/>
              <a:gd name="connsiteX5" fmla="*/ 690523 w 2711017"/>
              <a:gd name="connsiteY5" fmla="*/ 2378043 h 2378048"/>
              <a:gd name="connsiteX6" fmla="*/ 0 w 2711017"/>
              <a:gd name="connsiteY6" fmla="*/ 1189022 h 2378048"/>
              <a:gd name="connsiteX0" fmla="*/ 0 w 2711017"/>
              <a:gd name="connsiteY0" fmla="*/ 1189022 h 2387195"/>
              <a:gd name="connsiteX1" fmla="*/ 635659 w 2711017"/>
              <a:gd name="connsiteY1" fmla="*/ 0 h 2387195"/>
              <a:gd name="connsiteX2" fmla="*/ 2029638 w 2711017"/>
              <a:gd name="connsiteY2" fmla="*/ 9147 h 2387195"/>
              <a:gd name="connsiteX3" fmla="*/ 2711017 w 2711017"/>
              <a:gd name="connsiteY3" fmla="*/ 1207310 h 2387195"/>
              <a:gd name="connsiteX4" fmla="*/ 2011350 w 2711017"/>
              <a:gd name="connsiteY4" fmla="*/ 2387195 h 2387195"/>
              <a:gd name="connsiteX5" fmla="*/ 690523 w 2711017"/>
              <a:gd name="connsiteY5" fmla="*/ 2378043 h 2387195"/>
              <a:gd name="connsiteX6" fmla="*/ 0 w 2711017"/>
              <a:gd name="connsiteY6" fmla="*/ 1189022 h 2387195"/>
              <a:gd name="connsiteX0" fmla="*/ 0 w 2711017"/>
              <a:gd name="connsiteY0" fmla="*/ 1189022 h 2387195"/>
              <a:gd name="connsiteX1" fmla="*/ 635659 w 2711017"/>
              <a:gd name="connsiteY1" fmla="*/ 0 h 2387195"/>
              <a:gd name="connsiteX2" fmla="*/ 2029638 w 2711017"/>
              <a:gd name="connsiteY2" fmla="*/ 9147 h 2387195"/>
              <a:gd name="connsiteX3" fmla="*/ 2711017 w 2711017"/>
              <a:gd name="connsiteY3" fmla="*/ 1207310 h 2387195"/>
              <a:gd name="connsiteX4" fmla="*/ 2011350 w 2711017"/>
              <a:gd name="connsiteY4" fmla="*/ 2387195 h 2387195"/>
              <a:gd name="connsiteX5" fmla="*/ 763675 w 2711017"/>
              <a:gd name="connsiteY5" fmla="*/ 2387190 h 2387195"/>
              <a:gd name="connsiteX6" fmla="*/ 0 w 2711017"/>
              <a:gd name="connsiteY6" fmla="*/ 1189022 h 2387195"/>
              <a:gd name="connsiteX0" fmla="*/ 0 w 2711017"/>
              <a:gd name="connsiteY0" fmla="*/ 1189022 h 2396337"/>
              <a:gd name="connsiteX1" fmla="*/ 635659 w 2711017"/>
              <a:gd name="connsiteY1" fmla="*/ 0 h 2396337"/>
              <a:gd name="connsiteX2" fmla="*/ 2029638 w 2711017"/>
              <a:gd name="connsiteY2" fmla="*/ 9147 h 2396337"/>
              <a:gd name="connsiteX3" fmla="*/ 2711017 w 2711017"/>
              <a:gd name="connsiteY3" fmla="*/ 1207310 h 2396337"/>
              <a:gd name="connsiteX4" fmla="*/ 2011350 w 2711017"/>
              <a:gd name="connsiteY4" fmla="*/ 2387195 h 2396337"/>
              <a:gd name="connsiteX5" fmla="*/ 699667 w 2711017"/>
              <a:gd name="connsiteY5" fmla="*/ 2396337 h 2396337"/>
              <a:gd name="connsiteX6" fmla="*/ 0 w 2711017"/>
              <a:gd name="connsiteY6" fmla="*/ 1189022 h 2396337"/>
              <a:gd name="connsiteX0" fmla="*/ 0 w 2711017"/>
              <a:gd name="connsiteY0" fmla="*/ 1189022 h 2387195"/>
              <a:gd name="connsiteX1" fmla="*/ 635659 w 2711017"/>
              <a:gd name="connsiteY1" fmla="*/ 0 h 2387195"/>
              <a:gd name="connsiteX2" fmla="*/ 2029638 w 2711017"/>
              <a:gd name="connsiteY2" fmla="*/ 9147 h 2387195"/>
              <a:gd name="connsiteX3" fmla="*/ 2711017 w 2711017"/>
              <a:gd name="connsiteY3" fmla="*/ 1207310 h 2387195"/>
              <a:gd name="connsiteX4" fmla="*/ 2011350 w 2711017"/>
              <a:gd name="connsiteY4" fmla="*/ 2387195 h 2387195"/>
              <a:gd name="connsiteX5" fmla="*/ 772819 w 2711017"/>
              <a:gd name="connsiteY5" fmla="*/ 2140232 h 2387195"/>
              <a:gd name="connsiteX6" fmla="*/ 0 w 2711017"/>
              <a:gd name="connsiteY6" fmla="*/ 1189022 h 2387195"/>
              <a:gd name="connsiteX0" fmla="*/ 0 w 2711017"/>
              <a:gd name="connsiteY0" fmla="*/ 1189022 h 2387195"/>
              <a:gd name="connsiteX1" fmla="*/ 635659 w 2711017"/>
              <a:gd name="connsiteY1" fmla="*/ 0 h 2387195"/>
              <a:gd name="connsiteX2" fmla="*/ 2029638 w 2711017"/>
              <a:gd name="connsiteY2" fmla="*/ 9147 h 2387195"/>
              <a:gd name="connsiteX3" fmla="*/ 2711017 w 2711017"/>
              <a:gd name="connsiteY3" fmla="*/ 1207310 h 2387195"/>
              <a:gd name="connsiteX4" fmla="*/ 2011350 w 2711017"/>
              <a:gd name="connsiteY4" fmla="*/ 2387195 h 2387195"/>
              <a:gd name="connsiteX5" fmla="*/ 690523 w 2711017"/>
              <a:gd name="connsiteY5" fmla="*/ 2387190 h 2387195"/>
              <a:gd name="connsiteX6" fmla="*/ 0 w 2711017"/>
              <a:gd name="connsiteY6" fmla="*/ 1189022 h 2387195"/>
              <a:gd name="connsiteX0" fmla="*/ 0 w 2711017"/>
              <a:gd name="connsiteY0" fmla="*/ 1189022 h 2387190"/>
              <a:gd name="connsiteX1" fmla="*/ 635659 w 2711017"/>
              <a:gd name="connsiteY1" fmla="*/ 0 h 2387190"/>
              <a:gd name="connsiteX2" fmla="*/ 2029638 w 2711017"/>
              <a:gd name="connsiteY2" fmla="*/ 9147 h 2387190"/>
              <a:gd name="connsiteX3" fmla="*/ 2711017 w 2711017"/>
              <a:gd name="connsiteY3" fmla="*/ 1207310 h 2387190"/>
              <a:gd name="connsiteX4" fmla="*/ 1941500 w 2711017"/>
              <a:gd name="connsiteY4" fmla="*/ 2190289 h 2387190"/>
              <a:gd name="connsiteX5" fmla="*/ 690523 w 2711017"/>
              <a:gd name="connsiteY5" fmla="*/ 2387190 h 2387190"/>
              <a:gd name="connsiteX6" fmla="*/ 0 w 2711017"/>
              <a:gd name="connsiteY6" fmla="*/ 1189022 h 2387190"/>
              <a:gd name="connsiteX0" fmla="*/ 0 w 2711017"/>
              <a:gd name="connsiteY0" fmla="*/ 1189022 h 2387190"/>
              <a:gd name="connsiteX1" fmla="*/ 635659 w 2711017"/>
              <a:gd name="connsiteY1" fmla="*/ 0 h 2387190"/>
              <a:gd name="connsiteX2" fmla="*/ 2029638 w 2711017"/>
              <a:gd name="connsiteY2" fmla="*/ 9147 h 2387190"/>
              <a:gd name="connsiteX3" fmla="*/ 2711017 w 2711017"/>
              <a:gd name="connsiteY3" fmla="*/ 1207310 h 2387190"/>
              <a:gd name="connsiteX4" fmla="*/ 2036750 w 2711017"/>
              <a:gd name="connsiteY4" fmla="*/ 2368140 h 2387190"/>
              <a:gd name="connsiteX5" fmla="*/ 690523 w 2711017"/>
              <a:gd name="connsiteY5" fmla="*/ 2387190 h 2387190"/>
              <a:gd name="connsiteX6" fmla="*/ 0 w 2711017"/>
              <a:gd name="connsiteY6" fmla="*/ 1189022 h 2387190"/>
              <a:gd name="connsiteX0" fmla="*/ 0 w 2711017"/>
              <a:gd name="connsiteY0" fmla="*/ 1189022 h 2368140"/>
              <a:gd name="connsiteX1" fmla="*/ 635659 w 2711017"/>
              <a:gd name="connsiteY1" fmla="*/ 0 h 2368140"/>
              <a:gd name="connsiteX2" fmla="*/ 2029638 w 2711017"/>
              <a:gd name="connsiteY2" fmla="*/ 9147 h 2368140"/>
              <a:gd name="connsiteX3" fmla="*/ 2711017 w 2711017"/>
              <a:gd name="connsiteY3" fmla="*/ 1207310 h 2368140"/>
              <a:gd name="connsiteX4" fmla="*/ 2036750 w 2711017"/>
              <a:gd name="connsiteY4" fmla="*/ 2368140 h 2368140"/>
              <a:gd name="connsiteX5" fmla="*/ 798473 w 2711017"/>
              <a:gd name="connsiteY5" fmla="*/ 2133118 h 2368140"/>
              <a:gd name="connsiteX6" fmla="*/ 0 w 2711017"/>
              <a:gd name="connsiteY6" fmla="*/ 1189022 h 2368140"/>
              <a:gd name="connsiteX0" fmla="*/ 0 w 2711017"/>
              <a:gd name="connsiteY0" fmla="*/ 1189022 h 2374487"/>
              <a:gd name="connsiteX1" fmla="*/ 635659 w 2711017"/>
              <a:gd name="connsiteY1" fmla="*/ 0 h 2374487"/>
              <a:gd name="connsiteX2" fmla="*/ 2029638 w 2711017"/>
              <a:gd name="connsiteY2" fmla="*/ 9147 h 2374487"/>
              <a:gd name="connsiteX3" fmla="*/ 2711017 w 2711017"/>
              <a:gd name="connsiteY3" fmla="*/ 1207310 h 2374487"/>
              <a:gd name="connsiteX4" fmla="*/ 2036750 w 2711017"/>
              <a:gd name="connsiteY4" fmla="*/ 2368140 h 2374487"/>
              <a:gd name="connsiteX5" fmla="*/ 684173 w 2711017"/>
              <a:gd name="connsiteY5" fmla="*/ 2374487 h 2374487"/>
              <a:gd name="connsiteX6" fmla="*/ 0 w 2711017"/>
              <a:gd name="connsiteY6" fmla="*/ 1189022 h 2374487"/>
              <a:gd name="connsiteX0" fmla="*/ 0 w 2723717"/>
              <a:gd name="connsiteY0" fmla="*/ 1189022 h 2374487"/>
              <a:gd name="connsiteX1" fmla="*/ 635659 w 2723717"/>
              <a:gd name="connsiteY1" fmla="*/ 0 h 2374487"/>
              <a:gd name="connsiteX2" fmla="*/ 2029638 w 2723717"/>
              <a:gd name="connsiteY2" fmla="*/ 9147 h 2374487"/>
              <a:gd name="connsiteX3" fmla="*/ 2723717 w 2723717"/>
              <a:gd name="connsiteY3" fmla="*/ 1200958 h 2374487"/>
              <a:gd name="connsiteX4" fmla="*/ 2036750 w 2723717"/>
              <a:gd name="connsiteY4" fmla="*/ 2368140 h 2374487"/>
              <a:gd name="connsiteX5" fmla="*/ 684173 w 2723717"/>
              <a:gd name="connsiteY5" fmla="*/ 2374487 h 2374487"/>
              <a:gd name="connsiteX6" fmla="*/ 0 w 2723717"/>
              <a:gd name="connsiteY6" fmla="*/ 1189022 h 2374487"/>
              <a:gd name="connsiteX0" fmla="*/ 0 w 2723717"/>
              <a:gd name="connsiteY0" fmla="*/ 1179875 h 2365340"/>
              <a:gd name="connsiteX1" fmla="*/ 667409 w 2723717"/>
              <a:gd name="connsiteY1" fmla="*/ 130593 h 2365340"/>
              <a:gd name="connsiteX2" fmla="*/ 2029638 w 2723717"/>
              <a:gd name="connsiteY2" fmla="*/ 0 h 2365340"/>
              <a:gd name="connsiteX3" fmla="*/ 2723717 w 2723717"/>
              <a:gd name="connsiteY3" fmla="*/ 1191811 h 2365340"/>
              <a:gd name="connsiteX4" fmla="*/ 2036750 w 2723717"/>
              <a:gd name="connsiteY4" fmla="*/ 2358993 h 2365340"/>
              <a:gd name="connsiteX5" fmla="*/ 684173 w 2723717"/>
              <a:gd name="connsiteY5" fmla="*/ 2365340 h 2365340"/>
              <a:gd name="connsiteX6" fmla="*/ 0 w 2723717"/>
              <a:gd name="connsiteY6" fmla="*/ 1179875 h 2365340"/>
              <a:gd name="connsiteX0" fmla="*/ 0 w 2723717"/>
              <a:gd name="connsiteY0" fmla="*/ 1179875 h 2365340"/>
              <a:gd name="connsiteX1" fmla="*/ 673759 w 2723717"/>
              <a:gd name="connsiteY1" fmla="*/ 3557 h 2365340"/>
              <a:gd name="connsiteX2" fmla="*/ 2029638 w 2723717"/>
              <a:gd name="connsiteY2" fmla="*/ 0 h 2365340"/>
              <a:gd name="connsiteX3" fmla="*/ 2723717 w 2723717"/>
              <a:gd name="connsiteY3" fmla="*/ 1191811 h 2365340"/>
              <a:gd name="connsiteX4" fmla="*/ 2036750 w 2723717"/>
              <a:gd name="connsiteY4" fmla="*/ 2358993 h 2365340"/>
              <a:gd name="connsiteX5" fmla="*/ 684173 w 2723717"/>
              <a:gd name="connsiteY5" fmla="*/ 2365340 h 2365340"/>
              <a:gd name="connsiteX6" fmla="*/ 0 w 2723717"/>
              <a:gd name="connsiteY6" fmla="*/ 1179875 h 2365340"/>
              <a:gd name="connsiteX0" fmla="*/ 0 w 2723717"/>
              <a:gd name="connsiteY0" fmla="*/ 1176318 h 2361783"/>
              <a:gd name="connsiteX1" fmla="*/ 673759 w 2723717"/>
              <a:gd name="connsiteY1" fmla="*/ 0 h 2361783"/>
              <a:gd name="connsiteX2" fmla="*/ 1959788 w 2723717"/>
              <a:gd name="connsiteY2" fmla="*/ 244163 h 2361783"/>
              <a:gd name="connsiteX3" fmla="*/ 2723717 w 2723717"/>
              <a:gd name="connsiteY3" fmla="*/ 1188254 h 2361783"/>
              <a:gd name="connsiteX4" fmla="*/ 2036750 w 2723717"/>
              <a:gd name="connsiteY4" fmla="*/ 2355436 h 2361783"/>
              <a:gd name="connsiteX5" fmla="*/ 684173 w 2723717"/>
              <a:gd name="connsiteY5" fmla="*/ 2361783 h 2361783"/>
              <a:gd name="connsiteX6" fmla="*/ 0 w 2723717"/>
              <a:gd name="connsiteY6" fmla="*/ 1176318 h 2361783"/>
              <a:gd name="connsiteX0" fmla="*/ 0 w 2723717"/>
              <a:gd name="connsiteY0" fmla="*/ 1179875 h 2365340"/>
              <a:gd name="connsiteX1" fmla="*/ 673759 w 2723717"/>
              <a:gd name="connsiteY1" fmla="*/ 3557 h 2365340"/>
              <a:gd name="connsiteX2" fmla="*/ 2042338 w 2723717"/>
              <a:gd name="connsiteY2" fmla="*/ 0 h 2365340"/>
              <a:gd name="connsiteX3" fmla="*/ 2723717 w 2723717"/>
              <a:gd name="connsiteY3" fmla="*/ 1191811 h 2365340"/>
              <a:gd name="connsiteX4" fmla="*/ 2036750 w 2723717"/>
              <a:gd name="connsiteY4" fmla="*/ 2358993 h 2365340"/>
              <a:gd name="connsiteX5" fmla="*/ 684173 w 2723717"/>
              <a:gd name="connsiteY5" fmla="*/ 2365340 h 2365340"/>
              <a:gd name="connsiteX6" fmla="*/ 0 w 2723717"/>
              <a:gd name="connsiteY6" fmla="*/ 1179875 h 2365340"/>
              <a:gd name="connsiteX0" fmla="*/ 0 w 2457017"/>
              <a:gd name="connsiteY0" fmla="*/ 1186227 h 2365340"/>
              <a:gd name="connsiteX1" fmla="*/ 407059 w 2457017"/>
              <a:gd name="connsiteY1" fmla="*/ 3557 h 2365340"/>
              <a:gd name="connsiteX2" fmla="*/ 1775638 w 2457017"/>
              <a:gd name="connsiteY2" fmla="*/ 0 h 2365340"/>
              <a:gd name="connsiteX3" fmla="*/ 2457017 w 2457017"/>
              <a:gd name="connsiteY3" fmla="*/ 1191811 h 2365340"/>
              <a:gd name="connsiteX4" fmla="*/ 1770050 w 2457017"/>
              <a:gd name="connsiteY4" fmla="*/ 2358993 h 2365340"/>
              <a:gd name="connsiteX5" fmla="*/ 417473 w 2457017"/>
              <a:gd name="connsiteY5" fmla="*/ 2365340 h 2365340"/>
              <a:gd name="connsiteX6" fmla="*/ 0 w 2457017"/>
              <a:gd name="connsiteY6" fmla="*/ 1186227 h 2365340"/>
              <a:gd name="connsiteX0" fmla="*/ 0 w 2723717"/>
              <a:gd name="connsiteY0" fmla="*/ 1179876 h 2365340"/>
              <a:gd name="connsiteX1" fmla="*/ 673759 w 2723717"/>
              <a:gd name="connsiteY1" fmla="*/ 3557 h 2365340"/>
              <a:gd name="connsiteX2" fmla="*/ 2042338 w 2723717"/>
              <a:gd name="connsiteY2" fmla="*/ 0 h 2365340"/>
              <a:gd name="connsiteX3" fmla="*/ 2723717 w 2723717"/>
              <a:gd name="connsiteY3" fmla="*/ 1191811 h 2365340"/>
              <a:gd name="connsiteX4" fmla="*/ 2036750 w 2723717"/>
              <a:gd name="connsiteY4" fmla="*/ 2358993 h 2365340"/>
              <a:gd name="connsiteX5" fmla="*/ 684173 w 2723717"/>
              <a:gd name="connsiteY5" fmla="*/ 2365340 h 2365340"/>
              <a:gd name="connsiteX6" fmla="*/ 0 w 2723717"/>
              <a:gd name="connsiteY6" fmla="*/ 1179876 h 2365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23717" h="2365340">
                <a:moveTo>
                  <a:pt x="0" y="1179876"/>
                </a:moveTo>
                <a:lnTo>
                  <a:pt x="673759" y="3557"/>
                </a:lnTo>
                <a:lnTo>
                  <a:pt x="2042338" y="0"/>
                </a:lnTo>
                <a:lnTo>
                  <a:pt x="2723717" y="1191811"/>
                </a:lnTo>
                <a:lnTo>
                  <a:pt x="2036750" y="2358993"/>
                </a:lnTo>
                <a:lnTo>
                  <a:pt x="684173" y="2365340"/>
                </a:lnTo>
                <a:lnTo>
                  <a:pt x="0" y="1179876"/>
                </a:lnTo>
                <a:close/>
              </a:path>
            </a:pathLst>
          </a:custGeom>
          <a:solidFill>
            <a:srgbClr val="ADC7D2"/>
          </a:solidFill>
          <a:ln w="920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kern="0">
              <a:solidFill>
                <a:srgbClr val="244D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7536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240">
          <p15:clr>
            <a:srgbClr val="FBAE40"/>
          </p15:clr>
        </p15:guide>
      </p15:sldGuideLst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9220" y="1825625"/>
            <a:ext cx="6164580" cy="4351338"/>
          </a:xfrm>
        </p:spPr>
        <p:txBody>
          <a:bodyPr/>
          <a:lstStyle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5158740" y="365125"/>
            <a:ext cx="619506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800" y="6356350"/>
            <a:ext cx="2743200" cy="365125"/>
          </a:xfrm>
        </p:spPr>
        <p:txBody>
          <a:bodyPr/>
          <a:lstStyle/>
          <a:p>
            <a:fld id="{2805C972-C234-44D2-B040-6DD95830DD3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Hexagon 2"/>
          <p:cNvSpPr>
            <a:spLocks noChangeAspect="1"/>
          </p:cNvSpPr>
          <p:nvPr/>
        </p:nvSpPr>
        <p:spPr>
          <a:xfrm>
            <a:off x="1416719" y="3148274"/>
            <a:ext cx="3282246" cy="2849569"/>
          </a:xfrm>
          <a:custGeom>
            <a:avLst/>
            <a:gdLst>
              <a:gd name="connsiteX0" fmla="*/ 0 w 2637865"/>
              <a:gd name="connsiteY0" fmla="*/ 1179879 h 2359757"/>
              <a:gd name="connsiteX1" fmla="*/ 589939 w 2637865"/>
              <a:gd name="connsiteY1" fmla="*/ 1 h 2359757"/>
              <a:gd name="connsiteX2" fmla="*/ 2047926 w 2637865"/>
              <a:gd name="connsiteY2" fmla="*/ 1 h 2359757"/>
              <a:gd name="connsiteX3" fmla="*/ 2637865 w 2637865"/>
              <a:gd name="connsiteY3" fmla="*/ 1179879 h 2359757"/>
              <a:gd name="connsiteX4" fmla="*/ 2047926 w 2637865"/>
              <a:gd name="connsiteY4" fmla="*/ 2359756 h 2359757"/>
              <a:gd name="connsiteX5" fmla="*/ 589939 w 2637865"/>
              <a:gd name="connsiteY5" fmla="*/ 2359756 h 2359757"/>
              <a:gd name="connsiteX6" fmla="*/ 0 w 2637865"/>
              <a:gd name="connsiteY6" fmla="*/ 1179879 h 2359757"/>
              <a:gd name="connsiteX0" fmla="*/ 0 w 2637865"/>
              <a:gd name="connsiteY0" fmla="*/ 1179878 h 2368899"/>
              <a:gd name="connsiteX1" fmla="*/ 589939 w 2637865"/>
              <a:gd name="connsiteY1" fmla="*/ 0 h 2368899"/>
              <a:gd name="connsiteX2" fmla="*/ 2047926 w 2637865"/>
              <a:gd name="connsiteY2" fmla="*/ 0 h 2368899"/>
              <a:gd name="connsiteX3" fmla="*/ 2637865 w 2637865"/>
              <a:gd name="connsiteY3" fmla="*/ 1179878 h 2368899"/>
              <a:gd name="connsiteX4" fmla="*/ 2047926 w 2637865"/>
              <a:gd name="connsiteY4" fmla="*/ 2359755 h 2368899"/>
              <a:gd name="connsiteX5" fmla="*/ 717955 w 2637865"/>
              <a:gd name="connsiteY5" fmla="*/ 2368899 h 2368899"/>
              <a:gd name="connsiteX6" fmla="*/ 0 w 2637865"/>
              <a:gd name="connsiteY6" fmla="*/ 1179878 h 2368899"/>
              <a:gd name="connsiteX0" fmla="*/ 0 w 2637865"/>
              <a:gd name="connsiteY0" fmla="*/ 1179878 h 2378043"/>
              <a:gd name="connsiteX1" fmla="*/ 589939 w 2637865"/>
              <a:gd name="connsiteY1" fmla="*/ 0 h 2378043"/>
              <a:gd name="connsiteX2" fmla="*/ 2047926 w 2637865"/>
              <a:gd name="connsiteY2" fmla="*/ 0 h 2378043"/>
              <a:gd name="connsiteX3" fmla="*/ 2637865 w 2637865"/>
              <a:gd name="connsiteY3" fmla="*/ 1179878 h 2378043"/>
              <a:gd name="connsiteX4" fmla="*/ 2047926 w 2637865"/>
              <a:gd name="connsiteY4" fmla="*/ 2359755 h 2378043"/>
              <a:gd name="connsiteX5" fmla="*/ 644803 w 2637865"/>
              <a:gd name="connsiteY5" fmla="*/ 2378043 h 2378043"/>
              <a:gd name="connsiteX6" fmla="*/ 0 w 2637865"/>
              <a:gd name="connsiteY6" fmla="*/ 1179878 h 2378043"/>
              <a:gd name="connsiteX0" fmla="*/ 0 w 2683585"/>
              <a:gd name="connsiteY0" fmla="*/ 1189022 h 2378043"/>
              <a:gd name="connsiteX1" fmla="*/ 635659 w 2683585"/>
              <a:gd name="connsiteY1" fmla="*/ 0 h 2378043"/>
              <a:gd name="connsiteX2" fmla="*/ 2093646 w 2683585"/>
              <a:gd name="connsiteY2" fmla="*/ 0 h 2378043"/>
              <a:gd name="connsiteX3" fmla="*/ 2683585 w 2683585"/>
              <a:gd name="connsiteY3" fmla="*/ 1179878 h 2378043"/>
              <a:gd name="connsiteX4" fmla="*/ 2093646 w 2683585"/>
              <a:gd name="connsiteY4" fmla="*/ 2359755 h 2378043"/>
              <a:gd name="connsiteX5" fmla="*/ 690523 w 2683585"/>
              <a:gd name="connsiteY5" fmla="*/ 2378043 h 2378043"/>
              <a:gd name="connsiteX6" fmla="*/ 0 w 2683585"/>
              <a:gd name="connsiteY6" fmla="*/ 1189022 h 2378043"/>
              <a:gd name="connsiteX0" fmla="*/ 0 w 2546425"/>
              <a:gd name="connsiteY0" fmla="*/ 1189022 h 2378043"/>
              <a:gd name="connsiteX1" fmla="*/ 635659 w 2546425"/>
              <a:gd name="connsiteY1" fmla="*/ 0 h 2378043"/>
              <a:gd name="connsiteX2" fmla="*/ 2093646 w 2546425"/>
              <a:gd name="connsiteY2" fmla="*/ 0 h 2378043"/>
              <a:gd name="connsiteX3" fmla="*/ 2546425 w 2546425"/>
              <a:gd name="connsiteY3" fmla="*/ 1189022 h 2378043"/>
              <a:gd name="connsiteX4" fmla="*/ 2093646 w 2546425"/>
              <a:gd name="connsiteY4" fmla="*/ 2359755 h 2378043"/>
              <a:gd name="connsiteX5" fmla="*/ 690523 w 2546425"/>
              <a:gd name="connsiteY5" fmla="*/ 2378043 h 2378043"/>
              <a:gd name="connsiteX6" fmla="*/ 0 w 2546425"/>
              <a:gd name="connsiteY6" fmla="*/ 1189022 h 2378043"/>
              <a:gd name="connsiteX0" fmla="*/ 0 w 2711017"/>
              <a:gd name="connsiteY0" fmla="*/ 1189022 h 2378043"/>
              <a:gd name="connsiteX1" fmla="*/ 635659 w 2711017"/>
              <a:gd name="connsiteY1" fmla="*/ 0 h 2378043"/>
              <a:gd name="connsiteX2" fmla="*/ 2093646 w 2711017"/>
              <a:gd name="connsiteY2" fmla="*/ 0 h 2378043"/>
              <a:gd name="connsiteX3" fmla="*/ 2711017 w 2711017"/>
              <a:gd name="connsiteY3" fmla="*/ 1207310 h 2378043"/>
              <a:gd name="connsiteX4" fmla="*/ 2093646 w 2711017"/>
              <a:gd name="connsiteY4" fmla="*/ 2359755 h 2378043"/>
              <a:gd name="connsiteX5" fmla="*/ 690523 w 2711017"/>
              <a:gd name="connsiteY5" fmla="*/ 2378043 h 2378043"/>
              <a:gd name="connsiteX6" fmla="*/ 0 w 2711017"/>
              <a:gd name="connsiteY6" fmla="*/ 1189022 h 2378043"/>
              <a:gd name="connsiteX0" fmla="*/ 0 w 2711017"/>
              <a:gd name="connsiteY0" fmla="*/ 1189022 h 2378043"/>
              <a:gd name="connsiteX1" fmla="*/ 635659 w 2711017"/>
              <a:gd name="connsiteY1" fmla="*/ 0 h 2378043"/>
              <a:gd name="connsiteX2" fmla="*/ 2029638 w 2711017"/>
              <a:gd name="connsiteY2" fmla="*/ 9147 h 2378043"/>
              <a:gd name="connsiteX3" fmla="*/ 2711017 w 2711017"/>
              <a:gd name="connsiteY3" fmla="*/ 1207310 h 2378043"/>
              <a:gd name="connsiteX4" fmla="*/ 2093646 w 2711017"/>
              <a:gd name="connsiteY4" fmla="*/ 2359755 h 2378043"/>
              <a:gd name="connsiteX5" fmla="*/ 690523 w 2711017"/>
              <a:gd name="connsiteY5" fmla="*/ 2378043 h 2378043"/>
              <a:gd name="connsiteX6" fmla="*/ 0 w 2711017"/>
              <a:gd name="connsiteY6" fmla="*/ 1189022 h 2378043"/>
              <a:gd name="connsiteX0" fmla="*/ 0 w 2711017"/>
              <a:gd name="connsiteY0" fmla="*/ 1189022 h 2378043"/>
              <a:gd name="connsiteX1" fmla="*/ 635659 w 2711017"/>
              <a:gd name="connsiteY1" fmla="*/ 0 h 2378043"/>
              <a:gd name="connsiteX2" fmla="*/ 2029638 w 2711017"/>
              <a:gd name="connsiteY2" fmla="*/ 9147 h 2378043"/>
              <a:gd name="connsiteX3" fmla="*/ 2711017 w 2711017"/>
              <a:gd name="connsiteY3" fmla="*/ 1207310 h 2378043"/>
              <a:gd name="connsiteX4" fmla="*/ 2011350 w 2711017"/>
              <a:gd name="connsiteY4" fmla="*/ 2368901 h 2378043"/>
              <a:gd name="connsiteX5" fmla="*/ 690523 w 2711017"/>
              <a:gd name="connsiteY5" fmla="*/ 2378043 h 2378043"/>
              <a:gd name="connsiteX6" fmla="*/ 0 w 2711017"/>
              <a:gd name="connsiteY6" fmla="*/ 1189022 h 2378043"/>
              <a:gd name="connsiteX0" fmla="*/ 0 w 2711017"/>
              <a:gd name="connsiteY0" fmla="*/ 1189022 h 2378048"/>
              <a:gd name="connsiteX1" fmla="*/ 635659 w 2711017"/>
              <a:gd name="connsiteY1" fmla="*/ 0 h 2378048"/>
              <a:gd name="connsiteX2" fmla="*/ 2029638 w 2711017"/>
              <a:gd name="connsiteY2" fmla="*/ 9147 h 2378048"/>
              <a:gd name="connsiteX3" fmla="*/ 2711017 w 2711017"/>
              <a:gd name="connsiteY3" fmla="*/ 1207310 h 2378048"/>
              <a:gd name="connsiteX4" fmla="*/ 1965630 w 2711017"/>
              <a:gd name="connsiteY4" fmla="*/ 2378048 h 2378048"/>
              <a:gd name="connsiteX5" fmla="*/ 690523 w 2711017"/>
              <a:gd name="connsiteY5" fmla="*/ 2378043 h 2378048"/>
              <a:gd name="connsiteX6" fmla="*/ 0 w 2711017"/>
              <a:gd name="connsiteY6" fmla="*/ 1189022 h 2378048"/>
              <a:gd name="connsiteX0" fmla="*/ 0 w 2711017"/>
              <a:gd name="connsiteY0" fmla="*/ 1189022 h 2387195"/>
              <a:gd name="connsiteX1" fmla="*/ 635659 w 2711017"/>
              <a:gd name="connsiteY1" fmla="*/ 0 h 2387195"/>
              <a:gd name="connsiteX2" fmla="*/ 2029638 w 2711017"/>
              <a:gd name="connsiteY2" fmla="*/ 9147 h 2387195"/>
              <a:gd name="connsiteX3" fmla="*/ 2711017 w 2711017"/>
              <a:gd name="connsiteY3" fmla="*/ 1207310 h 2387195"/>
              <a:gd name="connsiteX4" fmla="*/ 2011350 w 2711017"/>
              <a:gd name="connsiteY4" fmla="*/ 2387195 h 2387195"/>
              <a:gd name="connsiteX5" fmla="*/ 690523 w 2711017"/>
              <a:gd name="connsiteY5" fmla="*/ 2378043 h 2387195"/>
              <a:gd name="connsiteX6" fmla="*/ 0 w 2711017"/>
              <a:gd name="connsiteY6" fmla="*/ 1189022 h 2387195"/>
              <a:gd name="connsiteX0" fmla="*/ 0 w 2711017"/>
              <a:gd name="connsiteY0" fmla="*/ 1189022 h 2387195"/>
              <a:gd name="connsiteX1" fmla="*/ 635659 w 2711017"/>
              <a:gd name="connsiteY1" fmla="*/ 0 h 2387195"/>
              <a:gd name="connsiteX2" fmla="*/ 2029638 w 2711017"/>
              <a:gd name="connsiteY2" fmla="*/ 9147 h 2387195"/>
              <a:gd name="connsiteX3" fmla="*/ 2711017 w 2711017"/>
              <a:gd name="connsiteY3" fmla="*/ 1207310 h 2387195"/>
              <a:gd name="connsiteX4" fmla="*/ 2011350 w 2711017"/>
              <a:gd name="connsiteY4" fmla="*/ 2387195 h 2387195"/>
              <a:gd name="connsiteX5" fmla="*/ 763675 w 2711017"/>
              <a:gd name="connsiteY5" fmla="*/ 2387190 h 2387195"/>
              <a:gd name="connsiteX6" fmla="*/ 0 w 2711017"/>
              <a:gd name="connsiteY6" fmla="*/ 1189022 h 2387195"/>
              <a:gd name="connsiteX0" fmla="*/ 0 w 2711017"/>
              <a:gd name="connsiteY0" fmla="*/ 1189022 h 2396337"/>
              <a:gd name="connsiteX1" fmla="*/ 635659 w 2711017"/>
              <a:gd name="connsiteY1" fmla="*/ 0 h 2396337"/>
              <a:gd name="connsiteX2" fmla="*/ 2029638 w 2711017"/>
              <a:gd name="connsiteY2" fmla="*/ 9147 h 2396337"/>
              <a:gd name="connsiteX3" fmla="*/ 2711017 w 2711017"/>
              <a:gd name="connsiteY3" fmla="*/ 1207310 h 2396337"/>
              <a:gd name="connsiteX4" fmla="*/ 2011350 w 2711017"/>
              <a:gd name="connsiteY4" fmla="*/ 2387195 h 2396337"/>
              <a:gd name="connsiteX5" fmla="*/ 699667 w 2711017"/>
              <a:gd name="connsiteY5" fmla="*/ 2396337 h 2396337"/>
              <a:gd name="connsiteX6" fmla="*/ 0 w 2711017"/>
              <a:gd name="connsiteY6" fmla="*/ 1189022 h 2396337"/>
              <a:gd name="connsiteX0" fmla="*/ 0 w 2711017"/>
              <a:gd name="connsiteY0" fmla="*/ 1189022 h 2387195"/>
              <a:gd name="connsiteX1" fmla="*/ 635659 w 2711017"/>
              <a:gd name="connsiteY1" fmla="*/ 0 h 2387195"/>
              <a:gd name="connsiteX2" fmla="*/ 2029638 w 2711017"/>
              <a:gd name="connsiteY2" fmla="*/ 9147 h 2387195"/>
              <a:gd name="connsiteX3" fmla="*/ 2711017 w 2711017"/>
              <a:gd name="connsiteY3" fmla="*/ 1207310 h 2387195"/>
              <a:gd name="connsiteX4" fmla="*/ 2011350 w 2711017"/>
              <a:gd name="connsiteY4" fmla="*/ 2387195 h 2387195"/>
              <a:gd name="connsiteX5" fmla="*/ 772819 w 2711017"/>
              <a:gd name="connsiteY5" fmla="*/ 2140232 h 2387195"/>
              <a:gd name="connsiteX6" fmla="*/ 0 w 2711017"/>
              <a:gd name="connsiteY6" fmla="*/ 1189022 h 2387195"/>
              <a:gd name="connsiteX0" fmla="*/ 0 w 2711017"/>
              <a:gd name="connsiteY0" fmla="*/ 1189022 h 2387195"/>
              <a:gd name="connsiteX1" fmla="*/ 635659 w 2711017"/>
              <a:gd name="connsiteY1" fmla="*/ 0 h 2387195"/>
              <a:gd name="connsiteX2" fmla="*/ 2029638 w 2711017"/>
              <a:gd name="connsiteY2" fmla="*/ 9147 h 2387195"/>
              <a:gd name="connsiteX3" fmla="*/ 2711017 w 2711017"/>
              <a:gd name="connsiteY3" fmla="*/ 1207310 h 2387195"/>
              <a:gd name="connsiteX4" fmla="*/ 2011350 w 2711017"/>
              <a:gd name="connsiteY4" fmla="*/ 2387195 h 2387195"/>
              <a:gd name="connsiteX5" fmla="*/ 690523 w 2711017"/>
              <a:gd name="connsiteY5" fmla="*/ 2387190 h 2387195"/>
              <a:gd name="connsiteX6" fmla="*/ 0 w 2711017"/>
              <a:gd name="connsiteY6" fmla="*/ 1189022 h 2387195"/>
              <a:gd name="connsiteX0" fmla="*/ 0 w 2711017"/>
              <a:gd name="connsiteY0" fmla="*/ 1189022 h 2387190"/>
              <a:gd name="connsiteX1" fmla="*/ 635659 w 2711017"/>
              <a:gd name="connsiteY1" fmla="*/ 0 h 2387190"/>
              <a:gd name="connsiteX2" fmla="*/ 2029638 w 2711017"/>
              <a:gd name="connsiteY2" fmla="*/ 9147 h 2387190"/>
              <a:gd name="connsiteX3" fmla="*/ 2711017 w 2711017"/>
              <a:gd name="connsiteY3" fmla="*/ 1207310 h 2387190"/>
              <a:gd name="connsiteX4" fmla="*/ 1941500 w 2711017"/>
              <a:gd name="connsiteY4" fmla="*/ 2190289 h 2387190"/>
              <a:gd name="connsiteX5" fmla="*/ 690523 w 2711017"/>
              <a:gd name="connsiteY5" fmla="*/ 2387190 h 2387190"/>
              <a:gd name="connsiteX6" fmla="*/ 0 w 2711017"/>
              <a:gd name="connsiteY6" fmla="*/ 1189022 h 2387190"/>
              <a:gd name="connsiteX0" fmla="*/ 0 w 2711017"/>
              <a:gd name="connsiteY0" fmla="*/ 1189022 h 2387190"/>
              <a:gd name="connsiteX1" fmla="*/ 635659 w 2711017"/>
              <a:gd name="connsiteY1" fmla="*/ 0 h 2387190"/>
              <a:gd name="connsiteX2" fmla="*/ 2029638 w 2711017"/>
              <a:gd name="connsiteY2" fmla="*/ 9147 h 2387190"/>
              <a:gd name="connsiteX3" fmla="*/ 2711017 w 2711017"/>
              <a:gd name="connsiteY3" fmla="*/ 1207310 h 2387190"/>
              <a:gd name="connsiteX4" fmla="*/ 2036750 w 2711017"/>
              <a:gd name="connsiteY4" fmla="*/ 2368140 h 2387190"/>
              <a:gd name="connsiteX5" fmla="*/ 690523 w 2711017"/>
              <a:gd name="connsiteY5" fmla="*/ 2387190 h 2387190"/>
              <a:gd name="connsiteX6" fmla="*/ 0 w 2711017"/>
              <a:gd name="connsiteY6" fmla="*/ 1189022 h 2387190"/>
              <a:gd name="connsiteX0" fmla="*/ 0 w 2711017"/>
              <a:gd name="connsiteY0" fmla="*/ 1189022 h 2368140"/>
              <a:gd name="connsiteX1" fmla="*/ 635659 w 2711017"/>
              <a:gd name="connsiteY1" fmla="*/ 0 h 2368140"/>
              <a:gd name="connsiteX2" fmla="*/ 2029638 w 2711017"/>
              <a:gd name="connsiteY2" fmla="*/ 9147 h 2368140"/>
              <a:gd name="connsiteX3" fmla="*/ 2711017 w 2711017"/>
              <a:gd name="connsiteY3" fmla="*/ 1207310 h 2368140"/>
              <a:gd name="connsiteX4" fmla="*/ 2036750 w 2711017"/>
              <a:gd name="connsiteY4" fmla="*/ 2368140 h 2368140"/>
              <a:gd name="connsiteX5" fmla="*/ 798473 w 2711017"/>
              <a:gd name="connsiteY5" fmla="*/ 2133118 h 2368140"/>
              <a:gd name="connsiteX6" fmla="*/ 0 w 2711017"/>
              <a:gd name="connsiteY6" fmla="*/ 1189022 h 2368140"/>
              <a:gd name="connsiteX0" fmla="*/ 0 w 2711017"/>
              <a:gd name="connsiteY0" fmla="*/ 1189022 h 2374487"/>
              <a:gd name="connsiteX1" fmla="*/ 635659 w 2711017"/>
              <a:gd name="connsiteY1" fmla="*/ 0 h 2374487"/>
              <a:gd name="connsiteX2" fmla="*/ 2029638 w 2711017"/>
              <a:gd name="connsiteY2" fmla="*/ 9147 h 2374487"/>
              <a:gd name="connsiteX3" fmla="*/ 2711017 w 2711017"/>
              <a:gd name="connsiteY3" fmla="*/ 1207310 h 2374487"/>
              <a:gd name="connsiteX4" fmla="*/ 2036750 w 2711017"/>
              <a:gd name="connsiteY4" fmla="*/ 2368140 h 2374487"/>
              <a:gd name="connsiteX5" fmla="*/ 684173 w 2711017"/>
              <a:gd name="connsiteY5" fmla="*/ 2374487 h 2374487"/>
              <a:gd name="connsiteX6" fmla="*/ 0 w 2711017"/>
              <a:gd name="connsiteY6" fmla="*/ 1189022 h 2374487"/>
              <a:gd name="connsiteX0" fmla="*/ 0 w 2723717"/>
              <a:gd name="connsiteY0" fmla="*/ 1189022 h 2374487"/>
              <a:gd name="connsiteX1" fmla="*/ 635659 w 2723717"/>
              <a:gd name="connsiteY1" fmla="*/ 0 h 2374487"/>
              <a:gd name="connsiteX2" fmla="*/ 2029638 w 2723717"/>
              <a:gd name="connsiteY2" fmla="*/ 9147 h 2374487"/>
              <a:gd name="connsiteX3" fmla="*/ 2723717 w 2723717"/>
              <a:gd name="connsiteY3" fmla="*/ 1200958 h 2374487"/>
              <a:gd name="connsiteX4" fmla="*/ 2036750 w 2723717"/>
              <a:gd name="connsiteY4" fmla="*/ 2368140 h 2374487"/>
              <a:gd name="connsiteX5" fmla="*/ 684173 w 2723717"/>
              <a:gd name="connsiteY5" fmla="*/ 2374487 h 2374487"/>
              <a:gd name="connsiteX6" fmla="*/ 0 w 2723717"/>
              <a:gd name="connsiteY6" fmla="*/ 1189022 h 2374487"/>
              <a:gd name="connsiteX0" fmla="*/ 0 w 2723717"/>
              <a:gd name="connsiteY0" fmla="*/ 1179875 h 2365340"/>
              <a:gd name="connsiteX1" fmla="*/ 667409 w 2723717"/>
              <a:gd name="connsiteY1" fmla="*/ 130593 h 2365340"/>
              <a:gd name="connsiteX2" fmla="*/ 2029638 w 2723717"/>
              <a:gd name="connsiteY2" fmla="*/ 0 h 2365340"/>
              <a:gd name="connsiteX3" fmla="*/ 2723717 w 2723717"/>
              <a:gd name="connsiteY3" fmla="*/ 1191811 h 2365340"/>
              <a:gd name="connsiteX4" fmla="*/ 2036750 w 2723717"/>
              <a:gd name="connsiteY4" fmla="*/ 2358993 h 2365340"/>
              <a:gd name="connsiteX5" fmla="*/ 684173 w 2723717"/>
              <a:gd name="connsiteY5" fmla="*/ 2365340 h 2365340"/>
              <a:gd name="connsiteX6" fmla="*/ 0 w 2723717"/>
              <a:gd name="connsiteY6" fmla="*/ 1179875 h 2365340"/>
              <a:gd name="connsiteX0" fmla="*/ 0 w 2723717"/>
              <a:gd name="connsiteY0" fmla="*/ 1179875 h 2365340"/>
              <a:gd name="connsiteX1" fmla="*/ 673759 w 2723717"/>
              <a:gd name="connsiteY1" fmla="*/ 3557 h 2365340"/>
              <a:gd name="connsiteX2" fmla="*/ 2029638 w 2723717"/>
              <a:gd name="connsiteY2" fmla="*/ 0 h 2365340"/>
              <a:gd name="connsiteX3" fmla="*/ 2723717 w 2723717"/>
              <a:gd name="connsiteY3" fmla="*/ 1191811 h 2365340"/>
              <a:gd name="connsiteX4" fmla="*/ 2036750 w 2723717"/>
              <a:gd name="connsiteY4" fmla="*/ 2358993 h 2365340"/>
              <a:gd name="connsiteX5" fmla="*/ 684173 w 2723717"/>
              <a:gd name="connsiteY5" fmla="*/ 2365340 h 2365340"/>
              <a:gd name="connsiteX6" fmla="*/ 0 w 2723717"/>
              <a:gd name="connsiteY6" fmla="*/ 1179875 h 2365340"/>
              <a:gd name="connsiteX0" fmla="*/ 0 w 2723717"/>
              <a:gd name="connsiteY0" fmla="*/ 1176318 h 2361783"/>
              <a:gd name="connsiteX1" fmla="*/ 673759 w 2723717"/>
              <a:gd name="connsiteY1" fmla="*/ 0 h 2361783"/>
              <a:gd name="connsiteX2" fmla="*/ 1959788 w 2723717"/>
              <a:gd name="connsiteY2" fmla="*/ 244163 h 2361783"/>
              <a:gd name="connsiteX3" fmla="*/ 2723717 w 2723717"/>
              <a:gd name="connsiteY3" fmla="*/ 1188254 h 2361783"/>
              <a:gd name="connsiteX4" fmla="*/ 2036750 w 2723717"/>
              <a:gd name="connsiteY4" fmla="*/ 2355436 h 2361783"/>
              <a:gd name="connsiteX5" fmla="*/ 684173 w 2723717"/>
              <a:gd name="connsiteY5" fmla="*/ 2361783 h 2361783"/>
              <a:gd name="connsiteX6" fmla="*/ 0 w 2723717"/>
              <a:gd name="connsiteY6" fmla="*/ 1176318 h 2361783"/>
              <a:gd name="connsiteX0" fmla="*/ 0 w 2723717"/>
              <a:gd name="connsiteY0" fmla="*/ 1179875 h 2365340"/>
              <a:gd name="connsiteX1" fmla="*/ 673759 w 2723717"/>
              <a:gd name="connsiteY1" fmla="*/ 3557 h 2365340"/>
              <a:gd name="connsiteX2" fmla="*/ 2042338 w 2723717"/>
              <a:gd name="connsiteY2" fmla="*/ 0 h 2365340"/>
              <a:gd name="connsiteX3" fmla="*/ 2723717 w 2723717"/>
              <a:gd name="connsiteY3" fmla="*/ 1191811 h 2365340"/>
              <a:gd name="connsiteX4" fmla="*/ 2036750 w 2723717"/>
              <a:gd name="connsiteY4" fmla="*/ 2358993 h 2365340"/>
              <a:gd name="connsiteX5" fmla="*/ 684173 w 2723717"/>
              <a:gd name="connsiteY5" fmla="*/ 2365340 h 2365340"/>
              <a:gd name="connsiteX6" fmla="*/ 0 w 2723717"/>
              <a:gd name="connsiteY6" fmla="*/ 1179875 h 2365340"/>
              <a:gd name="connsiteX0" fmla="*/ 0 w 2457017"/>
              <a:gd name="connsiteY0" fmla="*/ 1186227 h 2365340"/>
              <a:gd name="connsiteX1" fmla="*/ 407059 w 2457017"/>
              <a:gd name="connsiteY1" fmla="*/ 3557 h 2365340"/>
              <a:gd name="connsiteX2" fmla="*/ 1775638 w 2457017"/>
              <a:gd name="connsiteY2" fmla="*/ 0 h 2365340"/>
              <a:gd name="connsiteX3" fmla="*/ 2457017 w 2457017"/>
              <a:gd name="connsiteY3" fmla="*/ 1191811 h 2365340"/>
              <a:gd name="connsiteX4" fmla="*/ 1770050 w 2457017"/>
              <a:gd name="connsiteY4" fmla="*/ 2358993 h 2365340"/>
              <a:gd name="connsiteX5" fmla="*/ 417473 w 2457017"/>
              <a:gd name="connsiteY5" fmla="*/ 2365340 h 2365340"/>
              <a:gd name="connsiteX6" fmla="*/ 0 w 2457017"/>
              <a:gd name="connsiteY6" fmla="*/ 1186227 h 2365340"/>
              <a:gd name="connsiteX0" fmla="*/ 0 w 2723717"/>
              <a:gd name="connsiteY0" fmla="*/ 1179876 h 2365340"/>
              <a:gd name="connsiteX1" fmla="*/ 673759 w 2723717"/>
              <a:gd name="connsiteY1" fmla="*/ 3557 h 2365340"/>
              <a:gd name="connsiteX2" fmla="*/ 2042338 w 2723717"/>
              <a:gd name="connsiteY2" fmla="*/ 0 h 2365340"/>
              <a:gd name="connsiteX3" fmla="*/ 2723717 w 2723717"/>
              <a:gd name="connsiteY3" fmla="*/ 1191811 h 2365340"/>
              <a:gd name="connsiteX4" fmla="*/ 2036750 w 2723717"/>
              <a:gd name="connsiteY4" fmla="*/ 2358993 h 2365340"/>
              <a:gd name="connsiteX5" fmla="*/ 684173 w 2723717"/>
              <a:gd name="connsiteY5" fmla="*/ 2365340 h 2365340"/>
              <a:gd name="connsiteX6" fmla="*/ 0 w 2723717"/>
              <a:gd name="connsiteY6" fmla="*/ 1179876 h 2365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23717" h="2365340">
                <a:moveTo>
                  <a:pt x="0" y="1179876"/>
                </a:moveTo>
                <a:lnTo>
                  <a:pt x="673759" y="3557"/>
                </a:lnTo>
                <a:lnTo>
                  <a:pt x="2042338" y="0"/>
                </a:lnTo>
                <a:lnTo>
                  <a:pt x="2723717" y="1191811"/>
                </a:lnTo>
                <a:lnTo>
                  <a:pt x="2036750" y="2358993"/>
                </a:lnTo>
                <a:lnTo>
                  <a:pt x="684173" y="2365340"/>
                </a:lnTo>
                <a:lnTo>
                  <a:pt x="0" y="1179876"/>
                </a:lnTo>
                <a:close/>
              </a:path>
            </a:pathLst>
          </a:custGeom>
          <a:solidFill>
            <a:srgbClr val="7295A1"/>
          </a:solidFill>
          <a:ln w="920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kern="0">
              <a:solidFill>
                <a:srgbClr val="244D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Hexagon 2"/>
          <p:cNvSpPr>
            <a:spLocks noChangeAspect="1"/>
          </p:cNvSpPr>
          <p:nvPr/>
        </p:nvSpPr>
        <p:spPr>
          <a:xfrm>
            <a:off x="1690120" y="1049039"/>
            <a:ext cx="2287991" cy="1986380"/>
          </a:xfrm>
          <a:custGeom>
            <a:avLst/>
            <a:gdLst>
              <a:gd name="connsiteX0" fmla="*/ 0 w 2637865"/>
              <a:gd name="connsiteY0" fmla="*/ 1179879 h 2359757"/>
              <a:gd name="connsiteX1" fmla="*/ 589939 w 2637865"/>
              <a:gd name="connsiteY1" fmla="*/ 1 h 2359757"/>
              <a:gd name="connsiteX2" fmla="*/ 2047926 w 2637865"/>
              <a:gd name="connsiteY2" fmla="*/ 1 h 2359757"/>
              <a:gd name="connsiteX3" fmla="*/ 2637865 w 2637865"/>
              <a:gd name="connsiteY3" fmla="*/ 1179879 h 2359757"/>
              <a:gd name="connsiteX4" fmla="*/ 2047926 w 2637865"/>
              <a:gd name="connsiteY4" fmla="*/ 2359756 h 2359757"/>
              <a:gd name="connsiteX5" fmla="*/ 589939 w 2637865"/>
              <a:gd name="connsiteY5" fmla="*/ 2359756 h 2359757"/>
              <a:gd name="connsiteX6" fmla="*/ 0 w 2637865"/>
              <a:gd name="connsiteY6" fmla="*/ 1179879 h 2359757"/>
              <a:gd name="connsiteX0" fmla="*/ 0 w 2637865"/>
              <a:gd name="connsiteY0" fmla="*/ 1179878 h 2368899"/>
              <a:gd name="connsiteX1" fmla="*/ 589939 w 2637865"/>
              <a:gd name="connsiteY1" fmla="*/ 0 h 2368899"/>
              <a:gd name="connsiteX2" fmla="*/ 2047926 w 2637865"/>
              <a:gd name="connsiteY2" fmla="*/ 0 h 2368899"/>
              <a:gd name="connsiteX3" fmla="*/ 2637865 w 2637865"/>
              <a:gd name="connsiteY3" fmla="*/ 1179878 h 2368899"/>
              <a:gd name="connsiteX4" fmla="*/ 2047926 w 2637865"/>
              <a:gd name="connsiteY4" fmla="*/ 2359755 h 2368899"/>
              <a:gd name="connsiteX5" fmla="*/ 717955 w 2637865"/>
              <a:gd name="connsiteY5" fmla="*/ 2368899 h 2368899"/>
              <a:gd name="connsiteX6" fmla="*/ 0 w 2637865"/>
              <a:gd name="connsiteY6" fmla="*/ 1179878 h 2368899"/>
              <a:gd name="connsiteX0" fmla="*/ 0 w 2637865"/>
              <a:gd name="connsiteY0" fmla="*/ 1179878 h 2378043"/>
              <a:gd name="connsiteX1" fmla="*/ 589939 w 2637865"/>
              <a:gd name="connsiteY1" fmla="*/ 0 h 2378043"/>
              <a:gd name="connsiteX2" fmla="*/ 2047926 w 2637865"/>
              <a:gd name="connsiteY2" fmla="*/ 0 h 2378043"/>
              <a:gd name="connsiteX3" fmla="*/ 2637865 w 2637865"/>
              <a:gd name="connsiteY3" fmla="*/ 1179878 h 2378043"/>
              <a:gd name="connsiteX4" fmla="*/ 2047926 w 2637865"/>
              <a:gd name="connsiteY4" fmla="*/ 2359755 h 2378043"/>
              <a:gd name="connsiteX5" fmla="*/ 644803 w 2637865"/>
              <a:gd name="connsiteY5" fmla="*/ 2378043 h 2378043"/>
              <a:gd name="connsiteX6" fmla="*/ 0 w 2637865"/>
              <a:gd name="connsiteY6" fmla="*/ 1179878 h 2378043"/>
              <a:gd name="connsiteX0" fmla="*/ 0 w 2683585"/>
              <a:gd name="connsiteY0" fmla="*/ 1189022 h 2378043"/>
              <a:gd name="connsiteX1" fmla="*/ 635659 w 2683585"/>
              <a:gd name="connsiteY1" fmla="*/ 0 h 2378043"/>
              <a:gd name="connsiteX2" fmla="*/ 2093646 w 2683585"/>
              <a:gd name="connsiteY2" fmla="*/ 0 h 2378043"/>
              <a:gd name="connsiteX3" fmla="*/ 2683585 w 2683585"/>
              <a:gd name="connsiteY3" fmla="*/ 1179878 h 2378043"/>
              <a:gd name="connsiteX4" fmla="*/ 2093646 w 2683585"/>
              <a:gd name="connsiteY4" fmla="*/ 2359755 h 2378043"/>
              <a:gd name="connsiteX5" fmla="*/ 690523 w 2683585"/>
              <a:gd name="connsiteY5" fmla="*/ 2378043 h 2378043"/>
              <a:gd name="connsiteX6" fmla="*/ 0 w 2683585"/>
              <a:gd name="connsiteY6" fmla="*/ 1189022 h 2378043"/>
              <a:gd name="connsiteX0" fmla="*/ 0 w 2546425"/>
              <a:gd name="connsiteY0" fmla="*/ 1189022 h 2378043"/>
              <a:gd name="connsiteX1" fmla="*/ 635659 w 2546425"/>
              <a:gd name="connsiteY1" fmla="*/ 0 h 2378043"/>
              <a:gd name="connsiteX2" fmla="*/ 2093646 w 2546425"/>
              <a:gd name="connsiteY2" fmla="*/ 0 h 2378043"/>
              <a:gd name="connsiteX3" fmla="*/ 2546425 w 2546425"/>
              <a:gd name="connsiteY3" fmla="*/ 1189022 h 2378043"/>
              <a:gd name="connsiteX4" fmla="*/ 2093646 w 2546425"/>
              <a:gd name="connsiteY4" fmla="*/ 2359755 h 2378043"/>
              <a:gd name="connsiteX5" fmla="*/ 690523 w 2546425"/>
              <a:gd name="connsiteY5" fmla="*/ 2378043 h 2378043"/>
              <a:gd name="connsiteX6" fmla="*/ 0 w 2546425"/>
              <a:gd name="connsiteY6" fmla="*/ 1189022 h 2378043"/>
              <a:gd name="connsiteX0" fmla="*/ 0 w 2711017"/>
              <a:gd name="connsiteY0" fmla="*/ 1189022 h 2378043"/>
              <a:gd name="connsiteX1" fmla="*/ 635659 w 2711017"/>
              <a:gd name="connsiteY1" fmla="*/ 0 h 2378043"/>
              <a:gd name="connsiteX2" fmla="*/ 2093646 w 2711017"/>
              <a:gd name="connsiteY2" fmla="*/ 0 h 2378043"/>
              <a:gd name="connsiteX3" fmla="*/ 2711017 w 2711017"/>
              <a:gd name="connsiteY3" fmla="*/ 1207310 h 2378043"/>
              <a:gd name="connsiteX4" fmla="*/ 2093646 w 2711017"/>
              <a:gd name="connsiteY4" fmla="*/ 2359755 h 2378043"/>
              <a:gd name="connsiteX5" fmla="*/ 690523 w 2711017"/>
              <a:gd name="connsiteY5" fmla="*/ 2378043 h 2378043"/>
              <a:gd name="connsiteX6" fmla="*/ 0 w 2711017"/>
              <a:gd name="connsiteY6" fmla="*/ 1189022 h 2378043"/>
              <a:gd name="connsiteX0" fmla="*/ 0 w 2711017"/>
              <a:gd name="connsiteY0" fmla="*/ 1189022 h 2378043"/>
              <a:gd name="connsiteX1" fmla="*/ 635659 w 2711017"/>
              <a:gd name="connsiteY1" fmla="*/ 0 h 2378043"/>
              <a:gd name="connsiteX2" fmla="*/ 2029638 w 2711017"/>
              <a:gd name="connsiteY2" fmla="*/ 9147 h 2378043"/>
              <a:gd name="connsiteX3" fmla="*/ 2711017 w 2711017"/>
              <a:gd name="connsiteY3" fmla="*/ 1207310 h 2378043"/>
              <a:gd name="connsiteX4" fmla="*/ 2093646 w 2711017"/>
              <a:gd name="connsiteY4" fmla="*/ 2359755 h 2378043"/>
              <a:gd name="connsiteX5" fmla="*/ 690523 w 2711017"/>
              <a:gd name="connsiteY5" fmla="*/ 2378043 h 2378043"/>
              <a:gd name="connsiteX6" fmla="*/ 0 w 2711017"/>
              <a:gd name="connsiteY6" fmla="*/ 1189022 h 2378043"/>
              <a:gd name="connsiteX0" fmla="*/ 0 w 2711017"/>
              <a:gd name="connsiteY0" fmla="*/ 1189022 h 2378043"/>
              <a:gd name="connsiteX1" fmla="*/ 635659 w 2711017"/>
              <a:gd name="connsiteY1" fmla="*/ 0 h 2378043"/>
              <a:gd name="connsiteX2" fmla="*/ 2029638 w 2711017"/>
              <a:gd name="connsiteY2" fmla="*/ 9147 h 2378043"/>
              <a:gd name="connsiteX3" fmla="*/ 2711017 w 2711017"/>
              <a:gd name="connsiteY3" fmla="*/ 1207310 h 2378043"/>
              <a:gd name="connsiteX4" fmla="*/ 2011350 w 2711017"/>
              <a:gd name="connsiteY4" fmla="*/ 2368901 h 2378043"/>
              <a:gd name="connsiteX5" fmla="*/ 690523 w 2711017"/>
              <a:gd name="connsiteY5" fmla="*/ 2378043 h 2378043"/>
              <a:gd name="connsiteX6" fmla="*/ 0 w 2711017"/>
              <a:gd name="connsiteY6" fmla="*/ 1189022 h 2378043"/>
              <a:gd name="connsiteX0" fmla="*/ 0 w 2711017"/>
              <a:gd name="connsiteY0" fmla="*/ 1189022 h 2378048"/>
              <a:gd name="connsiteX1" fmla="*/ 635659 w 2711017"/>
              <a:gd name="connsiteY1" fmla="*/ 0 h 2378048"/>
              <a:gd name="connsiteX2" fmla="*/ 2029638 w 2711017"/>
              <a:gd name="connsiteY2" fmla="*/ 9147 h 2378048"/>
              <a:gd name="connsiteX3" fmla="*/ 2711017 w 2711017"/>
              <a:gd name="connsiteY3" fmla="*/ 1207310 h 2378048"/>
              <a:gd name="connsiteX4" fmla="*/ 1965630 w 2711017"/>
              <a:gd name="connsiteY4" fmla="*/ 2378048 h 2378048"/>
              <a:gd name="connsiteX5" fmla="*/ 690523 w 2711017"/>
              <a:gd name="connsiteY5" fmla="*/ 2378043 h 2378048"/>
              <a:gd name="connsiteX6" fmla="*/ 0 w 2711017"/>
              <a:gd name="connsiteY6" fmla="*/ 1189022 h 2378048"/>
              <a:gd name="connsiteX0" fmla="*/ 0 w 2711017"/>
              <a:gd name="connsiteY0" fmla="*/ 1189022 h 2387195"/>
              <a:gd name="connsiteX1" fmla="*/ 635659 w 2711017"/>
              <a:gd name="connsiteY1" fmla="*/ 0 h 2387195"/>
              <a:gd name="connsiteX2" fmla="*/ 2029638 w 2711017"/>
              <a:gd name="connsiteY2" fmla="*/ 9147 h 2387195"/>
              <a:gd name="connsiteX3" fmla="*/ 2711017 w 2711017"/>
              <a:gd name="connsiteY3" fmla="*/ 1207310 h 2387195"/>
              <a:gd name="connsiteX4" fmla="*/ 2011350 w 2711017"/>
              <a:gd name="connsiteY4" fmla="*/ 2387195 h 2387195"/>
              <a:gd name="connsiteX5" fmla="*/ 690523 w 2711017"/>
              <a:gd name="connsiteY5" fmla="*/ 2378043 h 2387195"/>
              <a:gd name="connsiteX6" fmla="*/ 0 w 2711017"/>
              <a:gd name="connsiteY6" fmla="*/ 1189022 h 2387195"/>
              <a:gd name="connsiteX0" fmla="*/ 0 w 2711017"/>
              <a:gd name="connsiteY0" fmla="*/ 1189022 h 2387195"/>
              <a:gd name="connsiteX1" fmla="*/ 635659 w 2711017"/>
              <a:gd name="connsiteY1" fmla="*/ 0 h 2387195"/>
              <a:gd name="connsiteX2" fmla="*/ 2029638 w 2711017"/>
              <a:gd name="connsiteY2" fmla="*/ 9147 h 2387195"/>
              <a:gd name="connsiteX3" fmla="*/ 2711017 w 2711017"/>
              <a:gd name="connsiteY3" fmla="*/ 1207310 h 2387195"/>
              <a:gd name="connsiteX4" fmla="*/ 2011350 w 2711017"/>
              <a:gd name="connsiteY4" fmla="*/ 2387195 h 2387195"/>
              <a:gd name="connsiteX5" fmla="*/ 763675 w 2711017"/>
              <a:gd name="connsiteY5" fmla="*/ 2387190 h 2387195"/>
              <a:gd name="connsiteX6" fmla="*/ 0 w 2711017"/>
              <a:gd name="connsiteY6" fmla="*/ 1189022 h 2387195"/>
              <a:gd name="connsiteX0" fmla="*/ 0 w 2711017"/>
              <a:gd name="connsiteY0" fmla="*/ 1189022 h 2396337"/>
              <a:gd name="connsiteX1" fmla="*/ 635659 w 2711017"/>
              <a:gd name="connsiteY1" fmla="*/ 0 h 2396337"/>
              <a:gd name="connsiteX2" fmla="*/ 2029638 w 2711017"/>
              <a:gd name="connsiteY2" fmla="*/ 9147 h 2396337"/>
              <a:gd name="connsiteX3" fmla="*/ 2711017 w 2711017"/>
              <a:gd name="connsiteY3" fmla="*/ 1207310 h 2396337"/>
              <a:gd name="connsiteX4" fmla="*/ 2011350 w 2711017"/>
              <a:gd name="connsiteY4" fmla="*/ 2387195 h 2396337"/>
              <a:gd name="connsiteX5" fmla="*/ 699667 w 2711017"/>
              <a:gd name="connsiteY5" fmla="*/ 2396337 h 2396337"/>
              <a:gd name="connsiteX6" fmla="*/ 0 w 2711017"/>
              <a:gd name="connsiteY6" fmla="*/ 1189022 h 2396337"/>
              <a:gd name="connsiteX0" fmla="*/ 0 w 2711017"/>
              <a:gd name="connsiteY0" fmla="*/ 1189022 h 2387195"/>
              <a:gd name="connsiteX1" fmla="*/ 635659 w 2711017"/>
              <a:gd name="connsiteY1" fmla="*/ 0 h 2387195"/>
              <a:gd name="connsiteX2" fmla="*/ 2029638 w 2711017"/>
              <a:gd name="connsiteY2" fmla="*/ 9147 h 2387195"/>
              <a:gd name="connsiteX3" fmla="*/ 2711017 w 2711017"/>
              <a:gd name="connsiteY3" fmla="*/ 1207310 h 2387195"/>
              <a:gd name="connsiteX4" fmla="*/ 2011350 w 2711017"/>
              <a:gd name="connsiteY4" fmla="*/ 2387195 h 2387195"/>
              <a:gd name="connsiteX5" fmla="*/ 772819 w 2711017"/>
              <a:gd name="connsiteY5" fmla="*/ 2140232 h 2387195"/>
              <a:gd name="connsiteX6" fmla="*/ 0 w 2711017"/>
              <a:gd name="connsiteY6" fmla="*/ 1189022 h 2387195"/>
              <a:gd name="connsiteX0" fmla="*/ 0 w 2711017"/>
              <a:gd name="connsiteY0" fmla="*/ 1189022 h 2387195"/>
              <a:gd name="connsiteX1" fmla="*/ 635659 w 2711017"/>
              <a:gd name="connsiteY1" fmla="*/ 0 h 2387195"/>
              <a:gd name="connsiteX2" fmla="*/ 2029638 w 2711017"/>
              <a:gd name="connsiteY2" fmla="*/ 9147 h 2387195"/>
              <a:gd name="connsiteX3" fmla="*/ 2711017 w 2711017"/>
              <a:gd name="connsiteY3" fmla="*/ 1207310 h 2387195"/>
              <a:gd name="connsiteX4" fmla="*/ 2011350 w 2711017"/>
              <a:gd name="connsiteY4" fmla="*/ 2387195 h 2387195"/>
              <a:gd name="connsiteX5" fmla="*/ 690523 w 2711017"/>
              <a:gd name="connsiteY5" fmla="*/ 2387190 h 2387195"/>
              <a:gd name="connsiteX6" fmla="*/ 0 w 2711017"/>
              <a:gd name="connsiteY6" fmla="*/ 1189022 h 2387195"/>
              <a:gd name="connsiteX0" fmla="*/ 0 w 2711017"/>
              <a:gd name="connsiteY0" fmla="*/ 1189022 h 2387190"/>
              <a:gd name="connsiteX1" fmla="*/ 635659 w 2711017"/>
              <a:gd name="connsiteY1" fmla="*/ 0 h 2387190"/>
              <a:gd name="connsiteX2" fmla="*/ 2029638 w 2711017"/>
              <a:gd name="connsiteY2" fmla="*/ 9147 h 2387190"/>
              <a:gd name="connsiteX3" fmla="*/ 2711017 w 2711017"/>
              <a:gd name="connsiteY3" fmla="*/ 1207310 h 2387190"/>
              <a:gd name="connsiteX4" fmla="*/ 1941500 w 2711017"/>
              <a:gd name="connsiteY4" fmla="*/ 2190289 h 2387190"/>
              <a:gd name="connsiteX5" fmla="*/ 690523 w 2711017"/>
              <a:gd name="connsiteY5" fmla="*/ 2387190 h 2387190"/>
              <a:gd name="connsiteX6" fmla="*/ 0 w 2711017"/>
              <a:gd name="connsiteY6" fmla="*/ 1189022 h 2387190"/>
              <a:gd name="connsiteX0" fmla="*/ 0 w 2711017"/>
              <a:gd name="connsiteY0" fmla="*/ 1189022 h 2387190"/>
              <a:gd name="connsiteX1" fmla="*/ 635659 w 2711017"/>
              <a:gd name="connsiteY1" fmla="*/ 0 h 2387190"/>
              <a:gd name="connsiteX2" fmla="*/ 2029638 w 2711017"/>
              <a:gd name="connsiteY2" fmla="*/ 9147 h 2387190"/>
              <a:gd name="connsiteX3" fmla="*/ 2711017 w 2711017"/>
              <a:gd name="connsiteY3" fmla="*/ 1207310 h 2387190"/>
              <a:gd name="connsiteX4" fmla="*/ 2036750 w 2711017"/>
              <a:gd name="connsiteY4" fmla="*/ 2368140 h 2387190"/>
              <a:gd name="connsiteX5" fmla="*/ 690523 w 2711017"/>
              <a:gd name="connsiteY5" fmla="*/ 2387190 h 2387190"/>
              <a:gd name="connsiteX6" fmla="*/ 0 w 2711017"/>
              <a:gd name="connsiteY6" fmla="*/ 1189022 h 2387190"/>
              <a:gd name="connsiteX0" fmla="*/ 0 w 2711017"/>
              <a:gd name="connsiteY0" fmla="*/ 1189022 h 2368140"/>
              <a:gd name="connsiteX1" fmla="*/ 635659 w 2711017"/>
              <a:gd name="connsiteY1" fmla="*/ 0 h 2368140"/>
              <a:gd name="connsiteX2" fmla="*/ 2029638 w 2711017"/>
              <a:gd name="connsiteY2" fmla="*/ 9147 h 2368140"/>
              <a:gd name="connsiteX3" fmla="*/ 2711017 w 2711017"/>
              <a:gd name="connsiteY3" fmla="*/ 1207310 h 2368140"/>
              <a:gd name="connsiteX4" fmla="*/ 2036750 w 2711017"/>
              <a:gd name="connsiteY4" fmla="*/ 2368140 h 2368140"/>
              <a:gd name="connsiteX5" fmla="*/ 798473 w 2711017"/>
              <a:gd name="connsiteY5" fmla="*/ 2133118 h 2368140"/>
              <a:gd name="connsiteX6" fmla="*/ 0 w 2711017"/>
              <a:gd name="connsiteY6" fmla="*/ 1189022 h 2368140"/>
              <a:gd name="connsiteX0" fmla="*/ 0 w 2711017"/>
              <a:gd name="connsiteY0" fmla="*/ 1189022 h 2374487"/>
              <a:gd name="connsiteX1" fmla="*/ 635659 w 2711017"/>
              <a:gd name="connsiteY1" fmla="*/ 0 h 2374487"/>
              <a:gd name="connsiteX2" fmla="*/ 2029638 w 2711017"/>
              <a:gd name="connsiteY2" fmla="*/ 9147 h 2374487"/>
              <a:gd name="connsiteX3" fmla="*/ 2711017 w 2711017"/>
              <a:gd name="connsiteY3" fmla="*/ 1207310 h 2374487"/>
              <a:gd name="connsiteX4" fmla="*/ 2036750 w 2711017"/>
              <a:gd name="connsiteY4" fmla="*/ 2368140 h 2374487"/>
              <a:gd name="connsiteX5" fmla="*/ 684173 w 2711017"/>
              <a:gd name="connsiteY5" fmla="*/ 2374487 h 2374487"/>
              <a:gd name="connsiteX6" fmla="*/ 0 w 2711017"/>
              <a:gd name="connsiteY6" fmla="*/ 1189022 h 2374487"/>
              <a:gd name="connsiteX0" fmla="*/ 0 w 2723717"/>
              <a:gd name="connsiteY0" fmla="*/ 1189022 h 2374487"/>
              <a:gd name="connsiteX1" fmla="*/ 635659 w 2723717"/>
              <a:gd name="connsiteY1" fmla="*/ 0 h 2374487"/>
              <a:gd name="connsiteX2" fmla="*/ 2029638 w 2723717"/>
              <a:gd name="connsiteY2" fmla="*/ 9147 h 2374487"/>
              <a:gd name="connsiteX3" fmla="*/ 2723717 w 2723717"/>
              <a:gd name="connsiteY3" fmla="*/ 1200958 h 2374487"/>
              <a:gd name="connsiteX4" fmla="*/ 2036750 w 2723717"/>
              <a:gd name="connsiteY4" fmla="*/ 2368140 h 2374487"/>
              <a:gd name="connsiteX5" fmla="*/ 684173 w 2723717"/>
              <a:gd name="connsiteY5" fmla="*/ 2374487 h 2374487"/>
              <a:gd name="connsiteX6" fmla="*/ 0 w 2723717"/>
              <a:gd name="connsiteY6" fmla="*/ 1189022 h 2374487"/>
              <a:gd name="connsiteX0" fmla="*/ 0 w 2723717"/>
              <a:gd name="connsiteY0" fmla="*/ 1179875 h 2365340"/>
              <a:gd name="connsiteX1" fmla="*/ 667409 w 2723717"/>
              <a:gd name="connsiteY1" fmla="*/ 130593 h 2365340"/>
              <a:gd name="connsiteX2" fmla="*/ 2029638 w 2723717"/>
              <a:gd name="connsiteY2" fmla="*/ 0 h 2365340"/>
              <a:gd name="connsiteX3" fmla="*/ 2723717 w 2723717"/>
              <a:gd name="connsiteY3" fmla="*/ 1191811 h 2365340"/>
              <a:gd name="connsiteX4" fmla="*/ 2036750 w 2723717"/>
              <a:gd name="connsiteY4" fmla="*/ 2358993 h 2365340"/>
              <a:gd name="connsiteX5" fmla="*/ 684173 w 2723717"/>
              <a:gd name="connsiteY5" fmla="*/ 2365340 h 2365340"/>
              <a:gd name="connsiteX6" fmla="*/ 0 w 2723717"/>
              <a:gd name="connsiteY6" fmla="*/ 1179875 h 2365340"/>
              <a:gd name="connsiteX0" fmla="*/ 0 w 2723717"/>
              <a:gd name="connsiteY0" fmla="*/ 1179875 h 2365340"/>
              <a:gd name="connsiteX1" fmla="*/ 673759 w 2723717"/>
              <a:gd name="connsiteY1" fmla="*/ 3557 h 2365340"/>
              <a:gd name="connsiteX2" fmla="*/ 2029638 w 2723717"/>
              <a:gd name="connsiteY2" fmla="*/ 0 h 2365340"/>
              <a:gd name="connsiteX3" fmla="*/ 2723717 w 2723717"/>
              <a:gd name="connsiteY3" fmla="*/ 1191811 h 2365340"/>
              <a:gd name="connsiteX4" fmla="*/ 2036750 w 2723717"/>
              <a:gd name="connsiteY4" fmla="*/ 2358993 h 2365340"/>
              <a:gd name="connsiteX5" fmla="*/ 684173 w 2723717"/>
              <a:gd name="connsiteY5" fmla="*/ 2365340 h 2365340"/>
              <a:gd name="connsiteX6" fmla="*/ 0 w 2723717"/>
              <a:gd name="connsiteY6" fmla="*/ 1179875 h 2365340"/>
              <a:gd name="connsiteX0" fmla="*/ 0 w 2723717"/>
              <a:gd name="connsiteY0" fmla="*/ 1176318 h 2361783"/>
              <a:gd name="connsiteX1" fmla="*/ 673759 w 2723717"/>
              <a:gd name="connsiteY1" fmla="*/ 0 h 2361783"/>
              <a:gd name="connsiteX2" fmla="*/ 1959788 w 2723717"/>
              <a:gd name="connsiteY2" fmla="*/ 244163 h 2361783"/>
              <a:gd name="connsiteX3" fmla="*/ 2723717 w 2723717"/>
              <a:gd name="connsiteY3" fmla="*/ 1188254 h 2361783"/>
              <a:gd name="connsiteX4" fmla="*/ 2036750 w 2723717"/>
              <a:gd name="connsiteY4" fmla="*/ 2355436 h 2361783"/>
              <a:gd name="connsiteX5" fmla="*/ 684173 w 2723717"/>
              <a:gd name="connsiteY5" fmla="*/ 2361783 h 2361783"/>
              <a:gd name="connsiteX6" fmla="*/ 0 w 2723717"/>
              <a:gd name="connsiteY6" fmla="*/ 1176318 h 2361783"/>
              <a:gd name="connsiteX0" fmla="*/ 0 w 2723717"/>
              <a:gd name="connsiteY0" fmla="*/ 1179875 h 2365340"/>
              <a:gd name="connsiteX1" fmla="*/ 673759 w 2723717"/>
              <a:gd name="connsiteY1" fmla="*/ 3557 h 2365340"/>
              <a:gd name="connsiteX2" fmla="*/ 2042338 w 2723717"/>
              <a:gd name="connsiteY2" fmla="*/ 0 h 2365340"/>
              <a:gd name="connsiteX3" fmla="*/ 2723717 w 2723717"/>
              <a:gd name="connsiteY3" fmla="*/ 1191811 h 2365340"/>
              <a:gd name="connsiteX4" fmla="*/ 2036750 w 2723717"/>
              <a:gd name="connsiteY4" fmla="*/ 2358993 h 2365340"/>
              <a:gd name="connsiteX5" fmla="*/ 684173 w 2723717"/>
              <a:gd name="connsiteY5" fmla="*/ 2365340 h 2365340"/>
              <a:gd name="connsiteX6" fmla="*/ 0 w 2723717"/>
              <a:gd name="connsiteY6" fmla="*/ 1179875 h 2365340"/>
              <a:gd name="connsiteX0" fmla="*/ 0 w 2457017"/>
              <a:gd name="connsiteY0" fmla="*/ 1186227 h 2365340"/>
              <a:gd name="connsiteX1" fmla="*/ 407059 w 2457017"/>
              <a:gd name="connsiteY1" fmla="*/ 3557 h 2365340"/>
              <a:gd name="connsiteX2" fmla="*/ 1775638 w 2457017"/>
              <a:gd name="connsiteY2" fmla="*/ 0 h 2365340"/>
              <a:gd name="connsiteX3" fmla="*/ 2457017 w 2457017"/>
              <a:gd name="connsiteY3" fmla="*/ 1191811 h 2365340"/>
              <a:gd name="connsiteX4" fmla="*/ 1770050 w 2457017"/>
              <a:gd name="connsiteY4" fmla="*/ 2358993 h 2365340"/>
              <a:gd name="connsiteX5" fmla="*/ 417473 w 2457017"/>
              <a:gd name="connsiteY5" fmla="*/ 2365340 h 2365340"/>
              <a:gd name="connsiteX6" fmla="*/ 0 w 2457017"/>
              <a:gd name="connsiteY6" fmla="*/ 1186227 h 2365340"/>
              <a:gd name="connsiteX0" fmla="*/ 0 w 2723717"/>
              <a:gd name="connsiteY0" fmla="*/ 1179876 h 2365340"/>
              <a:gd name="connsiteX1" fmla="*/ 673759 w 2723717"/>
              <a:gd name="connsiteY1" fmla="*/ 3557 h 2365340"/>
              <a:gd name="connsiteX2" fmla="*/ 2042338 w 2723717"/>
              <a:gd name="connsiteY2" fmla="*/ 0 h 2365340"/>
              <a:gd name="connsiteX3" fmla="*/ 2723717 w 2723717"/>
              <a:gd name="connsiteY3" fmla="*/ 1191811 h 2365340"/>
              <a:gd name="connsiteX4" fmla="*/ 2036750 w 2723717"/>
              <a:gd name="connsiteY4" fmla="*/ 2358993 h 2365340"/>
              <a:gd name="connsiteX5" fmla="*/ 684173 w 2723717"/>
              <a:gd name="connsiteY5" fmla="*/ 2365340 h 2365340"/>
              <a:gd name="connsiteX6" fmla="*/ 0 w 2723717"/>
              <a:gd name="connsiteY6" fmla="*/ 1179876 h 2365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23717" h="2365340">
                <a:moveTo>
                  <a:pt x="0" y="1179876"/>
                </a:moveTo>
                <a:lnTo>
                  <a:pt x="673759" y="3557"/>
                </a:lnTo>
                <a:lnTo>
                  <a:pt x="2042338" y="0"/>
                </a:lnTo>
                <a:lnTo>
                  <a:pt x="2723717" y="1191811"/>
                </a:lnTo>
                <a:lnTo>
                  <a:pt x="2036750" y="2358993"/>
                </a:lnTo>
                <a:lnTo>
                  <a:pt x="684173" y="2365340"/>
                </a:lnTo>
                <a:lnTo>
                  <a:pt x="0" y="1179876"/>
                </a:lnTo>
                <a:close/>
              </a:path>
            </a:pathLst>
          </a:custGeom>
          <a:solidFill>
            <a:srgbClr val="7795A3"/>
          </a:solidFill>
          <a:ln w="920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kern="0">
              <a:solidFill>
                <a:srgbClr val="244D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Hexagon 2"/>
          <p:cNvSpPr>
            <a:spLocks noChangeAspect="1"/>
          </p:cNvSpPr>
          <p:nvPr/>
        </p:nvSpPr>
        <p:spPr>
          <a:xfrm>
            <a:off x="-153972" y="2082740"/>
            <a:ext cx="2287991" cy="1986380"/>
          </a:xfrm>
          <a:custGeom>
            <a:avLst/>
            <a:gdLst>
              <a:gd name="connsiteX0" fmla="*/ 0 w 2637865"/>
              <a:gd name="connsiteY0" fmla="*/ 1179879 h 2359757"/>
              <a:gd name="connsiteX1" fmla="*/ 589939 w 2637865"/>
              <a:gd name="connsiteY1" fmla="*/ 1 h 2359757"/>
              <a:gd name="connsiteX2" fmla="*/ 2047926 w 2637865"/>
              <a:gd name="connsiteY2" fmla="*/ 1 h 2359757"/>
              <a:gd name="connsiteX3" fmla="*/ 2637865 w 2637865"/>
              <a:gd name="connsiteY3" fmla="*/ 1179879 h 2359757"/>
              <a:gd name="connsiteX4" fmla="*/ 2047926 w 2637865"/>
              <a:gd name="connsiteY4" fmla="*/ 2359756 h 2359757"/>
              <a:gd name="connsiteX5" fmla="*/ 589939 w 2637865"/>
              <a:gd name="connsiteY5" fmla="*/ 2359756 h 2359757"/>
              <a:gd name="connsiteX6" fmla="*/ 0 w 2637865"/>
              <a:gd name="connsiteY6" fmla="*/ 1179879 h 2359757"/>
              <a:gd name="connsiteX0" fmla="*/ 0 w 2637865"/>
              <a:gd name="connsiteY0" fmla="*/ 1179878 h 2368899"/>
              <a:gd name="connsiteX1" fmla="*/ 589939 w 2637865"/>
              <a:gd name="connsiteY1" fmla="*/ 0 h 2368899"/>
              <a:gd name="connsiteX2" fmla="*/ 2047926 w 2637865"/>
              <a:gd name="connsiteY2" fmla="*/ 0 h 2368899"/>
              <a:gd name="connsiteX3" fmla="*/ 2637865 w 2637865"/>
              <a:gd name="connsiteY3" fmla="*/ 1179878 h 2368899"/>
              <a:gd name="connsiteX4" fmla="*/ 2047926 w 2637865"/>
              <a:gd name="connsiteY4" fmla="*/ 2359755 h 2368899"/>
              <a:gd name="connsiteX5" fmla="*/ 717955 w 2637865"/>
              <a:gd name="connsiteY5" fmla="*/ 2368899 h 2368899"/>
              <a:gd name="connsiteX6" fmla="*/ 0 w 2637865"/>
              <a:gd name="connsiteY6" fmla="*/ 1179878 h 2368899"/>
              <a:gd name="connsiteX0" fmla="*/ 0 w 2637865"/>
              <a:gd name="connsiteY0" fmla="*/ 1179878 h 2378043"/>
              <a:gd name="connsiteX1" fmla="*/ 589939 w 2637865"/>
              <a:gd name="connsiteY1" fmla="*/ 0 h 2378043"/>
              <a:gd name="connsiteX2" fmla="*/ 2047926 w 2637865"/>
              <a:gd name="connsiteY2" fmla="*/ 0 h 2378043"/>
              <a:gd name="connsiteX3" fmla="*/ 2637865 w 2637865"/>
              <a:gd name="connsiteY3" fmla="*/ 1179878 h 2378043"/>
              <a:gd name="connsiteX4" fmla="*/ 2047926 w 2637865"/>
              <a:gd name="connsiteY4" fmla="*/ 2359755 h 2378043"/>
              <a:gd name="connsiteX5" fmla="*/ 644803 w 2637865"/>
              <a:gd name="connsiteY5" fmla="*/ 2378043 h 2378043"/>
              <a:gd name="connsiteX6" fmla="*/ 0 w 2637865"/>
              <a:gd name="connsiteY6" fmla="*/ 1179878 h 2378043"/>
              <a:gd name="connsiteX0" fmla="*/ 0 w 2683585"/>
              <a:gd name="connsiteY0" fmla="*/ 1189022 h 2378043"/>
              <a:gd name="connsiteX1" fmla="*/ 635659 w 2683585"/>
              <a:gd name="connsiteY1" fmla="*/ 0 h 2378043"/>
              <a:gd name="connsiteX2" fmla="*/ 2093646 w 2683585"/>
              <a:gd name="connsiteY2" fmla="*/ 0 h 2378043"/>
              <a:gd name="connsiteX3" fmla="*/ 2683585 w 2683585"/>
              <a:gd name="connsiteY3" fmla="*/ 1179878 h 2378043"/>
              <a:gd name="connsiteX4" fmla="*/ 2093646 w 2683585"/>
              <a:gd name="connsiteY4" fmla="*/ 2359755 h 2378043"/>
              <a:gd name="connsiteX5" fmla="*/ 690523 w 2683585"/>
              <a:gd name="connsiteY5" fmla="*/ 2378043 h 2378043"/>
              <a:gd name="connsiteX6" fmla="*/ 0 w 2683585"/>
              <a:gd name="connsiteY6" fmla="*/ 1189022 h 2378043"/>
              <a:gd name="connsiteX0" fmla="*/ 0 w 2546425"/>
              <a:gd name="connsiteY0" fmla="*/ 1189022 h 2378043"/>
              <a:gd name="connsiteX1" fmla="*/ 635659 w 2546425"/>
              <a:gd name="connsiteY1" fmla="*/ 0 h 2378043"/>
              <a:gd name="connsiteX2" fmla="*/ 2093646 w 2546425"/>
              <a:gd name="connsiteY2" fmla="*/ 0 h 2378043"/>
              <a:gd name="connsiteX3" fmla="*/ 2546425 w 2546425"/>
              <a:gd name="connsiteY3" fmla="*/ 1189022 h 2378043"/>
              <a:gd name="connsiteX4" fmla="*/ 2093646 w 2546425"/>
              <a:gd name="connsiteY4" fmla="*/ 2359755 h 2378043"/>
              <a:gd name="connsiteX5" fmla="*/ 690523 w 2546425"/>
              <a:gd name="connsiteY5" fmla="*/ 2378043 h 2378043"/>
              <a:gd name="connsiteX6" fmla="*/ 0 w 2546425"/>
              <a:gd name="connsiteY6" fmla="*/ 1189022 h 2378043"/>
              <a:gd name="connsiteX0" fmla="*/ 0 w 2711017"/>
              <a:gd name="connsiteY0" fmla="*/ 1189022 h 2378043"/>
              <a:gd name="connsiteX1" fmla="*/ 635659 w 2711017"/>
              <a:gd name="connsiteY1" fmla="*/ 0 h 2378043"/>
              <a:gd name="connsiteX2" fmla="*/ 2093646 w 2711017"/>
              <a:gd name="connsiteY2" fmla="*/ 0 h 2378043"/>
              <a:gd name="connsiteX3" fmla="*/ 2711017 w 2711017"/>
              <a:gd name="connsiteY3" fmla="*/ 1207310 h 2378043"/>
              <a:gd name="connsiteX4" fmla="*/ 2093646 w 2711017"/>
              <a:gd name="connsiteY4" fmla="*/ 2359755 h 2378043"/>
              <a:gd name="connsiteX5" fmla="*/ 690523 w 2711017"/>
              <a:gd name="connsiteY5" fmla="*/ 2378043 h 2378043"/>
              <a:gd name="connsiteX6" fmla="*/ 0 w 2711017"/>
              <a:gd name="connsiteY6" fmla="*/ 1189022 h 2378043"/>
              <a:gd name="connsiteX0" fmla="*/ 0 w 2711017"/>
              <a:gd name="connsiteY0" fmla="*/ 1189022 h 2378043"/>
              <a:gd name="connsiteX1" fmla="*/ 635659 w 2711017"/>
              <a:gd name="connsiteY1" fmla="*/ 0 h 2378043"/>
              <a:gd name="connsiteX2" fmla="*/ 2029638 w 2711017"/>
              <a:gd name="connsiteY2" fmla="*/ 9147 h 2378043"/>
              <a:gd name="connsiteX3" fmla="*/ 2711017 w 2711017"/>
              <a:gd name="connsiteY3" fmla="*/ 1207310 h 2378043"/>
              <a:gd name="connsiteX4" fmla="*/ 2093646 w 2711017"/>
              <a:gd name="connsiteY4" fmla="*/ 2359755 h 2378043"/>
              <a:gd name="connsiteX5" fmla="*/ 690523 w 2711017"/>
              <a:gd name="connsiteY5" fmla="*/ 2378043 h 2378043"/>
              <a:gd name="connsiteX6" fmla="*/ 0 w 2711017"/>
              <a:gd name="connsiteY6" fmla="*/ 1189022 h 2378043"/>
              <a:gd name="connsiteX0" fmla="*/ 0 w 2711017"/>
              <a:gd name="connsiteY0" fmla="*/ 1189022 h 2378043"/>
              <a:gd name="connsiteX1" fmla="*/ 635659 w 2711017"/>
              <a:gd name="connsiteY1" fmla="*/ 0 h 2378043"/>
              <a:gd name="connsiteX2" fmla="*/ 2029638 w 2711017"/>
              <a:gd name="connsiteY2" fmla="*/ 9147 h 2378043"/>
              <a:gd name="connsiteX3" fmla="*/ 2711017 w 2711017"/>
              <a:gd name="connsiteY3" fmla="*/ 1207310 h 2378043"/>
              <a:gd name="connsiteX4" fmla="*/ 2011350 w 2711017"/>
              <a:gd name="connsiteY4" fmla="*/ 2368901 h 2378043"/>
              <a:gd name="connsiteX5" fmla="*/ 690523 w 2711017"/>
              <a:gd name="connsiteY5" fmla="*/ 2378043 h 2378043"/>
              <a:gd name="connsiteX6" fmla="*/ 0 w 2711017"/>
              <a:gd name="connsiteY6" fmla="*/ 1189022 h 2378043"/>
              <a:gd name="connsiteX0" fmla="*/ 0 w 2711017"/>
              <a:gd name="connsiteY0" fmla="*/ 1189022 h 2378048"/>
              <a:gd name="connsiteX1" fmla="*/ 635659 w 2711017"/>
              <a:gd name="connsiteY1" fmla="*/ 0 h 2378048"/>
              <a:gd name="connsiteX2" fmla="*/ 2029638 w 2711017"/>
              <a:gd name="connsiteY2" fmla="*/ 9147 h 2378048"/>
              <a:gd name="connsiteX3" fmla="*/ 2711017 w 2711017"/>
              <a:gd name="connsiteY3" fmla="*/ 1207310 h 2378048"/>
              <a:gd name="connsiteX4" fmla="*/ 1965630 w 2711017"/>
              <a:gd name="connsiteY4" fmla="*/ 2378048 h 2378048"/>
              <a:gd name="connsiteX5" fmla="*/ 690523 w 2711017"/>
              <a:gd name="connsiteY5" fmla="*/ 2378043 h 2378048"/>
              <a:gd name="connsiteX6" fmla="*/ 0 w 2711017"/>
              <a:gd name="connsiteY6" fmla="*/ 1189022 h 2378048"/>
              <a:gd name="connsiteX0" fmla="*/ 0 w 2711017"/>
              <a:gd name="connsiteY0" fmla="*/ 1189022 h 2387195"/>
              <a:gd name="connsiteX1" fmla="*/ 635659 w 2711017"/>
              <a:gd name="connsiteY1" fmla="*/ 0 h 2387195"/>
              <a:gd name="connsiteX2" fmla="*/ 2029638 w 2711017"/>
              <a:gd name="connsiteY2" fmla="*/ 9147 h 2387195"/>
              <a:gd name="connsiteX3" fmla="*/ 2711017 w 2711017"/>
              <a:gd name="connsiteY3" fmla="*/ 1207310 h 2387195"/>
              <a:gd name="connsiteX4" fmla="*/ 2011350 w 2711017"/>
              <a:gd name="connsiteY4" fmla="*/ 2387195 h 2387195"/>
              <a:gd name="connsiteX5" fmla="*/ 690523 w 2711017"/>
              <a:gd name="connsiteY5" fmla="*/ 2378043 h 2387195"/>
              <a:gd name="connsiteX6" fmla="*/ 0 w 2711017"/>
              <a:gd name="connsiteY6" fmla="*/ 1189022 h 2387195"/>
              <a:gd name="connsiteX0" fmla="*/ 0 w 2711017"/>
              <a:gd name="connsiteY0" fmla="*/ 1189022 h 2387195"/>
              <a:gd name="connsiteX1" fmla="*/ 635659 w 2711017"/>
              <a:gd name="connsiteY1" fmla="*/ 0 h 2387195"/>
              <a:gd name="connsiteX2" fmla="*/ 2029638 w 2711017"/>
              <a:gd name="connsiteY2" fmla="*/ 9147 h 2387195"/>
              <a:gd name="connsiteX3" fmla="*/ 2711017 w 2711017"/>
              <a:gd name="connsiteY3" fmla="*/ 1207310 h 2387195"/>
              <a:gd name="connsiteX4" fmla="*/ 2011350 w 2711017"/>
              <a:gd name="connsiteY4" fmla="*/ 2387195 h 2387195"/>
              <a:gd name="connsiteX5" fmla="*/ 763675 w 2711017"/>
              <a:gd name="connsiteY5" fmla="*/ 2387190 h 2387195"/>
              <a:gd name="connsiteX6" fmla="*/ 0 w 2711017"/>
              <a:gd name="connsiteY6" fmla="*/ 1189022 h 2387195"/>
              <a:gd name="connsiteX0" fmla="*/ 0 w 2711017"/>
              <a:gd name="connsiteY0" fmla="*/ 1189022 h 2396337"/>
              <a:gd name="connsiteX1" fmla="*/ 635659 w 2711017"/>
              <a:gd name="connsiteY1" fmla="*/ 0 h 2396337"/>
              <a:gd name="connsiteX2" fmla="*/ 2029638 w 2711017"/>
              <a:gd name="connsiteY2" fmla="*/ 9147 h 2396337"/>
              <a:gd name="connsiteX3" fmla="*/ 2711017 w 2711017"/>
              <a:gd name="connsiteY3" fmla="*/ 1207310 h 2396337"/>
              <a:gd name="connsiteX4" fmla="*/ 2011350 w 2711017"/>
              <a:gd name="connsiteY4" fmla="*/ 2387195 h 2396337"/>
              <a:gd name="connsiteX5" fmla="*/ 699667 w 2711017"/>
              <a:gd name="connsiteY5" fmla="*/ 2396337 h 2396337"/>
              <a:gd name="connsiteX6" fmla="*/ 0 w 2711017"/>
              <a:gd name="connsiteY6" fmla="*/ 1189022 h 2396337"/>
              <a:gd name="connsiteX0" fmla="*/ 0 w 2711017"/>
              <a:gd name="connsiteY0" fmla="*/ 1189022 h 2387195"/>
              <a:gd name="connsiteX1" fmla="*/ 635659 w 2711017"/>
              <a:gd name="connsiteY1" fmla="*/ 0 h 2387195"/>
              <a:gd name="connsiteX2" fmla="*/ 2029638 w 2711017"/>
              <a:gd name="connsiteY2" fmla="*/ 9147 h 2387195"/>
              <a:gd name="connsiteX3" fmla="*/ 2711017 w 2711017"/>
              <a:gd name="connsiteY3" fmla="*/ 1207310 h 2387195"/>
              <a:gd name="connsiteX4" fmla="*/ 2011350 w 2711017"/>
              <a:gd name="connsiteY4" fmla="*/ 2387195 h 2387195"/>
              <a:gd name="connsiteX5" fmla="*/ 772819 w 2711017"/>
              <a:gd name="connsiteY5" fmla="*/ 2140232 h 2387195"/>
              <a:gd name="connsiteX6" fmla="*/ 0 w 2711017"/>
              <a:gd name="connsiteY6" fmla="*/ 1189022 h 2387195"/>
              <a:gd name="connsiteX0" fmla="*/ 0 w 2711017"/>
              <a:gd name="connsiteY0" fmla="*/ 1189022 h 2387195"/>
              <a:gd name="connsiteX1" fmla="*/ 635659 w 2711017"/>
              <a:gd name="connsiteY1" fmla="*/ 0 h 2387195"/>
              <a:gd name="connsiteX2" fmla="*/ 2029638 w 2711017"/>
              <a:gd name="connsiteY2" fmla="*/ 9147 h 2387195"/>
              <a:gd name="connsiteX3" fmla="*/ 2711017 w 2711017"/>
              <a:gd name="connsiteY3" fmla="*/ 1207310 h 2387195"/>
              <a:gd name="connsiteX4" fmla="*/ 2011350 w 2711017"/>
              <a:gd name="connsiteY4" fmla="*/ 2387195 h 2387195"/>
              <a:gd name="connsiteX5" fmla="*/ 690523 w 2711017"/>
              <a:gd name="connsiteY5" fmla="*/ 2387190 h 2387195"/>
              <a:gd name="connsiteX6" fmla="*/ 0 w 2711017"/>
              <a:gd name="connsiteY6" fmla="*/ 1189022 h 2387195"/>
              <a:gd name="connsiteX0" fmla="*/ 0 w 2711017"/>
              <a:gd name="connsiteY0" fmla="*/ 1189022 h 2387190"/>
              <a:gd name="connsiteX1" fmla="*/ 635659 w 2711017"/>
              <a:gd name="connsiteY1" fmla="*/ 0 h 2387190"/>
              <a:gd name="connsiteX2" fmla="*/ 2029638 w 2711017"/>
              <a:gd name="connsiteY2" fmla="*/ 9147 h 2387190"/>
              <a:gd name="connsiteX3" fmla="*/ 2711017 w 2711017"/>
              <a:gd name="connsiteY3" fmla="*/ 1207310 h 2387190"/>
              <a:gd name="connsiteX4" fmla="*/ 1941500 w 2711017"/>
              <a:gd name="connsiteY4" fmla="*/ 2190289 h 2387190"/>
              <a:gd name="connsiteX5" fmla="*/ 690523 w 2711017"/>
              <a:gd name="connsiteY5" fmla="*/ 2387190 h 2387190"/>
              <a:gd name="connsiteX6" fmla="*/ 0 w 2711017"/>
              <a:gd name="connsiteY6" fmla="*/ 1189022 h 2387190"/>
              <a:gd name="connsiteX0" fmla="*/ 0 w 2711017"/>
              <a:gd name="connsiteY0" fmla="*/ 1189022 h 2387190"/>
              <a:gd name="connsiteX1" fmla="*/ 635659 w 2711017"/>
              <a:gd name="connsiteY1" fmla="*/ 0 h 2387190"/>
              <a:gd name="connsiteX2" fmla="*/ 2029638 w 2711017"/>
              <a:gd name="connsiteY2" fmla="*/ 9147 h 2387190"/>
              <a:gd name="connsiteX3" fmla="*/ 2711017 w 2711017"/>
              <a:gd name="connsiteY3" fmla="*/ 1207310 h 2387190"/>
              <a:gd name="connsiteX4" fmla="*/ 2036750 w 2711017"/>
              <a:gd name="connsiteY4" fmla="*/ 2368140 h 2387190"/>
              <a:gd name="connsiteX5" fmla="*/ 690523 w 2711017"/>
              <a:gd name="connsiteY5" fmla="*/ 2387190 h 2387190"/>
              <a:gd name="connsiteX6" fmla="*/ 0 w 2711017"/>
              <a:gd name="connsiteY6" fmla="*/ 1189022 h 2387190"/>
              <a:gd name="connsiteX0" fmla="*/ 0 w 2711017"/>
              <a:gd name="connsiteY0" fmla="*/ 1189022 h 2368140"/>
              <a:gd name="connsiteX1" fmla="*/ 635659 w 2711017"/>
              <a:gd name="connsiteY1" fmla="*/ 0 h 2368140"/>
              <a:gd name="connsiteX2" fmla="*/ 2029638 w 2711017"/>
              <a:gd name="connsiteY2" fmla="*/ 9147 h 2368140"/>
              <a:gd name="connsiteX3" fmla="*/ 2711017 w 2711017"/>
              <a:gd name="connsiteY3" fmla="*/ 1207310 h 2368140"/>
              <a:gd name="connsiteX4" fmla="*/ 2036750 w 2711017"/>
              <a:gd name="connsiteY4" fmla="*/ 2368140 h 2368140"/>
              <a:gd name="connsiteX5" fmla="*/ 798473 w 2711017"/>
              <a:gd name="connsiteY5" fmla="*/ 2133118 h 2368140"/>
              <a:gd name="connsiteX6" fmla="*/ 0 w 2711017"/>
              <a:gd name="connsiteY6" fmla="*/ 1189022 h 2368140"/>
              <a:gd name="connsiteX0" fmla="*/ 0 w 2711017"/>
              <a:gd name="connsiteY0" fmla="*/ 1189022 h 2374487"/>
              <a:gd name="connsiteX1" fmla="*/ 635659 w 2711017"/>
              <a:gd name="connsiteY1" fmla="*/ 0 h 2374487"/>
              <a:gd name="connsiteX2" fmla="*/ 2029638 w 2711017"/>
              <a:gd name="connsiteY2" fmla="*/ 9147 h 2374487"/>
              <a:gd name="connsiteX3" fmla="*/ 2711017 w 2711017"/>
              <a:gd name="connsiteY3" fmla="*/ 1207310 h 2374487"/>
              <a:gd name="connsiteX4" fmla="*/ 2036750 w 2711017"/>
              <a:gd name="connsiteY4" fmla="*/ 2368140 h 2374487"/>
              <a:gd name="connsiteX5" fmla="*/ 684173 w 2711017"/>
              <a:gd name="connsiteY5" fmla="*/ 2374487 h 2374487"/>
              <a:gd name="connsiteX6" fmla="*/ 0 w 2711017"/>
              <a:gd name="connsiteY6" fmla="*/ 1189022 h 2374487"/>
              <a:gd name="connsiteX0" fmla="*/ 0 w 2723717"/>
              <a:gd name="connsiteY0" fmla="*/ 1189022 h 2374487"/>
              <a:gd name="connsiteX1" fmla="*/ 635659 w 2723717"/>
              <a:gd name="connsiteY1" fmla="*/ 0 h 2374487"/>
              <a:gd name="connsiteX2" fmla="*/ 2029638 w 2723717"/>
              <a:gd name="connsiteY2" fmla="*/ 9147 h 2374487"/>
              <a:gd name="connsiteX3" fmla="*/ 2723717 w 2723717"/>
              <a:gd name="connsiteY3" fmla="*/ 1200958 h 2374487"/>
              <a:gd name="connsiteX4" fmla="*/ 2036750 w 2723717"/>
              <a:gd name="connsiteY4" fmla="*/ 2368140 h 2374487"/>
              <a:gd name="connsiteX5" fmla="*/ 684173 w 2723717"/>
              <a:gd name="connsiteY5" fmla="*/ 2374487 h 2374487"/>
              <a:gd name="connsiteX6" fmla="*/ 0 w 2723717"/>
              <a:gd name="connsiteY6" fmla="*/ 1189022 h 2374487"/>
              <a:gd name="connsiteX0" fmla="*/ 0 w 2723717"/>
              <a:gd name="connsiteY0" fmla="*/ 1179875 h 2365340"/>
              <a:gd name="connsiteX1" fmla="*/ 667409 w 2723717"/>
              <a:gd name="connsiteY1" fmla="*/ 130593 h 2365340"/>
              <a:gd name="connsiteX2" fmla="*/ 2029638 w 2723717"/>
              <a:gd name="connsiteY2" fmla="*/ 0 h 2365340"/>
              <a:gd name="connsiteX3" fmla="*/ 2723717 w 2723717"/>
              <a:gd name="connsiteY3" fmla="*/ 1191811 h 2365340"/>
              <a:gd name="connsiteX4" fmla="*/ 2036750 w 2723717"/>
              <a:gd name="connsiteY4" fmla="*/ 2358993 h 2365340"/>
              <a:gd name="connsiteX5" fmla="*/ 684173 w 2723717"/>
              <a:gd name="connsiteY5" fmla="*/ 2365340 h 2365340"/>
              <a:gd name="connsiteX6" fmla="*/ 0 w 2723717"/>
              <a:gd name="connsiteY6" fmla="*/ 1179875 h 2365340"/>
              <a:gd name="connsiteX0" fmla="*/ 0 w 2723717"/>
              <a:gd name="connsiteY0" fmla="*/ 1179875 h 2365340"/>
              <a:gd name="connsiteX1" fmla="*/ 673759 w 2723717"/>
              <a:gd name="connsiteY1" fmla="*/ 3557 h 2365340"/>
              <a:gd name="connsiteX2" fmla="*/ 2029638 w 2723717"/>
              <a:gd name="connsiteY2" fmla="*/ 0 h 2365340"/>
              <a:gd name="connsiteX3" fmla="*/ 2723717 w 2723717"/>
              <a:gd name="connsiteY3" fmla="*/ 1191811 h 2365340"/>
              <a:gd name="connsiteX4" fmla="*/ 2036750 w 2723717"/>
              <a:gd name="connsiteY4" fmla="*/ 2358993 h 2365340"/>
              <a:gd name="connsiteX5" fmla="*/ 684173 w 2723717"/>
              <a:gd name="connsiteY5" fmla="*/ 2365340 h 2365340"/>
              <a:gd name="connsiteX6" fmla="*/ 0 w 2723717"/>
              <a:gd name="connsiteY6" fmla="*/ 1179875 h 2365340"/>
              <a:gd name="connsiteX0" fmla="*/ 0 w 2723717"/>
              <a:gd name="connsiteY0" fmla="*/ 1176318 h 2361783"/>
              <a:gd name="connsiteX1" fmla="*/ 673759 w 2723717"/>
              <a:gd name="connsiteY1" fmla="*/ 0 h 2361783"/>
              <a:gd name="connsiteX2" fmla="*/ 1959788 w 2723717"/>
              <a:gd name="connsiteY2" fmla="*/ 244163 h 2361783"/>
              <a:gd name="connsiteX3" fmla="*/ 2723717 w 2723717"/>
              <a:gd name="connsiteY3" fmla="*/ 1188254 h 2361783"/>
              <a:gd name="connsiteX4" fmla="*/ 2036750 w 2723717"/>
              <a:gd name="connsiteY4" fmla="*/ 2355436 h 2361783"/>
              <a:gd name="connsiteX5" fmla="*/ 684173 w 2723717"/>
              <a:gd name="connsiteY5" fmla="*/ 2361783 h 2361783"/>
              <a:gd name="connsiteX6" fmla="*/ 0 w 2723717"/>
              <a:gd name="connsiteY6" fmla="*/ 1176318 h 2361783"/>
              <a:gd name="connsiteX0" fmla="*/ 0 w 2723717"/>
              <a:gd name="connsiteY0" fmla="*/ 1179875 h 2365340"/>
              <a:gd name="connsiteX1" fmla="*/ 673759 w 2723717"/>
              <a:gd name="connsiteY1" fmla="*/ 3557 h 2365340"/>
              <a:gd name="connsiteX2" fmla="*/ 2042338 w 2723717"/>
              <a:gd name="connsiteY2" fmla="*/ 0 h 2365340"/>
              <a:gd name="connsiteX3" fmla="*/ 2723717 w 2723717"/>
              <a:gd name="connsiteY3" fmla="*/ 1191811 h 2365340"/>
              <a:gd name="connsiteX4" fmla="*/ 2036750 w 2723717"/>
              <a:gd name="connsiteY4" fmla="*/ 2358993 h 2365340"/>
              <a:gd name="connsiteX5" fmla="*/ 684173 w 2723717"/>
              <a:gd name="connsiteY5" fmla="*/ 2365340 h 2365340"/>
              <a:gd name="connsiteX6" fmla="*/ 0 w 2723717"/>
              <a:gd name="connsiteY6" fmla="*/ 1179875 h 2365340"/>
              <a:gd name="connsiteX0" fmla="*/ 0 w 2457017"/>
              <a:gd name="connsiteY0" fmla="*/ 1186227 h 2365340"/>
              <a:gd name="connsiteX1" fmla="*/ 407059 w 2457017"/>
              <a:gd name="connsiteY1" fmla="*/ 3557 h 2365340"/>
              <a:gd name="connsiteX2" fmla="*/ 1775638 w 2457017"/>
              <a:gd name="connsiteY2" fmla="*/ 0 h 2365340"/>
              <a:gd name="connsiteX3" fmla="*/ 2457017 w 2457017"/>
              <a:gd name="connsiteY3" fmla="*/ 1191811 h 2365340"/>
              <a:gd name="connsiteX4" fmla="*/ 1770050 w 2457017"/>
              <a:gd name="connsiteY4" fmla="*/ 2358993 h 2365340"/>
              <a:gd name="connsiteX5" fmla="*/ 417473 w 2457017"/>
              <a:gd name="connsiteY5" fmla="*/ 2365340 h 2365340"/>
              <a:gd name="connsiteX6" fmla="*/ 0 w 2457017"/>
              <a:gd name="connsiteY6" fmla="*/ 1186227 h 2365340"/>
              <a:gd name="connsiteX0" fmla="*/ 0 w 2723717"/>
              <a:gd name="connsiteY0" fmla="*/ 1179876 h 2365340"/>
              <a:gd name="connsiteX1" fmla="*/ 673759 w 2723717"/>
              <a:gd name="connsiteY1" fmla="*/ 3557 h 2365340"/>
              <a:gd name="connsiteX2" fmla="*/ 2042338 w 2723717"/>
              <a:gd name="connsiteY2" fmla="*/ 0 h 2365340"/>
              <a:gd name="connsiteX3" fmla="*/ 2723717 w 2723717"/>
              <a:gd name="connsiteY3" fmla="*/ 1191811 h 2365340"/>
              <a:gd name="connsiteX4" fmla="*/ 2036750 w 2723717"/>
              <a:gd name="connsiteY4" fmla="*/ 2358993 h 2365340"/>
              <a:gd name="connsiteX5" fmla="*/ 684173 w 2723717"/>
              <a:gd name="connsiteY5" fmla="*/ 2365340 h 2365340"/>
              <a:gd name="connsiteX6" fmla="*/ 0 w 2723717"/>
              <a:gd name="connsiteY6" fmla="*/ 1179876 h 2365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23717" h="2365340">
                <a:moveTo>
                  <a:pt x="0" y="1179876"/>
                </a:moveTo>
                <a:lnTo>
                  <a:pt x="673759" y="3557"/>
                </a:lnTo>
                <a:lnTo>
                  <a:pt x="2042338" y="0"/>
                </a:lnTo>
                <a:lnTo>
                  <a:pt x="2723717" y="1191811"/>
                </a:lnTo>
                <a:lnTo>
                  <a:pt x="2036750" y="2358993"/>
                </a:lnTo>
                <a:lnTo>
                  <a:pt x="684173" y="2365340"/>
                </a:lnTo>
                <a:lnTo>
                  <a:pt x="0" y="1179876"/>
                </a:lnTo>
                <a:close/>
              </a:path>
            </a:pathLst>
          </a:custGeom>
          <a:solidFill>
            <a:srgbClr val="7795A3"/>
          </a:solidFill>
          <a:ln w="920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kern="0">
              <a:solidFill>
                <a:srgbClr val="244D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6401487"/>
      </p:ext>
    </p:extLst>
  </p:cSld>
  <p:clrMapOvr>
    <a:masterClrMapping/>
  </p:clrMapOvr>
  <p:transition>
    <p:wipe dir="d"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71500" y="4953000"/>
            <a:ext cx="6902196" cy="978729"/>
          </a:xfrm>
        </p:spPr>
        <p:txBody>
          <a:bodyPr wrap="square" anchor="t" anchorCtr="0">
            <a:spAutoFit/>
          </a:bodyPr>
          <a:lstStyle>
            <a:lvl1pPr algn="l">
              <a:defRPr sz="3200" b="1" i="0" baseline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r>
              <a:rPr lang="en-US"/>
              <a:t>The New Animated Science </a:t>
            </a:r>
            <a:br>
              <a:rPr lang="en-US"/>
            </a:br>
            <a:r>
              <a:rPr lang="en-US"/>
              <a:t>Mission Directorate Template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668832" y="4928616"/>
            <a:ext cx="4048125" cy="313944"/>
          </a:xfrm>
        </p:spPr>
        <p:txBody>
          <a:bodyPr>
            <a:normAutofit/>
          </a:bodyPr>
          <a:lstStyle>
            <a:lvl1pPr marL="0" indent="0" algn="r">
              <a:buNone/>
              <a:defRPr sz="1800" b="1" baseline="0">
                <a:solidFill>
                  <a:srgbClr val="244D60"/>
                </a:solidFill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marL="228600" marR="0" lvl="0" indent="-22860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/>
              <a:t>Presenter Name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7644765" y="5254435"/>
            <a:ext cx="4071938" cy="1012825"/>
          </a:xfrm>
        </p:spPr>
        <p:txBody>
          <a:bodyPr>
            <a:noAutofit/>
          </a:bodyPr>
          <a:lstStyle>
            <a:lvl1pPr marL="0" indent="0" algn="r">
              <a:spcBef>
                <a:spcPts val="400"/>
              </a:spcBef>
              <a:buFont typeface="Arial" charset="0"/>
              <a:buNone/>
              <a:defRPr sz="1800" baseline="0">
                <a:solidFill>
                  <a:srgbClr val="244D60"/>
                </a:solidFill>
              </a:defRPr>
            </a:lvl1pPr>
            <a:lvl2pPr marL="457200" indent="0" algn="r">
              <a:buFont typeface="Arial" charset="0"/>
              <a:buNone/>
              <a:defRPr sz="1800">
                <a:solidFill>
                  <a:srgbClr val="244D60"/>
                </a:solidFill>
              </a:defRPr>
            </a:lvl2pPr>
            <a:lvl3pPr marL="914400" indent="0" algn="r">
              <a:buFont typeface="Arial" charset="0"/>
              <a:buNone/>
              <a:defRPr sz="1800">
                <a:solidFill>
                  <a:srgbClr val="244D60"/>
                </a:solidFill>
              </a:defRPr>
            </a:lvl3pPr>
            <a:lvl4pPr marL="1371600" indent="0" algn="r">
              <a:buFont typeface="Arial" charset="0"/>
              <a:buNone/>
              <a:defRPr sz="1800">
                <a:solidFill>
                  <a:srgbClr val="244D60"/>
                </a:solidFill>
              </a:defRPr>
            </a:lvl4pPr>
            <a:lvl5pPr marL="1828800" indent="0" algn="r">
              <a:buFont typeface="Arial" charset="0"/>
              <a:buNone/>
              <a:defRPr sz="1800">
                <a:solidFill>
                  <a:srgbClr val="244D60"/>
                </a:solidFill>
              </a:defRPr>
            </a:lvl5pPr>
          </a:lstStyle>
          <a:p>
            <a:pPr lvl="0"/>
            <a:r>
              <a:rPr lang="en-US"/>
              <a:t>Title</a:t>
            </a:r>
          </a:p>
          <a:p>
            <a:pPr lvl="0"/>
            <a:r>
              <a:rPr lang="en-US"/>
              <a:t>Organization</a:t>
            </a:r>
          </a:p>
          <a:p>
            <a:pPr lvl="0"/>
            <a:r>
              <a:rPr lang="en-US"/>
              <a:t>Contact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7644765" y="6339395"/>
            <a:ext cx="4071938" cy="317437"/>
          </a:xfrm>
        </p:spPr>
        <p:txBody>
          <a:bodyPr>
            <a:noAutofit/>
          </a:bodyPr>
          <a:lstStyle>
            <a:lvl1pPr marL="0" indent="0" algn="r">
              <a:spcBef>
                <a:spcPts val="400"/>
              </a:spcBef>
              <a:buFont typeface="Arial" charset="0"/>
              <a:buNone/>
              <a:defRPr sz="1400" baseline="0">
                <a:solidFill>
                  <a:srgbClr val="244D60"/>
                </a:solidFill>
              </a:defRPr>
            </a:lvl1pPr>
            <a:lvl2pPr marL="457200" indent="0" algn="r">
              <a:buFont typeface="Arial" charset="0"/>
              <a:buNone/>
              <a:defRPr sz="1800">
                <a:solidFill>
                  <a:srgbClr val="244D60"/>
                </a:solidFill>
              </a:defRPr>
            </a:lvl2pPr>
            <a:lvl3pPr marL="914400" indent="0" algn="r">
              <a:buFont typeface="Arial" charset="0"/>
              <a:buNone/>
              <a:defRPr sz="1800">
                <a:solidFill>
                  <a:srgbClr val="244D60"/>
                </a:solidFill>
              </a:defRPr>
            </a:lvl3pPr>
            <a:lvl4pPr marL="1371600" indent="0" algn="r">
              <a:buFont typeface="Arial" charset="0"/>
              <a:buNone/>
              <a:defRPr sz="1800">
                <a:solidFill>
                  <a:srgbClr val="244D60"/>
                </a:solidFill>
              </a:defRPr>
            </a:lvl4pPr>
            <a:lvl5pPr marL="1828800" indent="0" algn="r">
              <a:buFont typeface="Arial" charset="0"/>
              <a:buNone/>
              <a:defRPr sz="1800">
                <a:solidFill>
                  <a:srgbClr val="244D60"/>
                </a:solidFill>
              </a:defRPr>
            </a:lvl5pPr>
          </a:lstStyle>
          <a:p>
            <a:pPr lvl="0"/>
            <a:r>
              <a:rPr lang="en-US"/>
              <a:t>MONTH YEAR</a:t>
            </a:r>
          </a:p>
        </p:txBody>
      </p:sp>
    </p:spTree>
    <p:extLst>
      <p:ext uri="{BB962C8B-B14F-4D97-AF65-F5344CB8AC3E}">
        <p14:creationId xmlns:p14="http://schemas.microsoft.com/office/powerpoint/2010/main" val="2226738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3120">
          <p15:clr>
            <a:srgbClr val="FBAE40"/>
          </p15:clr>
        </p15:guide>
        <p15:guide id="2" pos="732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2237B998-9718-4843-A842-5D6256680E6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9E70AEB-97F5-0F48-9A3F-D180606A03F2}"/>
              </a:ext>
            </a:extLst>
          </p:cNvPr>
          <p:cNvSpPr/>
          <p:nvPr userDrawn="1"/>
        </p:nvSpPr>
        <p:spPr>
          <a:xfrm>
            <a:off x="0" y="2463616"/>
            <a:ext cx="12192000" cy="1713654"/>
          </a:xfrm>
          <a:prstGeom prst="rect">
            <a:avLst/>
          </a:prstGeom>
          <a:gradFill flip="none" rotWithShape="1">
            <a:gsLst>
              <a:gs pos="100000">
                <a:srgbClr val="BFE5FF">
                  <a:alpha val="37000"/>
                </a:srgbClr>
              </a:gs>
              <a:gs pos="85000">
                <a:srgbClr val="BFE5FF">
                  <a:alpha val="95000"/>
                </a:srgbClr>
              </a:gs>
              <a:gs pos="53000">
                <a:srgbClr val="BFE5FF"/>
              </a:gs>
              <a:gs pos="14000">
                <a:srgbClr val="BFE5FF">
                  <a:alpha val="95000"/>
                </a:srgbClr>
              </a:gs>
              <a:gs pos="0">
                <a:srgbClr val="BFE5FF">
                  <a:alpha val="37000"/>
                </a:srgbClr>
              </a:gs>
            </a:gsLst>
            <a:lin ang="0" scaled="1"/>
            <a:tileRect/>
          </a:gradFill>
          <a:ln>
            <a:noFill/>
          </a:ln>
          <a:effectLst>
            <a:outerShdw blurRad="254000" sx="103000" sy="103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C8BE70F-03DA-4747-9669-09C46A6A99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16567"/>
            <a:ext cx="10515600" cy="646331"/>
          </a:xfrm>
        </p:spPr>
        <p:txBody>
          <a:bodyPr anchor="ctr">
            <a:spAutoFit/>
          </a:bodyPr>
          <a:lstStyle>
            <a:lvl1pPr algn="ctr"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402EFE-7EAA-2042-BFD5-33177FA652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B6430-6794-427A-8197-CC49AD041511}" type="datetime1">
              <a:rPr lang="en-US" smtClean="0"/>
              <a:t>8/18/2023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B1DCC9-6755-1C41-A923-BB12EA8B50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Earth Science Division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BFB372-536E-3149-8638-387946DFE5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E8C51FE-49D9-314D-9957-ABBF7DDE878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0331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DCDA10E9-5C67-4148-864B-F3F3C56C3AB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1000">
                <a:srgbClr val="C7A16D"/>
              </a:gs>
              <a:gs pos="73000">
                <a:srgbClr val="5C7A8F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8366573-8E41-884C-9A46-968B69E936A7}"/>
              </a:ext>
            </a:extLst>
          </p:cNvPr>
          <p:cNvGrpSpPr/>
          <p:nvPr/>
        </p:nvGrpSpPr>
        <p:grpSpPr>
          <a:xfrm>
            <a:off x="517664" y="-19393"/>
            <a:ext cx="4628149" cy="6890327"/>
            <a:chOff x="3308351" y="2370138"/>
            <a:chExt cx="2760662" cy="4110037"/>
          </a:xfrm>
          <a:gradFill>
            <a:gsLst>
              <a:gs pos="0">
                <a:srgbClr val="A3D1E8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grpSpPr>
        <p:sp>
          <p:nvSpPr>
            <p:cNvPr id="21" name="Freeform 10">
              <a:extLst>
                <a:ext uri="{FF2B5EF4-FFF2-40B4-BE49-F238E27FC236}">
                  <a16:creationId xmlns:a16="http://schemas.microsoft.com/office/drawing/2014/main" id="{F3E06820-AF45-8447-870A-93CC24EA81F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94213" y="2370138"/>
              <a:ext cx="1574800" cy="3676650"/>
            </a:xfrm>
            <a:custGeom>
              <a:avLst/>
              <a:gdLst>
                <a:gd name="T0" fmla="*/ 239 w 828"/>
                <a:gd name="T1" fmla="*/ 1416 h 1936"/>
                <a:gd name="T2" fmla="*/ 387 w 828"/>
                <a:gd name="T3" fmla="*/ 1936 h 1936"/>
                <a:gd name="T4" fmla="*/ 127 w 828"/>
                <a:gd name="T5" fmla="*/ 1417 h 1936"/>
                <a:gd name="T6" fmla="*/ 239 w 828"/>
                <a:gd name="T7" fmla="*/ 1416 h 1936"/>
                <a:gd name="T8" fmla="*/ 273 w 828"/>
                <a:gd name="T9" fmla="*/ 883 h 1936"/>
                <a:gd name="T10" fmla="*/ 828 w 828"/>
                <a:gd name="T11" fmla="*/ 3 h 1936"/>
                <a:gd name="T12" fmla="*/ 195 w 828"/>
                <a:gd name="T13" fmla="*/ 0 h 1936"/>
                <a:gd name="T14" fmla="*/ 18 w 828"/>
                <a:gd name="T15" fmla="*/ 883 h 1936"/>
                <a:gd name="T16" fmla="*/ 273 w 828"/>
                <a:gd name="T17" fmla="*/ 883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8" h="1936">
                  <a:moveTo>
                    <a:pt x="239" y="1416"/>
                  </a:moveTo>
                  <a:cubicBezTo>
                    <a:pt x="273" y="1728"/>
                    <a:pt x="387" y="1936"/>
                    <a:pt x="387" y="1936"/>
                  </a:cubicBezTo>
                  <a:cubicBezTo>
                    <a:pt x="271" y="1756"/>
                    <a:pt x="186" y="1583"/>
                    <a:pt x="127" y="1417"/>
                  </a:cubicBezTo>
                  <a:lnTo>
                    <a:pt x="239" y="1416"/>
                  </a:lnTo>
                  <a:close/>
                  <a:moveTo>
                    <a:pt x="273" y="883"/>
                  </a:moveTo>
                  <a:cubicBezTo>
                    <a:pt x="342" y="603"/>
                    <a:pt x="503" y="296"/>
                    <a:pt x="828" y="3"/>
                  </a:cubicBezTo>
                  <a:cubicBezTo>
                    <a:pt x="195" y="0"/>
                    <a:pt x="195" y="0"/>
                    <a:pt x="195" y="0"/>
                  </a:cubicBezTo>
                  <a:cubicBezTo>
                    <a:pt x="82" y="241"/>
                    <a:pt x="0" y="540"/>
                    <a:pt x="18" y="883"/>
                  </a:cubicBezTo>
                  <a:lnTo>
                    <a:pt x="273" y="883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B3D5EB"/>
                </a:gs>
                <a:gs pos="100000">
                  <a:srgbClr val="A1C7E2"/>
                </a:gs>
              </a:gsLst>
              <a:lin ang="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1">
              <a:extLst>
                <a:ext uri="{FF2B5EF4-FFF2-40B4-BE49-F238E27FC236}">
                  <a16:creationId xmlns:a16="http://schemas.microsoft.com/office/drawing/2014/main" id="{6CB6D904-E209-9448-B66C-46D6E4395CDE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3276" y="5254625"/>
              <a:ext cx="542925" cy="1223962"/>
            </a:xfrm>
            <a:custGeom>
              <a:avLst/>
              <a:gdLst>
                <a:gd name="T0" fmla="*/ 286 w 286"/>
                <a:gd name="T1" fmla="*/ 645 h 645"/>
                <a:gd name="T2" fmla="*/ 0 w 286"/>
                <a:gd name="T3" fmla="*/ 0 h 645"/>
                <a:gd name="T4" fmla="*/ 166 w 286"/>
                <a:gd name="T5" fmla="*/ 645 h 645"/>
                <a:gd name="T6" fmla="*/ 286 w 286"/>
                <a:gd name="T7" fmla="*/ 645 h 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6" h="645">
                  <a:moveTo>
                    <a:pt x="286" y="645"/>
                  </a:moveTo>
                  <a:cubicBezTo>
                    <a:pt x="167" y="471"/>
                    <a:pt x="62" y="257"/>
                    <a:pt x="0" y="0"/>
                  </a:cubicBezTo>
                  <a:cubicBezTo>
                    <a:pt x="0" y="0"/>
                    <a:pt x="14" y="282"/>
                    <a:pt x="166" y="645"/>
                  </a:cubicBezTo>
                  <a:lnTo>
                    <a:pt x="286" y="645"/>
                  </a:lnTo>
                  <a:close/>
                </a:path>
              </a:pathLst>
            </a:custGeom>
            <a:solidFill>
              <a:srgbClr val="ABD5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2">
              <a:extLst>
                <a:ext uri="{FF2B5EF4-FFF2-40B4-BE49-F238E27FC236}">
                  <a16:creationId xmlns:a16="http://schemas.microsoft.com/office/drawing/2014/main" id="{0091EB8C-663B-8A41-BB64-1DECFB769A0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08351" y="2376488"/>
              <a:ext cx="2270125" cy="4103687"/>
            </a:xfrm>
            <a:custGeom>
              <a:avLst/>
              <a:gdLst>
                <a:gd name="T0" fmla="*/ 32 w 1193"/>
                <a:gd name="T1" fmla="*/ 1413 h 2162"/>
                <a:gd name="T2" fmla="*/ 361 w 1193"/>
                <a:gd name="T3" fmla="*/ 2161 h 2162"/>
                <a:gd name="T4" fmla="*/ 1193 w 1193"/>
                <a:gd name="T5" fmla="*/ 2161 h 2162"/>
                <a:gd name="T6" fmla="*/ 955 w 1193"/>
                <a:gd name="T7" fmla="*/ 1903 h 2162"/>
                <a:gd name="T8" fmla="*/ 704 w 1193"/>
                <a:gd name="T9" fmla="*/ 1413 h 2162"/>
                <a:gd name="T10" fmla="*/ 32 w 1193"/>
                <a:gd name="T11" fmla="*/ 1413 h 2162"/>
                <a:gd name="T12" fmla="*/ 0 w 1193"/>
                <a:gd name="T13" fmla="*/ 879 h 2162"/>
                <a:gd name="T14" fmla="*/ 126 w 1193"/>
                <a:gd name="T15" fmla="*/ 299 h 2162"/>
                <a:gd name="T16" fmla="*/ 275 w 1193"/>
                <a:gd name="T17" fmla="*/ 0 h 2162"/>
                <a:gd name="T18" fmla="*/ 725 w 1193"/>
                <a:gd name="T19" fmla="*/ 0 h 2162"/>
                <a:gd name="T20" fmla="*/ 590 w 1193"/>
                <a:gd name="T21" fmla="*/ 879 h 2162"/>
                <a:gd name="T22" fmla="*/ 0 w 1193"/>
                <a:gd name="T23" fmla="*/ 879 h 2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93" h="2162">
                  <a:moveTo>
                    <a:pt x="32" y="1413"/>
                  </a:moveTo>
                  <a:cubicBezTo>
                    <a:pt x="79" y="1653"/>
                    <a:pt x="178" y="1910"/>
                    <a:pt x="361" y="2161"/>
                  </a:cubicBezTo>
                  <a:cubicBezTo>
                    <a:pt x="362" y="2162"/>
                    <a:pt x="1193" y="2161"/>
                    <a:pt x="1193" y="2161"/>
                  </a:cubicBezTo>
                  <a:cubicBezTo>
                    <a:pt x="1113" y="2085"/>
                    <a:pt x="1034" y="2000"/>
                    <a:pt x="955" y="1903"/>
                  </a:cubicBezTo>
                  <a:cubicBezTo>
                    <a:pt x="955" y="1903"/>
                    <a:pt x="812" y="1718"/>
                    <a:pt x="704" y="1413"/>
                  </a:cubicBezTo>
                  <a:lnTo>
                    <a:pt x="32" y="1413"/>
                  </a:lnTo>
                  <a:close/>
                  <a:moveTo>
                    <a:pt x="0" y="879"/>
                  </a:moveTo>
                  <a:cubicBezTo>
                    <a:pt x="25" y="534"/>
                    <a:pt x="126" y="299"/>
                    <a:pt x="126" y="299"/>
                  </a:cubicBezTo>
                  <a:cubicBezTo>
                    <a:pt x="173" y="190"/>
                    <a:pt x="220" y="94"/>
                    <a:pt x="275" y="0"/>
                  </a:cubicBezTo>
                  <a:cubicBezTo>
                    <a:pt x="725" y="0"/>
                    <a:pt x="725" y="0"/>
                    <a:pt x="725" y="0"/>
                  </a:cubicBezTo>
                  <a:cubicBezTo>
                    <a:pt x="599" y="319"/>
                    <a:pt x="569" y="617"/>
                    <a:pt x="590" y="879"/>
                  </a:cubicBezTo>
                  <a:lnTo>
                    <a:pt x="0" y="879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B7D9EB"/>
                </a:gs>
                <a:gs pos="85000">
                  <a:srgbClr val="9BC2D8"/>
                </a:gs>
              </a:gsLst>
              <a:lin ang="0" scaled="0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1CD0F9D4-562D-0246-864A-D56E121E5335}"/>
              </a:ext>
            </a:extLst>
          </p:cNvPr>
          <p:cNvSpPr/>
          <p:nvPr/>
        </p:nvSpPr>
        <p:spPr>
          <a:xfrm>
            <a:off x="0" y="203200"/>
            <a:ext cx="12192000" cy="6184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A82CAA-A637-564B-9150-80E6208D2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20" y="1104144"/>
            <a:ext cx="10393680" cy="646331"/>
          </a:xfrm>
        </p:spPr>
        <p:txBody>
          <a:bodyPr>
            <a:sp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8FFBED-D27D-074B-9C33-10A234BC62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2500" y="2271860"/>
            <a:ext cx="10619923" cy="1623008"/>
          </a:xfrm>
        </p:spPr>
        <p:txBody>
          <a:bodyPr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55A95B-EA76-8B4B-809B-5350F164F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34704-39CE-4618-B986-6BC665E59462}" type="datetime1">
              <a:rPr lang="en-US" smtClean="0"/>
              <a:t>8/18/2023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7ECC2B-9CA4-F049-B8DF-124C011176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FOR INTERNAL NASA USE ONLY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94B535-E047-7E4E-AC67-9B9E71213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AAE3F7"/>
                </a:solidFill>
              </a:defRPr>
            </a:lvl1pPr>
          </a:lstStyle>
          <a:p>
            <a:fld id="{2E8C51FE-49D9-314D-9957-ABBF7DDE878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A91351B-A7BF-42B3-9003-7461DB3E1DA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1000">
                <a:srgbClr val="C7A16D"/>
              </a:gs>
              <a:gs pos="73000">
                <a:srgbClr val="5C7A8F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4AF3A60-A982-4E00-8639-B19F1A3554AA}"/>
              </a:ext>
            </a:extLst>
          </p:cNvPr>
          <p:cNvGrpSpPr/>
          <p:nvPr userDrawn="1"/>
        </p:nvGrpSpPr>
        <p:grpSpPr>
          <a:xfrm>
            <a:off x="517664" y="-19393"/>
            <a:ext cx="4628149" cy="6890327"/>
            <a:chOff x="3308351" y="2370138"/>
            <a:chExt cx="2760662" cy="4110037"/>
          </a:xfrm>
          <a:gradFill>
            <a:gsLst>
              <a:gs pos="0">
                <a:srgbClr val="A3D1E8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grpSpPr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8CC3BD0F-9DB3-45DC-B002-E840FE495F9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94213" y="2370138"/>
              <a:ext cx="1574800" cy="3676650"/>
            </a:xfrm>
            <a:custGeom>
              <a:avLst/>
              <a:gdLst>
                <a:gd name="T0" fmla="*/ 239 w 828"/>
                <a:gd name="T1" fmla="*/ 1416 h 1936"/>
                <a:gd name="T2" fmla="*/ 387 w 828"/>
                <a:gd name="T3" fmla="*/ 1936 h 1936"/>
                <a:gd name="T4" fmla="*/ 127 w 828"/>
                <a:gd name="T5" fmla="*/ 1417 h 1936"/>
                <a:gd name="T6" fmla="*/ 239 w 828"/>
                <a:gd name="T7" fmla="*/ 1416 h 1936"/>
                <a:gd name="T8" fmla="*/ 273 w 828"/>
                <a:gd name="T9" fmla="*/ 883 h 1936"/>
                <a:gd name="T10" fmla="*/ 828 w 828"/>
                <a:gd name="T11" fmla="*/ 3 h 1936"/>
                <a:gd name="T12" fmla="*/ 195 w 828"/>
                <a:gd name="T13" fmla="*/ 0 h 1936"/>
                <a:gd name="T14" fmla="*/ 18 w 828"/>
                <a:gd name="T15" fmla="*/ 883 h 1936"/>
                <a:gd name="T16" fmla="*/ 273 w 828"/>
                <a:gd name="T17" fmla="*/ 883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8" h="1936">
                  <a:moveTo>
                    <a:pt x="239" y="1416"/>
                  </a:moveTo>
                  <a:cubicBezTo>
                    <a:pt x="273" y="1728"/>
                    <a:pt x="387" y="1936"/>
                    <a:pt x="387" y="1936"/>
                  </a:cubicBezTo>
                  <a:cubicBezTo>
                    <a:pt x="271" y="1756"/>
                    <a:pt x="186" y="1583"/>
                    <a:pt x="127" y="1417"/>
                  </a:cubicBezTo>
                  <a:lnTo>
                    <a:pt x="239" y="1416"/>
                  </a:lnTo>
                  <a:close/>
                  <a:moveTo>
                    <a:pt x="273" y="883"/>
                  </a:moveTo>
                  <a:cubicBezTo>
                    <a:pt x="342" y="603"/>
                    <a:pt x="503" y="296"/>
                    <a:pt x="828" y="3"/>
                  </a:cubicBezTo>
                  <a:cubicBezTo>
                    <a:pt x="195" y="0"/>
                    <a:pt x="195" y="0"/>
                    <a:pt x="195" y="0"/>
                  </a:cubicBezTo>
                  <a:cubicBezTo>
                    <a:pt x="82" y="241"/>
                    <a:pt x="0" y="540"/>
                    <a:pt x="18" y="883"/>
                  </a:cubicBezTo>
                  <a:lnTo>
                    <a:pt x="273" y="883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B3D5EB"/>
                </a:gs>
                <a:gs pos="100000">
                  <a:srgbClr val="A1C7E2"/>
                </a:gs>
              </a:gsLst>
              <a:lin ang="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E4ED637F-9623-42A3-836F-AD3494A52EA0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3276" y="5254625"/>
              <a:ext cx="542925" cy="1223962"/>
            </a:xfrm>
            <a:custGeom>
              <a:avLst/>
              <a:gdLst>
                <a:gd name="T0" fmla="*/ 286 w 286"/>
                <a:gd name="T1" fmla="*/ 645 h 645"/>
                <a:gd name="T2" fmla="*/ 0 w 286"/>
                <a:gd name="T3" fmla="*/ 0 h 645"/>
                <a:gd name="T4" fmla="*/ 166 w 286"/>
                <a:gd name="T5" fmla="*/ 645 h 645"/>
                <a:gd name="T6" fmla="*/ 286 w 286"/>
                <a:gd name="T7" fmla="*/ 645 h 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6" h="645">
                  <a:moveTo>
                    <a:pt x="286" y="645"/>
                  </a:moveTo>
                  <a:cubicBezTo>
                    <a:pt x="167" y="471"/>
                    <a:pt x="62" y="257"/>
                    <a:pt x="0" y="0"/>
                  </a:cubicBezTo>
                  <a:cubicBezTo>
                    <a:pt x="0" y="0"/>
                    <a:pt x="14" y="282"/>
                    <a:pt x="166" y="645"/>
                  </a:cubicBezTo>
                  <a:lnTo>
                    <a:pt x="286" y="645"/>
                  </a:lnTo>
                  <a:close/>
                </a:path>
              </a:pathLst>
            </a:custGeom>
            <a:solidFill>
              <a:srgbClr val="ABD5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2">
              <a:extLst>
                <a:ext uri="{FF2B5EF4-FFF2-40B4-BE49-F238E27FC236}">
                  <a16:creationId xmlns:a16="http://schemas.microsoft.com/office/drawing/2014/main" id="{42A62930-0534-4C4C-B7ED-C338B535371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08351" y="2376488"/>
              <a:ext cx="2270125" cy="4103687"/>
            </a:xfrm>
            <a:custGeom>
              <a:avLst/>
              <a:gdLst>
                <a:gd name="T0" fmla="*/ 32 w 1193"/>
                <a:gd name="T1" fmla="*/ 1413 h 2162"/>
                <a:gd name="T2" fmla="*/ 361 w 1193"/>
                <a:gd name="T3" fmla="*/ 2161 h 2162"/>
                <a:gd name="T4" fmla="*/ 1193 w 1193"/>
                <a:gd name="T5" fmla="*/ 2161 h 2162"/>
                <a:gd name="T6" fmla="*/ 955 w 1193"/>
                <a:gd name="T7" fmla="*/ 1903 h 2162"/>
                <a:gd name="T8" fmla="*/ 704 w 1193"/>
                <a:gd name="T9" fmla="*/ 1413 h 2162"/>
                <a:gd name="T10" fmla="*/ 32 w 1193"/>
                <a:gd name="T11" fmla="*/ 1413 h 2162"/>
                <a:gd name="T12" fmla="*/ 0 w 1193"/>
                <a:gd name="T13" fmla="*/ 879 h 2162"/>
                <a:gd name="T14" fmla="*/ 126 w 1193"/>
                <a:gd name="T15" fmla="*/ 299 h 2162"/>
                <a:gd name="T16" fmla="*/ 275 w 1193"/>
                <a:gd name="T17" fmla="*/ 0 h 2162"/>
                <a:gd name="T18" fmla="*/ 725 w 1193"/>
                <a:gd name="T19" fmla="*/ 0 h 2162"/>
                <a:gd name="T20" fmla="*/ 590 w 1193"/>
                <a:gd name="T21" fmla="*/ 879 h 2162"/>
                <a:gd name="T22" fmla="*/ 0 w 1193"/>
                <a:gd name="T23" fmla="*/ 879 h 2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93" h="2162">
                  <a:moveTo>
                    <a:pt x="32" y="1413"/>
                  </a:moveTo>
                  <a:cubicBezTo>
                    <a:pt x="79" y="1653"/>
                    <a:pt x="178" y="1910"/>
                    <a:pt x="361" y="2161"/>
                  </a:cubicBezTo>
                  <a:cubicBezTo>
                    <a:pt x="362" y="2162"/>
                    <a:pt x="1193" y="2161"/>
                    <a:pt x="1193" y="2161"/>
                  </a:cubicBezTo>
                  <a:cubicBezTo>
                    <a:pt x="1113" y="2085"/>
                    <a:pt x="1034" y="2000"/>
                    <a:pt x="955" y="1903"/>
                  </a:cubicBezTo>
                  <a:cubicBezTo>
                    <a:pt x="955" y="1903"/>
                    <a:pt x="812" y="1718"/>
                    <a:pt x="704" y="1413"/>
                  </a:cubicBezTo>
                  <a:lnTo>
                    <a:pt x="32" y="1413"/>
                  </a:lnTo>
                  <a:close/>
                  <a:moveTo>
                    <a:pt x="0" y="879"/>
                  </a:moveTo>
                  <a:cubicBezTo>
                    <a:pt x="25" y="534"/>
                    <a:pt x="126" y="299"/>
                    <a:pt x="126" y="299"/>
                  </a:cubicBezTo>
                  <a:cubicBezTo>
                    <a:pt x="173" y="190"/>
                    <a:pt x="220" y="94"/>
                    <a:pt x="275" y="0"/>
                  </a:cubicBezTo>
                  <a:cubicBezTo>
                    <a:pt x="725" y="0"/>
                    <a:pt x="725" y="0"/>
                    <a:pt x="725" y="0"/>
                  </a:cubicBezTo>
                  <a:cubicBezTo>
                    <a:pt x="599" y="319"/>
                    <a:pt x="569" y="617"/>
                    <a:pt x="590" y="879"/>
                  </a:cubicBezTo>
                  <a:lnTo>
                    <a:pt x="0" y="879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B7D9EB"/>
                </a:gs>
                <a:gs pos="85000">
                  <a:srgbClr val="9BC2D8"/>
                </a:gs>
              </a:gsLst>
              <a:lin ang="0" scaled="0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062E754D-6691-43D5-A895-2016722F8D48}"/>
              </a:ext>
            </a:extLst>
          </p:cNvPr>
          <p:cNvSpPr/>
          <p:nvPr userDrawn="1"/>
        </p:nvSpPr>
        <p:spPr>
          <a:xfrm>
            <a:off x="0" y="203200"/>
            <a:ext cx="12192000" cy="6184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897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  <p15:guide id="2" pos="600">
          <p15:clr>
            <a:srgbClr val="FBAE40"/>
          </p15:clr>
        </p15:guide>
      </p15:sldGuideLst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2237B998-9718-4843-A842-5D6256680E6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9E70AEB-97F5-0F48-9A3F-D180606A03F2}"/>
              </a:ext>
            </a:extLst>
          </p:cNvPr>
          <p:cNvSpPr/>
          <p:nvPr/>
        </p:nvSpPr>
        <p:spPr>
          <a:xfrm>
            <a:off x="0" y="2463616"/>
            <a:ext cx="12192000" cy="1713654"/>
          </a:xfrm>
          <a:prstGeom prst="rect">
            <a:avLst/>
          </a:prstGeom>
          <a:gradFill flip="none" rotWithShape="1">
            <a:gsLst>
              <a:gs pos="100000">
                <a:srgbClr val="BFE5FF">
                  <a:alpha val="37000"/>
                </a:srgbClr>
              </a:gs>
              <a:gs pos="85000">
                <a:srgbClr val="BFE5FF">
                  <a:alpha val="95000"/>
                </a:srgbClr>
              </a:gs>
              <a:gs pos="53000">
                <a:srgbClr val="BFE5FF"/>
              </a:gs>
              <a:gs pos="14000">
                <a:srgbClr val="BFE5FF">
                  <a:alpha val="95000"/>
                </a:srgbClr>
              </a:gs>
              <a:gs pos="0">
                <a:srgbClr val="BFE5FF">
                  <a:alpha val="37000"/>
                </a:srgbClr>
              </a:gs>
            </a:gsLst>
            <a:lin ang="0" scaled="1"/>
            <a:tileRect/>
          </a:gradFill>
          <a:ln>
            <a:noFill/>
          </a:ln>
          <a:effectLst>
            <a:outerShdw blurRad="254000" sx="103000" sy="103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C8BE70F-03DA-4747-9669-09C46A6A99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16567"/>
            <a:ext cx="10515600" cy="646331"/>
          </a:xfrm>
        </p:spPr>
        <p:txBody>
          <a:bodyPr anchor="ctr">
            <a:spAutoFit/>
          </a:bodyPr>
          <a:lstStyle>
            <a:lvl1pPr algn="ctr"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402EFE-7EAA-2042-BFD5-33177FA652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910A7-9498-4979-932E-0712748B07C6}" type="datetime1">
              <a:rPr lang="en-US" smtClean="0"/>
              <a:t>8/18/2023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B1DCC9-6755-1C41-A923-BB12EA8B50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FOR INTERNAL NASA USE ONLY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BFB372-536E-3149-8638-387946DFE5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805C972-C234-44D2-B040-6DD95830D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347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52368"/>
            <a:ext cx="10515600" cy="656591"/>
          </a:xfrm>
        </p:spPr>
        <p:txBody>
          <a:bodyPr anchor="t" anchorCtr="0">
            <a:sp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067800" y="6356352"/>
            <a:ext cx="2743200" cy="365125"/>
          </a:xfrm>
        </p:spPr>
        <p:txBody>
          <a:bodyPr/>
          <a:lstStyle/>
          <a:p>
            <a:fld id="{2805C972-C234-44D2-B040-6DD95830DD33}" type="slidenum">
              <a:rPr lang="en-US" smtClean="0"/>
              <a:t>‹#›</a:t>
            </a:fld>
            <a:endParaRPr lang="en-US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9"/>
          </a:xfrm>
        </p:spPr>
        <p:txBody>
          <a:bodyPr/>
          <a:lstStyle>
            <a:lvl1pPr>
              <a:defRPr>
                <a:solidFill>
                  <a:srgbClr val="244D60"/>
                </a:solidFill>
              </a:defRPr>
            </a:lvl1pPr>
            <a:lvl2pPr>
              <a:defRPr>
                <a:solidFill>
                  <a:srgbClr val="244D60"/>
                </a:solidFill>
              </a:defRPr>
            </a:lvl2pPr>
            <a:lvl3pPr>
              <a:defRPr>
                <a:solidFill>
                  <a:srgbClr val="244D60"/>
                </a:solidFill>
              </a:defRPr>
            </a:lvl3pPr>
            <a:lvl4pPr>
              <a:defRPr b="0">
                <a:solidFill>
                  <a:srgbClr val="244D60"/>
                </a:solidFill>
              </a:defRPr>
            </a:lvl4pPr>
            <a:lvl5pPr>
              <a:defRPr b="0">
                <a:solidFill>
                  <a:srgbClr val="244D6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513357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8">
          <p15:clr>
            <a:srgbClr val="FBAE40"/>
          </p15:clr>
        </p15:guide>
        <p15:guide id="2" pos="528">
          <p15:clr>
            <a:srgbClr val="FBAE40"/>
          </p15:clr>
        </p15:guide>
      </p15:sldGuideLst>
    </p:ext>
  </p:extLs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52341"/>
            <a:ext cx="10515600" cy="646331"/>
          </a:xfrm>
        </p:spPr>
        <p:txBody>
          <a:bodyPr anchor="t" anchorCtr="0">
            <a:sp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067800" y="6356350"/>
            <a:ext cx="2743200" cy="365125"/>
          </a:xfrm>
        </p:spPr>
        <p:txBody>
          <a:bodyPr/>
          <a:lstStyle/>
          <a:p>
            <a:fld id="{2805C972-C234-44D2-B040-6DD95830DD33}" type="slidenum">
              <a:rPr lang="en-US" smtClean="0"/>
              <a:t>‹#›</a:t>
            </a:fld>
            <a:endParaRPr lang="en-US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defRPr>
                <a:solidFill>
                  <a:srgbClr val="244D60"/>
                </a:solidFill>
              </a:defRPr>
            </a:lvl1pPr>
            <a:lvl2pPr>
              <a:defRPr>
                <a:solidFill>
                  <a:srgbClr val="244D60"/>
                </a:solidFill>
              </a:defRPr>
            </a:lvl2pPr>
            <a:lvl3pPr>
              <a:defRPr>
                <a:solidFill>
                  <a:srgbClr val="244D60"/>
                </a:solidFill>
              </a:defRPr>
            </a:lvl3pPr>
            <a:lvl4pPr>
              <a:defRPr b="0">
                <a:solidFill>
                  <a:srgbClr val="244D60"/>
                </a:solidFill>
              </a:defRPr>
            </a:lvl4pPr>
            <a:lvl5pPr>
              <a:defRPr b="0">
                <a:solidFill>
                  <a:srgbClr val="244D6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598051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8">
          <p15:clr>
            <a:srgbClr val="FBAE40"/>
          </p15:clr>
        </p15:guide>
        <p15:guide id="2" pos="528">
          <p15:clr>
            <a:srgbClr val="FBAE40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080" y="552368"/>
            <a:ext cx="10515600" cy="656591"/>
          </a:xfrm>
        </p:spPr>
        <p:txBody>
          <a:bodyPr anchor="t" anchorCtr="0">
            <a:sp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9067800" y="6356432"/>
            <a:ext cx="27432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2805C972-C234-44D2-B040-6DD95830D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0961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8">
          <p15:clr>
            <a:srgbClr val="FBAE40"/>
          </p15:clr>
        </p15:guide>
        <p15:guide id="2" pos="544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862FBD-C138-3746-8BC5-B60198D209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789608-A7B3-F744-9813-503394FAA0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584244-EC32-D74F-8B03-A1D15CD7D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11656-17CF-4AF1-BC26-B92E5C3E82F5}" type="datetime1">
              <a:rPr lang="en-US" smtClean="0"/>
              <a:t>8/18/2023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98C5D4-442E-B54F-B6CD-5154787DD7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INTERNAL NASA USE ONLY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163665-753D-C442-8F63-840279CCFA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5C972-C234-44D2-B040-6DD95830D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10829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A82CAA-A637-564B-9150-80E6208D2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20" y="1104144"/>
            <a:ext cx="10393680" cy="646331"/>
          </a:xfrm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8FFBED-D27D-074B-9C33-10A234BC62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5840" y="2271860"/>
            <a:ext cx="10619923" cy="1623008"/>
          </a:xfrm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55A95B-EA76-8B4B-809B-5350F164FF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4441" y="6424167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4B93785-14D6-458F-8098-E37FAFCDAC2F}" type="datetime1">
              <a:rPr lang="en-US" smtClean="0"/>
              <a:t>8/18/2023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7ECC2B-9CA4-F049-B8DF-124C011176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99560" y="6422610"/>
            <a:ext cx="411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FOR INTERNAL NASA USE ONLY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94B535-E047-7E4E-AC67-9B9E71213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55319" y="6422339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E8C51FE-49D9-314D-9957-ABBF7DDE8782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6ECA194-4DBF-4903-9B29-C424EBDAA30C}"/>
              </a:ext>
            </a:extLst>
          </p:cNvPr>
          <p:cNvGrpSpPr/>
          <p:nvPr userDrawn="1"/>
        </p:nvGrpSpPr>
        <p:grpSpPr>
          <a:xfrm>
            <a:off x="-18167" y="-10221"/>
            <a:ext cx="12210167" cy="6869357"/>
            <a:chOff x="0" y="-2662"/>
            <a:chExt cx="12192000" cy="6859136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3FB6E270-5883-418D-8370-5042631EB72E}"/>
                </a:ext>
              </a:extLst>
            </p:cNvPr>
            <p:cNvSpPr/>
            <p:nvPr userDrawn="1"/>
          </p:nvSpPr>
          <p:spPr>
            <a:xfrm>
              <a:off x="0" y="0"/>
              <a:ext cx="12192000" cy="6856474"/>
            </a:xfrm>
            <a:prstGeom prst="rect">
              <a:avLst/>
            </a:prstGeom>
            <a:solidFill>
              <a:srgbClr val="3A38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A687"/>
                </a:solidFill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3FF8F74F-7EB9-4EA2-8BCD-231786946C8D}"/>
                </a:ext>
              </a:extLst>
            </p:cNvPr>
            <p:cNvSpPr/>
            <p:nvPr userDrawn="1"/>
          </p:nvSpPr>
          <p:spPr>
            <a:xfrm>
              <a:off x="0" y="-2662"/>
              <a:ext cx="12188952" cy="6856474"/>
            </a:xfrm>
            <a:prstGeom prst="rect">
              <a:avLst/>
            </a:prstGeom>
            <a:gradFill flip="none" rotWithShape="1">
              <a:gsLst>
                <a:gs pos="95000">
                  <a:srgbClr val="BA8681"/>
                </a:gs>
                <a:gs pos="59000">
                  <a:srgbClr val="A1767D"/>
                </a:gs>
                <a:gs pos="18000">
                  <a:srgbClr val="968AAD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A687"/>
                </a:solidFill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9A1F8D7-AEE6-4E2B-95E8-80297135434B}"/>
              </a:ext>
            </a:extLst>
          </p:cNvPr>
          <p:cNvGrpSpPr/>
          <p:nvPr userDrawn="1"/>
        </p:nvGrpSpPr>
        <p:grpSpPr>
          <a:xfrm>
            <a:off x="517664" y="-19393"/>
            <a:ext cx="4628149" cy="6890327"/>
            <a:chOff x="3308351" y="2370138"/>
            <a:chExt cx="2760662" cy="4110037"/>
          </a:xfrm>
          <a:gradFill flip="none" rotWithShape="1">
            <a:gsLst>
              <a:gs pos="0">
                <a:srgbClr val="B48889"/>
              </a:gs>
              <a:gs pos="74000">
                <a:srgbClr val="D69E8D"/>
              </a:gs>
              <a:gs pos="83000">
                <a:srgbClr val="D69E8D"/>
              </a:gs>
              <a:gs pos="100000">
                <a:srgbClr val="D69E8D"/>
              </a:gs>
            </a:gsLst>
            <a:lin ang="10800000" scaled="1"/>
            <a:tileRect/>
          </a:gradFill>
        </p:grpSpPr>
        <p:sp>
          <p:nvSpPr>
            <p:cNvPr id="25" name="Freeform 10">
              <a:extLst>
                <a:ext uri="{FF2B5EF4-FFF2-40B4-BE49-F238E27FC236}">
                  <a16:creationId xmlns:a16="http://schemas.microsoft.com/office/drawing/2014/main" id="{4383AE9B-2483-4F7A-BCB8-03E77ED9413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94213" y="2370138"/>
              <a:ext cx="1574800" cy="3676650"/>
            </a:xfrm>
            <a:custGeom>
              <a:avLst/>
              <a:gdLst>
                <a:gd name="T0" fmla="*/ 239 w 828"/>
                <a:gd name="T1" fmla="*/ 1416 h 1936"/>
                <a:gd name="T2" fmla="*/ 387 w 828"/>
                <a:gd name="T3" fmla="*/ 1936 h 1936"/>
                <a:gd name="T4" fmla="*/ 127 w 828"/>
                <a:gd name="T5" fmla="*/ 1417 h 1936"/>
                <a:gd name="T6" fmla="*/ 239 w 828"/>
                <a:gd name="T7" fmla="*/ 1416 h 1936"/>
                <a:gd name="T8" fmla="*/ 273 w 828"/>
                <a:gd name="T9" fmla="*/ 883 h 1936"/>
                <a:gd name="T10" fmla="*/ 828 w 828"/>
                <a:gd name="T11" fmla="*/ 3 h 1936"/>
                <a:gd name="T12" fmla="*/ 195 w 828"/>
                <a:gd name="T13" fmla="*/ 0 h 1936"/>
                <a:gd name="T14" fmla="*/ 18 w 828"/>
                <a:gd name="T15" fmla="*/ 883 h 1936"/>
                <a:gd name="T16" fmla="*/ 273 w 828"/>
                <a:gd name="T17" fmla="*/ 883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8" h="1936">
                  <a:moveTo>
                    <a:pt x="239" y="1416"/>
                  </a:moveTo>
                  <a:cubicBezTo>
                    <a:pt x="273" y="1728"/>
                    <a:pt x="387" y="1936"/>
                    <a:pt x="387" y="1936"/>
                  </a:cubicBezTo>
                  <a:cubicBezTo>
                    <a:pt x="271" y="1756"/>
                    <a:pt x="186" y="1583"/>
                    <a:pt x="127" y="1417"/>
                  </a:cubicBezTo>
                  <a:lnTo>
                    <a:pt x="239" y="1416"/>
                  </a:lnTo>
                  <a:close/>
                  <a:moveTo>
                    <a:pt x="273" y="883"/>
                  </a:moveTo>
                  <a:cubicBezTo>
                    <a:pt x="342" y="603"/>
                    <a:pt x="503" y="296"/>
                    <a:pt x="828" y="3"/>
                  </a:cubicBezTo>
                  <a:cubicBezTo>
                    <a:pt x="195" y="0"/>
                    <a:pt x="195" y="0"/>
                    <a:pt x="195" y="0"/>
                  </a:cubicBezTo>
                  <a:cubicBezTo>
                    <a:pt x="82" y="241"/>
                    <a:pt x="0" y="540"/>
                    <a:pt x="18" y="883"/>
                  </a:cubicBezTo>
                  <a:lnTo>
                    <a:pt x="273" y="8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1">
              <a:extLst>
                <a:ext uri="{FF2B5EF4-FFF2-40B4-BE49-F238E27FC236}">
                  <a16:creationId xmlns:a16="http://schemas.microsoft.com/office/drawing/2014/main" id="{50175B2F-916B-4D2A-8B28-4480FE97BE8B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3276" y="5254625"/>
              <a:ext cx="542925" cy="1223962"/>
            </a:xfrm>
            <a:custGeom>
              <a:avLst/>
              <a:gdLst>
                <a:gd name="T0" fmla="*/ 286 w 286"/>
                <a:gd name="T1" fmla="*/ 645 h 645"/>
                <a:gd name="T2" fmla="*/ 0 w 286"/>
                <a:gd name="T3" fmla="*/ 0 h 645"/>
                <a:gd name="T4" fmla="*/ 166 w 286"/>
                <a:gd name="T5" fmla="*/ 645 h 645"/>
                <a:gd name="T6" fmla="*/ 286 w 286"/>
                <a:gd name="T7" fmla="*/ 645 h 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6" h="645">
                  <a:moveTo>
                    <a:pt x="286" y="645"/>
                  </a:moveTo>
                  <a:cubicBezTo>
                    <a:pt x="167" y="471"/>
                    <a:pt x="62" y="257"/>
                    <a:pt x="0" y="0"/>
                  </a:cubicBezTo>
                  <a:cubicBezTo>
                    <a:pt x="0" y="0"/>
                    <a:pt x="14" y="282"/>
                    <a:pt x="166" y="645"/>
                  </a:cubicBezTo>
                  <a:lnTo>
                    <a:pt x="286" y="6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12">
              <a:extLst>
                <a:ext uri="{FF2B5EF4-FFF2-40B4-BE49-F238E27FC236}">
                  <a16:creationId xmlns:a16="http://schemas.microsoft.com/office/drawing/2014/main" id="{4F85BA8C-7006-49F0-B916-908C4B0E297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08351" y="2376488"/>
              <a:ext cx="2270125" cy="4103687"/>
            </a:xfrm>
            <a:custGeom>
              <a:avLst/>
              <a:gdLst>
                <a:gd name="T0" fmla="*/ 32 w 1193"/>
                <a:gd name="T1" fmla="*/ 1413 h 2162"/>
                <a:gd name="T2" fmla="*/ 361 w 1193"/>
                <a:gd name="T3" fmla="*/ 2161 h 2162"/>
                <a:gd name="T4" fmla="*/ 1193 w 1193"/>
                <a:gd name="T5" fmla="*/ 2161 h 2162"/>
                <a:gd name="T6" fmla="*/ 955 w 1193"/>
                <a:gd name="T7" fmla="*/ 1903 h 2162"/>
                <a:gd name="T8" fmla="*/ 704 w 1193"/>
                <a:gd name="T9" fmla="*/ 1413 h 2162"/>
                <a:gd name="T10" fmla="*/ 32 w 1193"/>
                <a:gd name="T11" fmla="*/ 1413 h 2162"/>
                <a:gd name="T12" fmla="*/ 0 w 1193"/>
                <a:gd name="T13" fmla="*/ 879 h 2162"/>
                <a:gd name="T14" fmla="*/ 126 w 1193"/>
                <a:gd name="T15" fmla="*/ 299 h 2162"/>
                <a:gd name="T16" fmla="*/ 275 w 1193"/>
                <a:gd name="T17" fmla="*/ 0 h 2162"/>
                <a:gd name="T18" fmla="*/ 725 w 1193"/>
                <a:gd name="T19" fmla="*/ 0 h 2162"/>
                <a:gd name="T20" fmla="*/ 590 w 1193"/>
                <a:gd name="T21" fmla="*/ 879 h 2162"/>
                <a:gd name="T22" fmla="*/ 0 w 1193"/>
                <a:gd name="T23" fmla="*/ 879 h 2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93" h="2162">
                  <a:moveTo>
                    <a:pt x="32" y="1413"/>
                  </a:moveTo>
                  <a:cubicBezTo>
                    <a:pt x="79" y="1653"/>
                    <a:pt x="178" y="1910"/>
                    <a:pt x="361" y="2161"/>
                  </a:cubicBezTo>
                  <a:cubicBezTo>
                    <a:pt x="362" y="2162"/>
                    <a:pt x="1193" y="2161"/>
                    <a:pt x="1193" y="2161"/>
                  </a:cubicBezTo>
                  <a:cubicBezTo>
                    <a:pt x="1113" y="2085"/>
                    <a:pt x="1034" y="2000"/>
                    <a:pt x="955" y="1903"/>
                  </a:cubicBezTo>
                  <a:cubicBezTo>
                    <a:pt x="955" y="1903"/>
                    <a:pt x="812" y="1718"/>
                    <a:pt x="704" y="1413"/>
                  </a:cubicBezTo>
                  <a:lnTo>
                    <a:pt x="32" y="1413"/>
                  </a:lnTo>
                  <a:close/>
                  <a:moveTo>
                    <a:pt x="0" y="879"/>
                  </a:moveTo>
                  <a:cubicBezTo>
                    <a:pt x="25" y="534"/>
                    <a:pt x="126" y="299"/>
                    <a:pt x="126" y="299"/>
                  </a:cubicBezTo>
                  <a:cubicBezTo>
                    <a:pt x="173" y="190"/>
                    <a:pt x="220" y="94"/>
                    <a:pt x="275" y="0"/>
                  </a:cubicBezTo>
                  <a:cubicBezTo>
                    <a:pt x="725" y="0"/>
                    <a:pt x="725" y="0"/>
                    <a:pt x="725" y="0"/>
                  </a:cubicBezTo>
                  <a:cubicBezTo>
                    <a:pt x="599" y="319"/>
                    <a:pt x="569" y="617"/>
                    <a:pt x="590" y="879"/>
                  </a:cubicBezTo>
                  <a:lnTo>
                    <a:pt x="0" y="87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8" name="Rectangle 27">
            <a:extLst>
              <a:ext uri="{FF2B5EF4-FFF2-40B4-BE49-F238E27FC236}">
                <a16:creationId xmlns:a16="http://schemas.microsoft.com/office/drawing/2014/main" id="{9FE10526-5B11-42AE-88D8-6352A0A9300A}"/>
              </a:ext>
            </a:extLst>
          </p:cNvPr>
          <p:cNvSpPr/>
          <p:nvPr userDrawn="1"/>
        </p:nvSpPr>
        <p:spPr>
          <a:xfrm>
            <a:off x="-24105" y="160317"/>
            <a:ext cx="12240501" cy="63057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2214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659C7A6-D5D7-AB4F-B44F-E7FCF674CF8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524000" y="0"/>
            <a:ext cx="13716000" cy="685800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D2CE19-A11D-D94C-B77D-57C122F2B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CECC4-4379-4A86-A4C1-1EFE5C870504}" type="datetime1">
              <a:rPr lang="en-US" smtClean="0"/>
              <a:t>8/18/2023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8FFF24-A506-454C-A791-5E9C3C843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FOR INTERNAL NASA USE ONLY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D89AD3-FDEB-FB43-85E2-1EB84C13A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C51FE-49D9-314D-9957-ABBF7DDE8782}" type="slidenum">
              <a:rPr lang="en-US" smtClean="0"/>
              <a:t>‹#›</a:t>
            </a:fld>
            <a:endParaRPr lang="en-US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9F6BF381-EC61-6849-8D46-8B15029926B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2220" y="2930504"/>
            <a:ext cx="4907929" cy="4409468"/>
          </a:xfrm>
          <a:prstGeom prst="rect">
            <a:avLst/>
          </a:prstGeom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AF570B87-6A33-6D43-B8E5-2F92176EA5DD}"/>
              </a:ext>
            </a:extLst>
          </p:cNvPr>
          <p:cNvGrpSpPr/>
          <p:nvPr userDrawn="1"/>
        </p:nvGrpSpPr>
        <p:grpSpPr>
          <a:xfrm>
            <a:off x="4150530" y="528603"/>
            <a:ext cx="4932340" cy="2120900"/>
            <a:chOff x="3761206" y="725010"/>
            <a:chExt cx="4932340" cy="2120900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18470524-0B5B-5A46-A813-150DCBD6129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88255" y="930910"/>
              <a:ext cx="787400" cy="774700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588C8E61-000C-D042-B85F-063A438D112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0357980">
              <a:off x="6559946" y="725010"/>
              <a:ext cx="2133600" cy="2120900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1A39668C-655F-F745-8FBC-0FE3FABD3DA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61206" y="2026497"/>
              <a:ext cx="1028700" cy="635000"/>
            </a:xfrm>
            <a:prstGeom prst="rect">
              <a:avLst/>
            </a:prstGeom>
          </p:spPr>
        </p:pic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6EB35260-6306-BC40-B650-C58F4BFD897E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2390" y="304799"/>
            <a:ext cx="2769575" cy="840423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AE77D0F7-4A6B-4045-B534-3DB6A60EA85B}"/>
              </a:ext>
            </a:extLst>
          </p:cNvPr>
          <p:cNvSpPr>
            <a:spLocks noGrp="1"/>
          </p:cNvSpPr>
          <p:nvPr userDrawn="1">
            <p:ph type="subTitle" idx="1" hasCustomPrompt="1"/>
          </p:nvPr>
        </p:nvSpPr>
        <p:spPr>
          <a:xfrm>
            <a:off x="1581810" y="4098400"/>
            <a:ext cx="4348566" cy="1431161"/>
          </a:xfrm>
        </p:spPr>
        <p:txBody>
          <a:bodyPr wrap="square">
            <a:spAutoFit/>
          </a:bodyPr>
          <a:lstStyle>
            <a:lvl1pPr marL="0" indent="0" algn="l">
              <a:buNone/>
              <a:defRPr sz="18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spcBef>
                <a:spcPts val="400"/>
              </a:spcBef>
            </a:pPr>
            <a:r>
              <a:rPr lang="en-US" b="1"/>
              <a:t>PRESENTER NAME</a:t>
            </a:r>
          </a:p>
          <a:p>
            <a:pPr>
              <a:spcBef>
                <a:spcPts val="400"/>
              </a:spcBef>
            </a:pPr>
            <a:r>
              <a:rPr lang="en-US"/>
              <a:t>Title</a:t>
            </a:r>
          </a:p>
          <a:p>
            <a:pPr>
              <a:spcBef>
                <a:spcPts val="400"/>
              </a:spcBef>
            </a:pPr>
            <a:r>
              <a:rPr lang="en-US"/>
              <a:t>Date</a:t>
            </a:r>
          </a:p>
          <a:p>
            <a:r>
              <a:rPr lang="en-US"/>
              <a:t> 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F692E3A0-72B3-2244-99BB-9447B75D90C4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07890" y="6075666"/>
            <a:ext cx="2755900" cy="33655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09D3622-563B-A444-94C9-1DB71C797B96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2957" y="5797540"/>
            <a:ext cx="838200" cy="838200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B807836F-AE3D-4847-80B1-0343B9DAB76F}"/>
              </a:ext>
            </a:extLst>
          </p:cNvPr>
          <p:cNvGrpSpPr/>
          <p:nvPr userDrawn="1"/>
        </p:nvGrpSpPr>
        <p:grpSpPr>
          <a:xfrm>
            <a:off x="-473777" y="-10705"/>
            <a:ext cx="3197522" cy="6876906"/>
            <a:chOff x="-473777" y="-10705"/>
            <a:chExt cx="3197522" cy="6876906"/>
          </a:xfrm>
        </p:grpSpPr>
        <p:sp>
          <p:nvSpPr>
            <p:cNvPr id="24" name="Freeform 5">
              <a:extLst>
                <a:ext uri="{FF2B5EF4-FFF2-40B4-BE49-F238E27FC236}">
                  <a16:creationId xmlns:a16="http://schemas.microsoft.com/office/drawing/2014/main" id="{84CFB6B8-C63B-414F-BD5D-4E036E37DB38}"/>
                </a:ext>
              </a:extLst>
            </p:cNvPr>
            <p:cNvSpPr>
              <a:spLocks/>
            </p:cNvSpPr>
            <p:nvPr/>
          </p:nvSpPr>
          <p:spPr bwMode="auto">
            <a:xfrm>
              <a:off x="-473777" y="-10705"/>
              <a:ext cx="3197522" cy="6152517"/>
            </a:xfrm>
            <a:custGeom>
              <a:avLst/>
              <a:gdLst>
                <a:gd name="T0" fmla="*/ 370 w 1003"/>
                <a:gd name="T1" fmla="*/ 0 h 1936"/>
                <a:gd name="T2" fmla="*/ 561 w 1003"/>
                <a:gd name="T3" fmla="*/ 1936 h 1936"/>
                <a:gd name="T4" fmla="*/ 1003 w 1003"/>
                <a:gd name="T5" fmla="*/ 3 h 1936"/>
                <a:gd name="T6" fmla="*/ 370 w 1003"/>
                <a:gd name="T7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03" h="1936">
                  <a:moveTo>
                    <a:pt x="370" y="0"/>
                  </a:moveTo>
                  <a:cubicBezTo>
                    <a:pt x="153" y="463"/>
                    <a:pt x="47" y="1140"/>
                    <a:pt x="561" y="1936"/>
                  </a:cubicBezTo>
                  <a:cubicBezTo>
                    <a:pt x="561" y="1936"/>
                    <a:pt x="0" y="907"/>
                    <a:pt x="1003" y="3"/>
                  </a:cubicBezTo>
                  <a:lnTo>
                    <a:pt x="370" y="0"/>
                  </a:lnTo>
                  <a:close/>
                </a:path>
              </a:pathLst>
            </a:custGeom>
            <a:gradFill flip="none" rotWithShape="1">
              <a:gsLst>
                <a:gs pos="97000">
                  <a:srgbClr val="68BAE1"/>
                </a:gs>
                <a:gs pos="3000">
                  <a:srgbClr val="88CFEB"/>
                </a:gs>
              </a:gsLst>
              <a:lin ang="0" scaled="0"/>
              <a:tileRect/>
            </a:gradFill>
            <a:ln w="127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6">
              <a:extLst>
                <a:ext uri="{FF2B5EF4-FFF2-40B4-BE49-F238E27FC236}">
                  <a16:creationId xmlns:a16="http://schemas.microsoft.com/office/drawing/2014/main" id="{E2067D73-15F5-EB41-9889-53FF5A33A5A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4253" y="-1132"/>
              <a:ext cx="1913089" cy="6867333"/>
            </a:xfrm>
            <a:custGeom>
              <a:avLst/>
              <a:gdLst>
                <a:gd name="T0" fmla="*/ 0 w 600"/>
                <a:gd name="T1" fmla="*/ 2161 h 2161"/>
                <a:gd name="T2" fmla="*/ 600 w 600"/>
                <a:gd name="T3" fmla="*/ 2161 h 2161"/>
                <a:gd name="T4" fmla="*/ 363 w 600"/>
                <a:gd name="T5" fmla="*/ 1903 h 2161"/>
                <a:gd name="T6" fmla="*/ 1 w 600"/>
                <a:gd name="T7" fmla="*/ 918 h 2161"/>
                <a:gd name="T8" fmla="*/ 0 w 600"/>
                <a:gd name="T9" fmla="*/ 2161 h 2161"/>
                <a:gd name="T10" fmla="*/ 1 w 600"/>
                <a:gd name="T11" fmla="*/ 536 h 2161"/>
                <a:gd name="T12" fmla="*/ 133 w 600"/>
                <a:gd name="T13" fmla="*/ 0 h 2161"/>
                <a:gd name="T14" fmla="*/ 0 w 600"/>
                <a:gd name="T15" fmla="*/ 0 h 2161"/>
                <a:gd name="T16" fmla="*/ 1 w 600"/>
                <a:gd name="T17" fmla="*/ 536 h 2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0" h="2161">
                  <a:moveTo>
                    <a:pt x="0" y="2161"/>
                  </a:moveTo>
                  <a:cubicBezTo>
                    <a:pt x="246" y="2161"/>
                    <a:pt x="600" y="2161"/>
                    <a:pt x="600" y="2161"/>
                  </a:cubicBezTo>
                  <a:cubicBezTo>
                    <a:pt x="521" y="2085"/>
                    <a:pt x="442" y="2000"/>
                    <a:pt x="363" y="1903"/>
                  </a:cubicBezTo>
                  <a:cubicBezTo>
                    <a:pt x="363" y="1903"/>
                    <a:pt x="58" y="1508"/>
                    <a:pt x="1" y="918"/>
                  </a:cubicBezTo>
                  <a:lnTo>
                    <a:pt x="0" y="2161"/>
                  </a:lnTo>
                  <a:close/>
                  <a:moveTo>
                    <a:pt x="1" y="536"/>
                  </a:moveTo>
                  <a:cubicBezTo>
                    <a:pt x="18" y="367"/>
                    <a:pt x="59" y="187"/>
                    <a:pt x="133" y="0"/>
                  </a:cubicBezTo>
                  <a:cubicBezTo>
                    <a:pt x="133" y="0"/>
                    <a:pt x="74" y="0"/>
                    <a:pt x="0" y="0"/>
                  </a:cubicBezTo>
                  <a:lnTo>
                    <a:pt x="1" y="53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8FD5ED"/>
                </a:gs>
                <a:gs pos="71000">
                  <a:srgbClr val="52B3D9"/>
                </a:gs>
              </a:gsLst>
              <a:lin ang="21594000" scaled="0"/>
              <a:tileRect/>
            </a:gradFill>
            <a:ln w="127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77676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0 L 0.12383 0 " pathEditMode="relative" rAng="0" ptsTypes="AA">
                                      <p:cBhvr>
                                        <p:cTn id="6" dur="4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85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2669 -0.35463 L -0.15169 -0.2213 " pathEditMode="relative" ptsTypes="AA">
                                      <p:cBhvr>
                                        <p:cTn id="8" dur="21500" spd="-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85185E-6 L -0.02878 1.85185E-6 " pathEditMode="relative" rAng="0" ptsTypes="AA">
                                      <p:cBhvr>
                                        <p:cTn id="10" dur="1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5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1.48148E-6 L -0.04323 -0.01898 " pathEditMode="relative" rAng="0" ptsTypes="AA">
                                      <p:cBhvr>
                                        <p:cTn id="12" dur="2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61" y="-949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2.59259E-6 L -0.04583 -0.06852 " pathEditMode="relative" rAng="0" ptsTypes="AA">
                                      <p:cBhvr>
                                        <p:cTn id="14" dur="16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92" y="-3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DCECCB84-F9BA-43D5-87BE-67443E8EF086}">
      <p15:sldGuideLst xmlns:p15="http://schemas.microsoft.com/office/powerpoint/2012/main">
        <p15:guide id="1" orient="horz" pos="2352">
          <p15:clr>
            <a:srgbClr val="FBAE40"/>
          </p15:clr>
        </p15:guide>
        <p15:guide id="2" pos="336">
          <p15:clr>
            <a:srgbClr val="FBAE40"/>
          </p15:clr>
        </p15:guide>
        <p15:guide id="3" orient="horz" pos="2040">
          <p15:clr>
            <a:srgbClr val="FBAE40"/>
          </p15:clr>
        </p15:guide>
        <p15:guide id="4" pos="1056">
          <p15:clr>
            <a:srgbClr val="FBAE40"/>
          </p15:clr>
        </p15:guide>
        <p15:guide id="5" orient="horz" pos="2640">
          <p15:clr>
            <a:srgbClr val="FBAE40"/>
          </p15:clr>
        </p15:guide>
      </p15:sldGuideLst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0C939768-4B75-F242-A6B4-9CF5A8EECD8E}"/>
              </a:ext>
            </a:extLst>
          </p:cNvPr>
          <p:cNvGrpSpPr/>
          <p:nvPr userDrawn="1"/>
        </p:nvGrpSpPr>
        <p:grpSpPr>
          <a:xfrm>
            <a:off x="-18167" y="-10221"/>
            <a:ext cx="12210167" cy="6869357"/>
            <a:chOff x="0" y="-2662"/>
            <a:chExt cx="12192000" cy="6859136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61BA50B-8B1F-A244-B375-F86C8E5436F9}"/>
                </a:ext>
              </a:extLst>
            </p:cNvPr>
            <p:cNvSpPr/>
            <p:nvPr userDrawn="1"/>
          </p:nvSpPr>
          <p:spPr>
            <a:xfrm>
              <a:off x="0" y="0"/>
              <a:ext cx="12192000" cy="6856474"/>
            </a:xfrm>
            <a:prstGeom prst="rect">
              <a:avLst/>
            </a:prstGeom>
            <a:solidFill>
              <a:srgbClr val="3A38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A687"/>
                </a:solidFill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99EC7C33-1BA5-1748-8B08-423C53E14A7C}"/>
                </a:ext>
              </a:extLst>
            </p:cNvPr>
            <p:cNvSpPr/>
            <p:nvPr userDrawn="1"/>
          </p:nvSpPr>
          <p:spPr>
            <a:xfrm>
              <a:off x="0" y="-2662"/>
              <a:ext cx="12188952" cy="6856474"/>
            </a:xfrm>
            <a:prstGeom prst="rect">
              <a:avLst/>
            </a:prstGeom>
            <a:gradFill flip="none" rotWithShape="1">
              <a:gsLst>
                <a:gs pos="95000">
                  <a:srgbClr val="BA8681"/>
                </a:gs>
                <a:gs pos="59000">
                  <a:srgbClr val="A1767D"/>
                </a:gs>
                <a:gs pos="18000">
                  <a:srgbClr val="968AAD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A687"/>
                </a:solidFill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3DAB9EF-B79C-C640-9FA8-40D2DFCE2AD1}"/>
              </a:ext>
            </a:extLst>
          </p:cNvPr>
          <p:cNvGrpSpPr/>
          <p:nvPr userDrawn="1"/>
        </p:nvGrpSpPr>
        <p:grpSpPr>
          <a:xfrm>
            <a:off x="517664" y="-19393"/>
            <a:ext cx="4628149" cy="6890327"/>
            <a:chOff x="3308351" y="2370138"/>
            <a:chExt cx="2760662" cy="4110037"/>
          </a:xfrm>
          <a:gradFill flip="none" rotWithShape="1">
            <a:gsLst>
              <a:gs pos="0">
                <a:srgbClr val="B48889"/>
              </a:gs>
              <a:gs pos="74000">
                <a:srgbClr val="D69E8D"/>
              </a:gs>
              <a:gs pos="83000">
                <a:srgbClr val="D69E8D"/>
              </a:gs>
              <a:gs pos="100000">
                <a:srgbClr val="D69E8D"/>
              </a:gs>
            </a:gsLst>
            <a:lin ang="10800000" scaled="1"/>
            <a:tileRect/>
          </a:gradFill>
        </p:grpSpPr>
        <p:sp>
          <p:nvSpPr>
            <p:cNvPr id="22" name="Freeform 10">
              <a:extLst>
                <a:ext uri="{FF2B5EF4-FFF2-40B4-BE49-F238E27FC236}">
                  <a16:creationId xmlns:a16="http://schemas.microsoft.com/office/drawing/2014/main" id="{192CEE28-B58D-3241-B190-DB9DEBDD11C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94213" y="2370138"/>
              <a:ext cx="1574800" cy="3676650"/>
            </a:xfrm>
            <a:custGeom>
              <a:avLst/>
              <a:gdLst>
                <a:gd name="T0" fmla="*/ 239 w 828"/>
                <a:gd name="T1" fmla="*/ 1416 h 1936"/>
                <a:gd name="T2" fmla="*/ 387 w 828"/>
                <a:gd name="T3" fmla="*/ 1936 h 1936"/>
                <a:gd name="T4" fmla="*/ 127 w 828"/>
                <a:gd name="T5" fmla="*/ 1417 h 1936"/>
                <a:gd name="T6" fmla="*/ 239 w 828"/>
                <a:gd name="T7" fmla="*/ 1416 h 1936"/>
                <a:gd name="T8" fmla="*/ 273 w 828"/>
                <a:gd name="T9" fmla="*/ 883 h 1936"/>
                <a:gd name="T10" fmla="*/ 828 w 828"/>
                <a:gd name="T11" fmla="*/ 3 h 1936"/>
                <a:gd name="T12" fmla="*/ 195 w 828"/>
                <a:gd name="T13" fmla="*/ 0 h 1936"/>
                <a:gd name="T14" fmla="*/ 18 w 828"/>
                <a:gd name="T15" fmla="*/ 883 h 1936"/>
                <a:gd name="T16" fmla="*/ 273 w 828"/>
                <a:gd name="T17" fmla="*/ 883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8" h="1936">
                  <a:moveTo>
                    <a:pt x="239" y="1416"/>
                  </a:moveTo>
                  <a:cubicBezTo>
                    <a:pt x="273" y="1728"/>
                    <a:pt x="387" y="1936"/>
                    <a:pt x="387" y="1936"/>
                  </a:cubicBezTo>
                  <a:cubicBezTo>
                    <a:pt x="271" y="1756"/>
                    <a:pt x="186" y="1583"/>
                    <a:pt x="127" y="1417"/>
                  </a:cubicBezTo>
                  <a:lnTo>
                    <a:pt x="239" y="1416"/>
                  </a:lnTo>
                  <a:close/>
                  <a:moveTo>
                    <a:pt x="273" y="883"/>
                  </a:moveTo>
                  <a:cubicBezTo>
                    <a:pt x="342" y="603"/>
                    <a:pt x="503" y="296"/>
                    <a:pt x="828" y="3"/>
                  </a:cubicBezTo>
                  <a:cubicBezTo>
                    <a:pt x="195" y="0"/>
                    <a:pt x="195" y="0"/>
                    <a:pt x="195" y="0"/>
                  </a:cubicBezTo>
                  <a:cubicBezTo>
                    <a:pt x="82" y="241"/>
                    <a:pt x="0" y="540"/>
                    <a:pt x="18" y="883"/>
                  </a:cubicBezTo>
                  <a:lnTo>
                    <a:pt x="273" y="8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1">
              <a:extLst>
                <a:ext uri="{FF2B5EF4-FFF2-40B4-BE49-F238E27FC236}">
                  <a16:creationId xmlns:a16="http://schemas.microsoft.com/office/drawing/2014/main" id="{596FB482-A049-3547-9EDC-6CB459264DF1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3276" y="5254625"/>
              <a:ext cx="542925" cy="1223962"/>
            </a:xfrm>
            <a:custGeom>
              <a:avLst/>
              <a:gdLst>
                <a:gd name="T0" fmla="*/ 286 w 286"/>
                <a:gd name="T1" fmla="*/ 645 h 645"/>
                <a:gd name="T2" fmla="*/ 0 w 286"/>
                <a:gd name="T3" fmla="*/ 0 h 645"/>
                <a:gd name="T4" fmla="*/ 166 w 286"/>
                <a:gd name="T5" fmla="*/ 645 h 645"/>
                <a:gd name="T6" fmla="*/ 286 w 286"/>
                <a:gd name="T7" fmla="*/ 645 h 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6" h="645">
                  <a:moveTo>
                    <a:pt x="286" y="645"/>
                  </a:moveTo>
                  <a:cubicBezTo>
                    <a:pt x="167" y="471"/>
                    <a:pt x="62" y="257"/>
                    <a:pt x="0" y="0"/>
                  </a:cubicBezTo>
                  <a:cubicBezTo>
                    <a:pt x="0" y="0"/>
                    <a:pt x="14" y="282"/>
                    <a:pt x="166" y="645"/>
                  </a:cubicBezTo>
                  <a:lnTo>
                    <a:pt x="286" y="6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2">
              <a:extLst>
                <a:ext uri="{FF2B5EF4-FFF2-40B4-BE49-F238E27FC236}">
                  <a16:creationId xmlns:a16="http://schemas.microsoft.com/office/drawing/2014/main" id="{7152F9E5-7B6B-C842-8B3D-E679AF46B9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08351" y="2376488"/>
              <a:ext cx="2270125" cy="4103687"/>
            </a:xfrm>
            <a:custGeom>
              <a:avLst/>
              <a:gdLst>
                <a:gd name="T0" fmla="*/ 32 w 1193"/>
                <a:gd name="T1" fmla="*/ 1413 h 2162"/>
                <a:gd name="T2" fmla="*/ 361 w 1193"/>
                <a:gd name="T3" fmla="*/ 2161 h 2162"/>
                <a:gd name="T4" fmla="*/ 1193 w 1193"/>
                <a:gd name="T5" fmla="*/ 2161 h 2162"/>
                <a:gd name="T6" fmla="*/ 955 w 1193"/>
                <a:gd name="T7" fmla="*/ 1903 h 2162"/>
                <a:gd name="T8" fmla="*/ 704 w 1193"/>
                <a:gd name="T9" fmla="*/ 1413 h 2162"/>
                <a:gd name="T10" fmla="*/ 32 w 1193"/>
                <a:gd name="T11" fmla="*/ 1413 h 2162"/>
                <a:gd name="T12" fmla="*/ 0 w 1193"/>
                <a:gd name="T13" fmla="*/ 879 h 2162"/>
                <a:gd name="T14" fmla="*/ 126 w 1193"/>
                <a:gd name="T15" fmla="*/ 299 h 2162"/>
                <a:gd name="T16" fmla="*/ 275 w 1193"/>
                <a:gd name="T17" fmla="*/ 0 h 2162"/>
                <a:gd name="T18" fmla="*/ 725 w 1193"/>
                <a:gd name="T19" fmla="*/ 0 h 2162"/>
                <a:gd name="T20" fmla="*/ 590 w 1193"/>
                <a:gd name="T21" fmla="*/ 879 h 2162"/>
                <a:gd name="T22" fmla="*/ 0 w 1193"/>
                <a:gd name="T23" fmla="*/ 879 h 2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93" h="2162">
                  <a:moveTo>
                    <a:pt x="32" y="1413"/>
                  </a:moveTo>
                  <a:cubicBezTo>
                    <a:pt x="79" y="1653"/>
                    <a:pt x="178" y="1910"/>
                    <a:pt x="361" y="2161"/>
                  </a:cubicBezTo>
                  <a:cubicBezTo>
                    <a:pt x="362" y="2162"/>
                    <a:pt x="1193" y="2161"/>
                    <a:pt x="1193" y="2161"/>
                  </a:cubicBezTo>
                  <a:cubicBezTo>
                    <a:pt x="1113" y="2085"/>
                    <a:pt x="1034" y="2000"/>
                    <a:pt x="955" y="1903"/>
                  </a:cubicBezTo>
                  <a:cubicBezTo>
                    <a:pt x="955" y="1903"/>
                    <a:pt x="812" y="1718"/>
                    <a:pt x="704" y="1413"/>
                  </a:cubicBezTo>
                  <a:lnTo>
                    <a:pt x="32" y="1413"/>
                  </a:lnTo>
                  <a:close/>
                  <a:moveTo>
                    <a:pt x="0" y="879"/>
                  </a:moveTo>
                  <a:cubicBezTo>
                    <a:pt x="25" y="534"/>
                    <a:pt x="126" y="299"/>
                    <a:pt x="126" y="299"/>
                  </a:cubicBezTo>
                  <a:cubicBezTo>
                    <a:pt x="173" y="190"/>
                    <a:pt x="220" y="94"/>
                    <a:pt x="275" y="0"/>
                  </a:cubicBezTo>
                  <a:cubicBezTo>
                    <a:pt x="725" y="0"/>
                    <a:pt x="725" y="0"/>
                    <a:pt x="725" y="0"/>
                  </a:cubicBezTo>
                  <a:cubicBezTo>
                    <a:pt x="599" y="319"/>
                    <a:pt x="569" y="617"/>
                    <a:pt x="590" y="879"/>
                  </a:cubicBezTo>
                  <a:lnTo>
                    <a:pt x="0" y="87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A7EB389C-7368-8241-A182-CFDBFCD6C66C}"/>
              </a:ext>
            </a:extLst>
          </p:cNvPr>
          <p:cNvSpPr/>
          <p:nvPr userDrawn="1"/>
        </p:nvSpPr>
        <p:spPr>
          <a:xfrm>
            <a:off x="-24105" y="160317"/>
            <a:ext cx="12240501" cy="63057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A82CAA-A637-564B-9150-80E6208D2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20" y="1104144"/>
            <a:ext cx="10393680" cy="646331"/>
          </a:xfrm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8FFBED-D27D-074B-9C33-10A234BC62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5840" y="2271860"/>
            <a:ext cx="10619923" cy="1623008"/>
          </a:xfrm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55A95B-EA76-8B4B-809B-5350F164FF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4441" y="6424167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41986AF-BB5F-4FB1-9718-FE23B42E9A28}" type="datetime1">
              <a:rPr lang="en-US" smtClean="0"/>
              <a:t>8/18/2023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7ECC2B-9CA4-F049-B8DF-124C011176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99560" y="6422610"/>
            <a:ext cx="411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FOR INTERNAL NASA USE ONLY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94B535-E047-7E4E-AC67-9B9E71213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55319" y="6422339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E8C51FE-49D9-314D-9957-ABBF7DDE87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108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DCDA10E9-5C67-4148-864B-F3F3C56C3AB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1000">
                <a:srgbClr val="C7A16D"/>
              </a:gs>
              <a:gs pos="73000">
                <a:srgbClr val="5C7A8F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8366573-8E41-884C-9A46-968B69E936A7}"/>
              </a:ext>
            </a:extLst>
          </p:cNvPr>
          <p:cNvGrpSpPr/>
          <p:nvPr userDrawn="1"/>
        </p:nvGrpSpPr>
        <p:grpSpPr>
          <a:xfrm>
            <a:off x="517664" y="-19393"/>
            <a:ext cx="4628149" cy="6890327"/>
            <a:chOff x="3308351" y="2370138"/>
            <a:chExt cx="2760662" cy="4110037"/>
          </a:xfrm>
          <a:gradFill>
            <a:gsLst>
              <a:gs pos="0">
                <a:srgbClr val="A3D1E8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grpSpPr>
        <p:sp>
          <p:nvSpPr>
            <p:cNvPr id="21" name="Freeform 10">
              <a:extLst>
                <a:ext uri="{FF2B5EF4-FFF2-40B4-BE49-F238E27FC236}">
                  <a16:creationId xmlns:a16="http://schemas.microsoft.com/office/drawing/2014/main" id="{F3E06820-AF45-8447-870A-93CC24EA81F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94213" y="2370138"/>
              <a:ext cx="1574800" cy="3676650"/>
            </a:xfrm>
            <a:custGeom>
              <a:avLst/>
              <a:gdLst>
                <a:gd name="T0" fmla="*/ 239 w 828"/>
                <a:gd name="T1" fmla="*/ 1416 h 1936"/>
                <a:gd name="T2" fmla="*/ 387 w 828"/>
                <a:gd name="T3" fmla="*/ 1936 h 1936"/>
                <a:gd name="T4" fmla="*/ 127 w 828"/>
                <a:gd name="T5" fmla="*/ 1417 h 1936"/>
                <a:gd name="T6" fmla="*/ 239 w 828"/>
                <a:gd name="T7" fmla="*/ 1416 h 1936"/>
                <a:gd name="T8" fmla="*/ 273 w 828"/>
                <a:gd name="T9" fmla="*/ 883 h 1936"/>
                <a:gd name="T10" fmla="*/ 828 w 828"/>
                <a:gd name="T11" fmla="*/ 3 h 1936"/>
                <a:gd name="T12" fmla="*/ 195 w 828"/>
                <a:gd name="T13" fmla="*/ 0 h 1936"/>
                <a:gd name="T14" fmla="*/ 18 w 828"/>
                <a:gd name="T15" fmla="*/ 883 h 1936"/>
                <a:gd name="T16" fmla="*/ 273 w 828"/>
                <a:gd name="T17" fmla="*/ 883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8" h="1936">
                  <a:moveTo>
                    <a:pt x="239" y="1416"/>
                  </a:moveTo>
                  <a:cubicBezTo>
                    <a:pt x="273" y="1728"/>
                    <a:pt x="387" y="1936"/>
                    <a:pt x="387" y="1936"/>
                  </a:cubicBezTo>
                  <a:cubicBezTo>
                    <a:pt x="271" y="1756"/>
                    <a:pt x="186" y="1583"/>
                    <a:pt x="127" y="1417"/>
                  </a:cubicBezTo>
                  <a:lnTo>
                    <a:pt x="239" y="1416"/>
                  </a:lnTo>
                  <a:close/>
                  <a:moveTo>
                    <a:pt x="273" y="883"/>
                  </a:moveTo>
                  <a:cubicBezTo>
                    <a:pt x="342" y="603"/>
                    <a:pt x="503" y="296"/>
                    <a:pt x="828" y="3"/>
                  </a:cubicBezTo>
                  <a:cubicBezTo>
                    <a:pt x="195" y="0"/>
                    <a:pt x="195" y="0"/>
                    <a:pt x="195" y="0"/>
                  </a:cubicBezTo>
                  <a:cubicBezTo>
                    <a:pt x="82" y="241"/>
                    <a:pt x="0" y="540"/>
                    <a:pt x="18" y="883"/>
                  </a:cubicBezTo>
                  <a:lnTo>
                    <a:pt x="273" y="883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B3D5EB"/>
                </a:gs>
                <a:gs pos="100000">
                  <a:srgbClr val="A1C7E2"/>
                </a:gs>
              </a:gsLst>
              <a:lin ang="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1">
              <a:extLst>
                <a:ext uri="{FF2B5EF4-FFF2-40B4-BE49-F238E27FC236}">
                  <a16:creationId xmlns:a16="http://schemas.microsoft.com/office/drawing/2014/main" id="{6CB6D904-E209-9448-B66C-46D6E4395CDE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3276" y="5254625"/>
              <a:ext cx="542925" cy="1223962"/>
            </a:xfrm>
            <a:custGeom>
              <a:avLst/>
              <a:gdLst>
                <a:gd name="T0" fmla="*/ 286 w 286"/>
                <a:gd name="T1" fmla="*/ 645 h 645"/>
                <a:gd name="T2" fmla="*/ 0 w 286"/>
                <a:gd name="T3" fmla="*/ 0 h 645"/>
                <a:gd name="T4" fmla="*/ 166 w 286"/>
                <a:gd name="T5" fmla="*/ 645 h 645"/>
                <a:gd name="T6" fmla="*/ 286 w 286"/>
                <a:gd name="T7" fmla="*/ 645 h 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6" h="645">
                  <a:moveTo>
                    <a:pt x="286" y="645"/>
                  </a:moveTo>
                  <a:cubicBezTo>
                    <a:pt x="167" y="471"/>
                    <a:pt x="62" y="257"/>
                    <a:pt x="0" y="0"/>
                  </a:cubicBezTo>
                  <a:cubicBezTo>
                    <a:pt x="0" y="0"/>
                    <a:pt x="14" y="282"/>
                    <a:pt x="166" y="645"/>
                  </a:cubicBezTo>
                  <a:lnTo>
                    <a:pt x="286" y="645"/>
                  </a:lnTo>
                  <a:close/>
                </a:path>
              </a:pathLst>
            </a:custGeom>
            <a:solidFill>
              <a:srgbClr val="ABD5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2">
              <a:extLst>
                <a:ext uri="{FF2B5EF4-FFF2-40B4-BE49-F238E27FC236}">
                  <a16:creationId xmlns:a16="http://schemas.microsoft.com/office/drawing/2014/main" id="{0091EB8C-663B-8A41-BB64-1DECFB769A0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08351" y="2376488"/>
              <a:ext cx="2270125" cy="4103687"/>
            </a:xfrm>
            <a:custGeom>
              <a:avLst/>
              <a:gdLst>
                <a:gd name="T0" fmla="*/ 32 w 1193"/>
                <a:gd name="T1" fmla="*/ 1413 h 2162"/>
                <a:gd name="T2" fmla="*/ 361 w 1193"/>
                <a:gd name="T3" fmla="*/ 2161 h 2162"/>
                <a:gd name="T4" fmla="*/ 1193 w 1193"/>
                <a:gd name="T5" fmla="*/ 2161 h 2162"/>
                <a:gd name="T6" fmla="*/ 955 w 1193"/>
                <a:gd name="T7" fmla="*/ 1903 h 2162"/>
                <a:gd name="T8" fmla="*/ 704 w 1193"/>
                <a:gd name="T9" fmla="*/ 1413 h 2162"/>
                <a:gd name="T10" fmla="*/ 32 w 1193"/>
                <a:gd name="T11" fmla="*/ 1413 h 2162"/>
                <a:gd name="T12" fmla="*/ 0 w 1193"/>
                <a:gd name="T13" fmla="*/ 879 h 2162"/>
                <a:gd name="T14" fmla="*/ 126 w 1193"/>
                <a:gd name="T15" fmla="*/ 299 h 2162"/>
                <a:gd name="T16" fmla="*/ 275 w 1193"/>
                <a:gd name="T17" fmla="*/ 0 h 2162"/>
                <a:gd name="T18" fmla="*/ 725 w 1193"/>
                <a:gd name="T19" fmla="*/ 0 h 2162"/>
                <a:gd name="T20" fmla="*/ 590 w 1193"/>
                <a:gd name="T21" fmla="*/ 879 h 2162"/>
                <a:gd name="T22" fmla="*/ 0 w 1193"/>
                <a:gd name="T23" fmla="*/ 879 h 2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93" h="2162">
                  <a:moveTo>
                    <a:pt x="32" y="1413"/>
                  </a:moveTo>
                  <a:cubicBezTo>
                    <a:pt x="79" y="1653"/>
                    <a:pt x="178" y="1910"/>
                    <a:pt x="361" y="2161"/>
                  </a:cubicBezTo>
                  <a:cubicBezTo>
                    <a:pt x="362" y="2162"/>
                    <a:pt x="1193" y="2161"/>
                    <a:pt x="1193" y="2161"/>
                  </a:cubicBezTo>
                  <a:cubicBezTo>
                    <a:pt x="1113" y="2085"/>
                    <a:pt x="1034" y="2000"/>
                    <a:pt x="955" y="1903"/>
                  </a:cubicBezTo>
                  <a:cubicBezTo>
                    <a:pt x="955" y="1903"/>
                    <a:pt x="812" y="1718"/>
                    <a:pt x="704" y="1413"/>
                  </a:cubicBezTo>
                  <a:lnTo>
                    <a:pt x="32" y="1413"/>
                  </a:lnTo>
                  <a:close/>
                  <a:moveTo>
                    <a:pt x="0" y="879"/>
                  </a:moveTo>
                  <a:cubicBezTo>
                    <a:pt x="25" y="534"/>
                    <a:pt x="126" y="299"/>
                    <a:pt x="126" y="299"/>
                  </a:cubicBezTo>
                  <a:cubicBezTo>
                    <a:pt x="173" y="190"/>
                    <a:pt x="220" y="94"/>
                    <a:pt x="275" y="0"/>
                  </a:cubicBezTo>
                  <a:cubicBezTo>
                    <a:pt x="725" y="0"/>
                    <a:pt x="725" y="0"/>
                    <a:pt x="725" y="0"/>
                  </a:cubicBezTo>
                  <a:cubicBezTo>
                    <a:pt x="599" y="319"/>
                    <a:pt x="569" y="617"/>
                    <a:pt x="590" y="879"/>
                  </a:cubicBezTo>
                  <a:lnTo>
                    <a:pt x="0" y="879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B7D9EB"/>
                </a:gs>
                <a:gs pos="85000">
                  <a:srgbClr val="9BC2D8"/>
                </a:gs>
              </a:gsLst>
              <a:lin ang="0" scaled="0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1CD0F9D4-562D-0246-864A-D56E121E5335}"/>
              </a:ext>
            </a:extLst>
          </p:cNvPr>
          <p:cNvSpPr/>
          <p:nvPr userDrawn="1"/>
        </p:nvSpPr>
        <p:spPr>
          <a:xfrm>
            <a:off x="0" y="203200"/>
            <a:ext cx="12192000" cy="6184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A82CAA-A637-564B-9150-80E6208D2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20" y="1104144"/>
            <a:ext cx="10393680" cy="646331"/>
          </a:xfrm>
        </p:spPr>
        <p:txBody>
          <a:bodyPr>
            <a:sp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8FFBED-D27D-074B-9C33-10A234BC62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2500" y="2271860"/>
            <a:ext cx="10619923" cy="1623008"/>
          </a:xfrm>
        </p:spPr>
        <p:txBody>
          <a:bodyPr>
            <a:sp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55A95B-EA76-8B4B-809B-5350F164F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B55AF-93DC-41A4-A6CC-CB54BAF01953}" type="datetime1">
              <a:rPr lang="en-US" smtClean="0"/>
              <a:t>8/18/2023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7ECC2B-9CA4-F049-B8DF-124C011176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FOR INTERNAL NASA USE ONLY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94B535-E047-7E4E-AC67-9B9E71213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AAE3F7"/>
                </a:solidFill>
              </a:defRPr>
            </a:lvl1pPr>
          </a:lstStyle>
          <a:p>
            <a:fld id="{2E8C51FE-49D9-314D-9957-ABBF7DDE87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757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endSnd/>
        </p:sndAc>
      </p:transition>
    </mc:Choice>
    <mc:Fallback xmlns="">
      <p:transition spd="med">
        <p:fade/>
        <p:sndAc>
          <p:endSnd/>
        </p:sndAc>
      </p:transition>
    </mc:Fallback>
  </mc:AlternateContent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  <p15:guide id="2" pos="60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1590A7-7E54-2D41-9F43-B8FD4977C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F9B96F-523A-0443-8C6F-8DFAF54D9E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88B55B-102D-3B40-B32B-5145CE1DA6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79206C-49AC-4040-9C5C-017EE760A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33CDFF"/>
                </a:solidFill>
              </a:defRPr>
            </a:lvl1pPr>
          </a:lstStyle>
          <a:p>
            <a:fld id="{574F5C44-3CBC-485E-B493-96285C2C1AF3}" type="datetime1">
              <a:rPr lang="en-US" smtClean="0"/>
              <a:t>8/18/2023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FB520F-4F16-3E49-A800-72C14F01F3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Earth Science Division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087BC7-6FAC-2245-9DB7-6747FA2B2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C51FE-49D9-314D-9957-ABBF7DDE87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3740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30B653-13F7-2542-8EE2-E909339391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5C621A-F72C-144B-A0BE-6B1E2CBE1A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63F2F3-1511-2942-895C-679AA3AAFF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37D5D2A-69A5-F545-A96E-9C6E34036D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CC11A84-14CC-7441-BFAB-6E2358C056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DBE683-10D6-5E4C-A14B-401DDDE897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33CDFF"/>
                </a:solidFill>
              </a:defRPr>
            </a:lvl1pPr>
          </a:lstStyle>
          <a:p>
            <a:fld id="{60F3894A-7960-4467-8AF4-D1DEDF8E68D1}" type="datetime1">
              <a:rPr lang="en-US" smtClean="0"/>
              <a:t>8/18/2023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084E5D5-8292-8443-8912-01DF310377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Earth Science Division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54F0886-7F3E-C54F-B264-98655F014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C51FE-49D9-314D-9957-ABBF7DDE87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1251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8.xml"/><Relationship Id="rId18" Type="http://schemas.openxmlformats.org/officeDocument/2006/relationships/slideLayout" Target="../slideLayouts/slideLayout33.xml"/><Relationship Id="rId26" Type="http://schemas.openxmlformats.org/officeDocument/2006/relationships/slideLayout" Target="../slideLayouts/slideLayout41.xml"/><Relationship Id="rId3" Type="http://schemas.openxmlformats.org/officeDocument/2006/relationships/slideLayout" Target="../slideLayouts/slideLayout18.xml"/><Relationship Id="rId21" Type="http://schemas.openxmlformats.org/officeDocument/2006/relationships/slideLayout" Target="../slideLayouts/slideLayout36.xml"/><Relationship Id="rId34" Type="http://schemas.openxmlformats.org/officeDocument/2006/relationships/image" Target="../media/image1.jpeg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32.xml"/><Relationship Id="rId25" Type="http://schemas.openxmlformats.org/officeDocument/2006/relationships/slideLayout" Target="../slideLayouts/slideLayout40.xml"/><Relationship Id="rId33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31.xml"/><Relationship Id="rId20" Type="http://schemas.openxmlformats.org/officeDocument/2006/relationships/slideLayout" Target="../slideLayouts/slideLayout35.xml"/><Relationship Id="rId29" Type="http://schemas.openxmlformats.org/officeDocument/2006/relationships/slideLayout" Target="../slideLayouts/slideLayout44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24" Type="http://schemas.openxmlformats.org/officeDocument/2006/relationships/slideLayout" Target="../slideLayouts/slideLayout39.xml"/><Relationship Id="rId32" Type="http://schemas.openxmlformats.org/officeDocument/2006/relationships/slideLayout" Target="../slideLayouts/slideLayout47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23" Type="http://schemas.openxmlformats.org/officeDocument/2006/relationships/slideLayout" Target="../slideLayouts/slideLayout38.xml"/><Relationship Id="rId28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25.xml"/><Relationship Id="rId19" Type="http://schemas.openxmlformats.org/officeDocument/2006/relationships/slideLayout" Target="../slideLayouts/slideLayout34.xml"/><Relationship Id="rId31" Type="http://schemas.openxmlformats.org/officeDocument/2006/relationships/slideLayout" Target="../slideLayouts/slideLayout46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Relationship Id="rId22" Type="http://schemas.openxmlformats.org/officeDocument/2006/relationships/slideLayout" Target="../slideLayouts/slideLayout37.xml"/><Relationship Id="rId27" Type="http://schemas.openxmlformats.org/officeDocument/2006/relationships/slideLayout" Target="../slideLayouts/slideLayout42.xml"/><Relationship Id="rId30" Type="http://schemas.openxmlformats.org/officeDocument/2006/relationships/slideLayout" Target="../slideLayouts/slideLayout45.xml"/><Relationship Id="rId35" Type="http://schemas.openxmlformats.org/officeDocument/2006/relationships/image" Target="../media/image7.jpeg"/><Relationship Id="rId8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60.xml"/><Relationship Id="rId18" Type="http://schemas.openxmlformats.org/officeDocument/2006/relationships/slideLayout" Target="../slideLayouts/slideLayout65.xml"/><Relationship Id="rId26" Type="http://schemas.openxmlformats.org/officeDocument/2006/relationships/slideLayout" Target="../slideLayouts/slideLayout73.xml"/><Relationship Id="rId3" Type="http://schemas.openxmlformats.org/officeDocument/2006/relationships/slideLayout" Target="../slideLayouts/slideLayout50.xml"/><Relationship Id="rId21" Type="http://schemas.openxmlformats.org/officeDocument/2006/relationships/slideLayout" Target="../slideLayouts/slideLayout68.xml"/><Relationship Id="rId34" Type="http://schemas.openxmlformats.org/officeDocument/2006/relationships/image" Target="../media/image1.jpeg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17" Type="http://schemas.openxmlformats.org/officeDocument/2006/relationships/slideLayout" Target="../slideLayouts/slideLayout64.xml"/><Relationship Id="rId25" Type="http://schemas.openxmlformats.org/officeDocument/2006/relationships/slideLayout" Target="../slideLayouts/slideLayout72.xml"/><Relationship Id="rId33" Type="http://schemas.openxmlformats.org/officeDocument/2006/relationships/theme" Target="../theme/theme3.xml"/><Relationship Id="rId2" Type="http://schemas.openxmlformats.org/officeDocument/2006/relationships/slideLayout" Target="../slideLayouts/slideLayout49.xml"/><Relationship Id="rId16" Type="http://schemas.openxmlformats.org/officeDocument/2006/relationships/slideLayout" Target="../slideLayouts/slideLayout63.xml"/><Relationship Id="rId20" Type="http://schemas.openxmlformats.org/officeDocument/2006/relationships/slideLayout" Target="../slideLayouts/slideLayout67.xml"/><Relationship Id="rId29" Type="http://schemas.openxmlformats.org/officeDocument/2006/relationships/slideLayout" Target="../slideLayouts/slideLayout76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24" Type="http://schemas.openxmlformats.org/officeDocument/2006/relationships/slideLayout" Target="../slideLayouts/slideLayout71.xml"/><Relationship Id="rId32" Type="http://schemas.openxmlformats.org/officeDocument/2006/relationships/slideLayout" Target="../slideLayouts/slideLayout79.xml"/><Relationship Id="rId5" Type="http://schemas.openxmlformats.org/officeDocument/2006/relationships/slideLayout" Target="../slideLayouts/slideLayout52.xml"/><Relationship Id="rId15" Type="http://schemas.openxmlformats.org/officeDocument/2006/relationships/slideLayout" Target="../slideLayouts/slideLayout62.xml"/><Relationship Id="rId23" Type="http://schemas.openxmlformats.org/officeDocument/2006/relationships/slideLayout" Target="../slideLayouts/slideLayout70.xml"/><Relationship Id="rId28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57.xml"/><Relationship Id="rId19" Type="http://schemas.openxmlformats.org/officeDocument/2006/relationships/slideLayout" Target="../slideLayouts/slideLayout66.xml"/><Relationship Id="rId31" Type="http://schemas.openxmlformats.org/officeDocument/2006/relationships/slideLayout" Target="../slideLayouts/slideLayout78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slideLayout" Target="../slideLayouts/slideLayout61.xml"/><Relationship Id="rId22" Type="http://schemas.openxmlformats.org/officeDocument/2006/relationships/slideLayout" Target="../slideLayouts/slideLayout69.xml"/><Relationship Id="rId27" Type="http://schemas.openxmlformats.org/officeDocument/2006/relationships/slideLayout" Target="../slideLayouts/slideLayout74.xml"/><Relationship Id="rId30" Type="http://schemas.openxmlformats.org/officeDocument/2006/relationships/slideLayout" Target="../slideLayouts/slideLayout77.xml"/><Relationship Id="rId35" Type="http://schemas.openxmlformats.org/officeDocument/2006/relationships/image" Target="../media/image7.jpeg"/><Relationship Id="rId8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3970607F-EC1F-2145-9FD3-42E83D41B61D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email">
            <a:alphaModFix am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5181600" cy="6858000"/>
          </a:xfrm>
          <a:prstGeom prst="rect">
            <a:avLst/>
          </a:prstGeom>
        </p:spPr>
      </p:pic>
      <p:sp>
        <p:nvSpPr>
          <p:cNvPr id="14" name="Freeform 9">
            <a:extLst>
              <a:ext uri="{FF2B5EF4-FFF2-40B4-BE49-F238E27FC236}">
                <a16:creationId xmlns:a16="http://schemas.microsoft.com/office/drawing/2014/main" id="{C933AE0C-1EDE-D449-A351-7100D4F7E282}"/>
              </a:ext>
            </a:extLst>
          </p:cNvPr>
          <p:cNvSpPr>
            <a:spLocks/>
          </p:cNvSpPr>
          <p:nvPr/>
        </p:nvSpPr>
        <p:spPr bwMode="auto">
          <a:xfrm>
            <a:off x="-400554" y="-1287"/>
            <a:ext cx="2070763" cy="6857459"/>
          </a:xfrm>
          <a:custGeom>
            <a:avLst/>
            <a:gdLst>
              <a:gd name="T0" fmla="*/ 417 w 652"/>
              <a:gd name="T1" fmla="*/ 298 h 2160"/>
              <a:gd name="T2" fmla="*/ 566 w 652"/>
              <a:gd name="T3" fmla="*/ 0 h 2160"/>
              <a:gd name="T4" fmla="*/ 126 w 652"/>
              <a:gd name="T5" fmla="*/ 0 h 2160"/>
              <a:gd name="T6" fmla="*/ 126 w 652"/>
              <a:gd name="T7" fmla="*/ 2160 h 2160"/>
              <a:gd name="T8" fmla="*/ 475 w 652"/>
              <a:gd name="T9" fmla="*/ 2160 h 2160"/>
              <a:gd name="T10" fmla="*/ 309 w 652"/>
              <a:gd name="T11" fmla="*/ 1515 h 2160"/>
              <a:gd name="T12" fmla="*/ 595 w 652"/>
              <a:gd name="T13" fmla="*/ 2160 h 2160"/>
              <a:gd name="T14" fmla="*/ 652 w 652"/>
              <a:gd name="T15" fmla="*/ 2160 h 2160"/>
              <a:gd name="T16" fmla="*/ 417 w 652"/>
              <a:gd name="T17" fmla="*/ 298 h 2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52" h="2160">
                <a:moveTo>
                  <a:pt x="417" y="298"/>
                </a:moveTo>
                <a:cubicBezTo>
                  <a:pt x="464" y="189"/>
                  <a:pt x="512" y="94"/>
                  <a:pt x="566" y="0"/>
                </a:cubicBezTo>
                <a:cubicBezTo>
                  <a:pt x="126" y="0"/>
                  <a:pt x="126" y="0"/>
                  <a:pt x="126" y="0"/>
                </a:cubicBezTo>
                <a:cubicBezTo>
                  <a:pt x="126" y="2160"/>
                  <a:pt x="126" y="2160"/>
                  <a:pt x="126" y="2160"/>
                </a:cubicBezTo>
                <a:cubicBezTo>
                  <a:pt x="475" y="2160"/>
                  <a:pt x="475" y="2160"/>
                  <a:pt x="475" y="2160"/>
                </a:cubicBezTo>
                <a:cubicBezTo>
                  <a:pt x="324" y="1797"/>
                  <a:pt x="309" y="1515"/>
                  <a:pt x="309" y="1515"/>
                </a:cubicBezTo>
                <a:cubicBezTo>
                  <a:pt x="372" y="1772"/>
                  <a:pt x="476" y="1986"/>
                  <a:pt x="595" y="2160"/>
                </a:cubicBezTo>
                <a:cubicBezTo>
                  <a:pt x="652" y="2160"/>
                  <a:pt x="652" y="2160"/>
                  <a:pt x="652" y="2160"/>
                </a:cubicBezTo>
                <a:cubicBezTo>
                  <a:pt x="0" y="1268"/>
                  <a:pt x="417" y="298"/>
                  <a:pt x="417" y="298"/>
                </a:cubicBezTo>
                <a:close/>
              </a:path>
            </a:pathLst>
          </a:custGeom>
          <a:gradFill>
            <a:gsLst>
              <a:gs pos="95000">
                <a:srgbClr val="91B4C8"/>
              </a:gs>
              <a:gs pos="0">
                <a:schemeClr val="bg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5" name="Freeform 10">
            <a:extLst>
              <a:ext uri="{FF2B5EF4-FFF2-40B4-BE49-F238E27FC236}">
                <a16:creationId xmlns:a16="http://schemas.microsoft.com/office/drawing/2014/main" id="{F211CE53-6617-F84F-8461-D49BCC6327EC}"/>
              </a:ext>
            </a:extLst>
          </p:cNvPr>
          <p:cNvSpPr>
            <a:spLocks/>
          </p:cNvSpPr>
          <p:nvPr/>
        </p:nvSpPr>
        <p:spPr bwMode="auto">
          <a:xfrm>
            <a:off x="1513028" y="541"/>
            <a:ext cx="10701073" cy="6857459"/>
          </a:xfrm>
          <a:custGeom>
            <a:avLst/>
            <a:gdLst>
              <a:gd name="T0" fmla="*/ 1146 w 3370"/>
              <a:gd name="T1" fmla="*/ 0 h 2161"/>
              <a:gd name="T2" fmla="*/ 705 w 3370"/>
              <a:gd name="T3" fmla="*/ 1933 h 2161"/>
              <a:gd name="T4" fmla="*/ 511 w 3370"/>
              <a:gd name="T5" fmla="*/ 1 h 2161"/>
              <a:gd name="T6" fmla="*/ 420 w 3370"/>
              <a:gd name="T7" fmla="*/ 1 h 2161"/>
              <a:gd name="T8" fmla="*/ 650 w 3370"/>
              <a:gd name="T9" fmla="*/ 1903 h 2161"/>
              <a:gd name="T10" fmla="*/ 888 w 3370"/>
              <a:gd name="T11" fmla="*/ 2161 h 2161"/>
              <a:gd name="T12" fmla="*/ 3370 w 3370"/>
              <a:gd name="T13" fmla="*/ 2161 h 2161"/>
              <a:gd name="T14" fmla="*/ 3370 w 3370"/>
              <a:gd name="T15" fmla="*/ 0 h 2161"/>
              <a:gd name="T16" fmla="*/ 1146 w 3370"/>
              <a:gd name="T17" fmla="*/ 0 h 2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70" h="2161">
                <a:moveTo>
                  <a:pt x="1146" y="0"/>
                </a:moveTo>
                <a:cubicBezTo>
                  <a:pt x="143" y="904"/>
                  <a:pt x="705" y="1933"/>
                  <a:pt x="705" y="1933"/>
                </a:cubicBezTo>
                <a:cubicBezTo>
                  <a:pt x="192" y="1139"/>
                  <a:pt x="296" y="464"/>
                  <a:pt x="511" y="1"/>
                </a:cubicBezTo>
                <a:cubicBezTo>
                  <a:pt x="512" y="0"/>
                  <a:pt x="420" y="1"/>
                  <a:pt x="420" y="1"/>
                </a:cubicBezTo>
                <a:cubicBezTo>
                  <a:pt x="0" y="1063"/>
                  <a:pt x="650" y="1903"/>
                  <a:pt x="650" y="1903"/>
                </a:cubicBezTo>
                <a:cubicBezTo>
                  <a:pt x="729" y="2000"/>
                  <a:pt x="808" y="2085"/>
                  <a:pt x="888" y="2161"/>
                </a:cubicBezTo>
                <a:cubicBezTo>
                  <a:pt x="3370" y="2161"/>
                  <a:pt x="3370" y="2161"/>
                  <a:pt x="3370" y="2161"/>
                </a:cubicBezTo>
                <a:cubicBezTo>
                  <a:pt x="3370" y="0"/>
                  <a:pt x="3370" y="0"/>
                  <a:pt x="3370" y="0"/>
                </a:cubicBezTo>
                <a:lnTo>
                  <a:pt x="1146" y="0"/>
                </a:lnTo>
                <a:close/>
              </a:path>
            </a:pathLst>
          </a:custGeom>
          <a:gradFill flip="none" rotWithShape="1">
            <a:gsLst>
              <a:gs pos="85000">
                <a:srgbClr val="DBE8EE"/>
              </a:gs>
              <a:gs pos="80000">
                <a:srgbClr val="F2F7FA"/>
              </a:gs>
              <a:gs pos="65000">
                <a:schemeClr val="bg1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C6A3198-B9B2-E544-8BCC-5966A77B5813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4901938" y="1104144"/>
            <a:ext cx="6816649" cy="646331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685391-15BF-3B46-8D6C-6D66A10CA21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4901939" y="2214710"/>
            <a:ext cx="6678104" cy="369332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/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2F12F1-512D-4A45-8158-704CFCF65D3B}"/>
              </a:ext>
            </a:extLst>
          </p:cNvPr>
          <p:cNvSpPr>
            <a:spLocks noGrp="1"/>
          </p:cNvSpPr>
          <p:nvPr userDrawn="1">
            <p:ph type="dt" sz="half" idx="2"/>
          </p:nvPr>
        </p:nvSpPr>
        <p:spPr>
          <a:xfrm>
            <a:off x="93481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9F0305F-3849-4776-9936-ADEBC4F42084}" type="datetime1">
              <a:rPr lang="en-US" smtClean="0"/>
              <a:t>8/18/2023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0AE939-C78E-1049-B462-9DFD518C34A5}"/>
              </a:ext>
            </a:extLst>
          </p:cNvPr>
          <p:cNvSpPr>
            <a:spLocks noGrp="1"/>
          </p:cNvSpPr>
          <p:nvPr userDrawn="1"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33CD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Earth Science Division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C78DD7-70A2-024C-B16F-25B6FC555592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55319" y="642233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BEE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E8C51FE-49D9-314D-9957-ABBF7DDE878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827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50" r:id="rId2"/>
    <p:sldLayoutId id="2147483660" r:id="rId3"/>
    <p:sldLayoutId id="2147483662" r:id="rId4"/>
    <p:sldLayoutId id="2147483663" r:id="rId5"/>
    <p:sldLayoutId id="2147483665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3970607F-EC1F-2145-9FD3-42E83D41B61D}"/>
              </a:ext>
            </a:extLst>
          </p:cNvPr>
          <p:cNvPicPr>
            <a:picLocks noChangeAspect="1"/>
          </p:cNvPicPr>
          <p:nvPr/>
        </p:nvPicPr>
        <p:blipFill>
          <a:blip r:embed="rId34" cstate="email">
            <a:alphaModFix am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5181600" cy="6858000"/>
          </a:xfrm>
          <a:prstGeom prst="rect">
            <a:avLst/>
          </a:prstGeom>
        </p:spPr>
      </p:pic>
      <p:sp>
        <p:nvSpPr>
          <p:cNvPr id="14" name="Freeform 9">
            <a:extLst>
              <a:ext uri="{FF2B5EF4-FFF2-40B4-BE49-F238E27FC236}">
                <a16:creationId xmlns:a16="http://schemas.microsoft.com/office/drawing/2014/main" id="{C933AE0C-1EDE-D449-A351-7100D4F7E282}"/>
              </a:ext>
            </a:extLst>
          </p:cNvPr>
          <p:cNvSpPr>
            <a:spLocks/>
          </p:cNvSpPr>
          <p:nvPr/>
        </p:nvSpPr>
        <p:spPr bwMode="auto">
          <a:xfrm>
            <a:off x="-400554" y="-1287"/>
            <a:ext cx="2070763" cy="6857459"/>
          </a:xfrm>
          <a:custGeom>
            <a:avLst/>
            <a:gdLst>
              <a:gd name="T0" fmla="*/ 417 w 652"/>
              <a:gd name="T1" fmla="*/ 298 h 2160"/>
              <a:gd name="T2" fmla="*/ 566 w 652"/>
              <a:gd name="T3" fmla="*/ 0 h 2160"/>
              <a:gd name="T4" fmla="*/ 126 w 652"/>
              <a:gd name="T5" fmla="*/ 0 h 2160"/>
              <a:gd name="T6" fmla="*/ 126 w 652"/>
              <a:gd name="T7" fmla="*/ 2160 h 2160"/>
              <a:gd name="T8" fmla="*/ 475 w 652"/>
              <a:gd name="T9" fmla="*/ 2160 h 2160"/>
              <a:gd name="T10" fmla="*/ 309 w 652"/>
              <a:gd name="T11" fmla="*/ 1515 h 2160"/>
              <a:gd name="T12" fmla="*/ 595 w 652"/>
              <a:gd name="T13" fmla="*/ 2160 h 2160"/>
              <a:gd name="T14" fmla="*/ 652 w 652"/>
              <a:gd name="T15" fmla="*/ 2160 h 2160"/>
              <a:gd name="T16" fmla="*/ 417 w 652"/>
              <a:gd name="T17" fmla="*/ 298 h 2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52" h="2160">
                <a:moveTo>
                  <a:pt x="417" y="298"/>
                </a:moveTo>
                <a:cubicBezTo>
                  <a:pt x="464" y="189"/>
                  <a:pt x="512" y="94"/>
                  <a:pt x="566" y="0"/>
                </a:cubicBezTo>
                <a:cubicBezTo>
                  <a:pt x="126" y="0"/>
                  <a:pt x="126" y="0"/>
                  <a:pt x="126" y="0"/>
                </a:cubicBezTo>
                <a:cubicBezTo>
                  <a:pt x="126" y="2160"/>
                  <a:pt x="126" y="2160"/>
                  <a:pt x="126" y="2160"/>
                </a:cubicBezTo>
                <a:cubicBezTo>
                  <a:pt x="475" y="2160"/>
                  <a:pt x="475" y="2160"/>
                  <a:pt x="475" y="2160"/>
                </a:cubicBezTo>
                <a:cubicBezTo>
                  <a:pt x="324" y="1797"/>
                  <a:pt x="309" y="1515"/>
                  <a:pt x="309" y="1515"/>
                </a:cubicBezTo>
                <a:cubicBezTo>
                  <a:pt x="372" y="1772"/>
                  <a:pt x="476" y="1986"/>
                  <a:pt x="595" y="2160"/>
                </a:cubicBezTo>
                <a:cubicBezTo>
                  <a:pt x="652" y="2160"/>
                  <a:pt x="652" y="2160"/>
                  <a:pt x="652" y="2160"/>
                </a:cubicBezTo>
                <a:cubicBezTo>
                  <a:pt x="0" y="1268"/>
                  <a:pt x="417" y="298"/>
                  <a:pt x="417" y="298"/>
                </a:cubicBezTo>
                <a:close/>
              </a:path>
            </a:pathLst>
          </a:custGeom>
          <a:gradFill>
            <a:gsLst>
              <a:gs pos="95000">
                <a:srgbClr val="91B4C8"/>
              </a:gs>
              <a:gs pos="0">
                <a:schemeClr val="bg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Freeform 10">
            <a:extLst>
              <a:ext uri="{FF2B5EF4-FFF2-40B4-BE49-F238E27FC236}">
                <a16:creationId xmlns:a16="http://schemas.microsoft.com/office/drawing/2014/main" id="{F211CE53-6617-F84F-8461-D49BCC6327EC}"/>
              </a:ext>
            </a:extLst>
          </p:cNvPr>
          <p:cNvSpPr>
            <a:spLocks/>
          </p:cNvSpPr>
          <p:nvPr/>
        </p:nvSpPr>
        <p:spPr bwMode="auto">
          <a:xfrm>
            <a:off x="1513028" y="541"/>
            <a:ext cx="10701073" cy="6857459"/>
          </a:xfrm>
          <a:custGeom>
            <a:avLst/>
            <a:gdLst>
              <a:gd name="T0" fmla="*/ 1146 w 3370"/>
              <a:gd name="T1" fmla="*/ 0 h 2161"/>
              <a:gd name="T2" fmla="*/ 705 w 3370"/>
              <a:gd name="T3" fmla="*/ 1933 h 2161"/>
              <a:gd name="T4" fmla="*/ 511 w 3370"/>
              <a:gd name="T5" fmla="*/ 1 h 2161"/>
              <a:gd name="T6" fmla="*/ 420 w 3370"/>
              <a:gd name="T7" fmla="*/ 1 h 2161"/>
              <a:gd name="T8" fmla="*/ 650 w 3370"/>
              <a:gd name="T9" fmla="*/ 1903 h 2161"/>
              <a:gd name="T10" fmla="*/ 888 w 3370"/>
              <a:gd name="T11" fmla="*/ 2161 h 2161"/>
              <a:gd name="T12" fmla="*/ 3370 w 3370"/>
              <a:gd name="T13" fmla="*/ 2161 h 2161"/>
              <a:gd name="T14" fmla="*/ 3370 w 3370"/>
              <a:gd name="T15" fmla="*/ 0 h 2161"/>
              <a:gd name="T16" fmla="*/ 1146 w 3370"/>
              <a:gd name="T17" fmla="*/ 0 h 2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70" h="2161">
                <a:moveTo>
                  <a:pt x="1146" y="0"/>
                </a:moveTo>
                <a:cubicBezTo>
                  <a:pt x="143" y="904"/>
                  <a:pt x="705" y="1933"/>
                  <a:pt x="705" y="1933"/>
                </a:cubicBezTo>
                <a:cubicBezTo>
                  <a:pt x="192" y="1139"/>
                  <a:pt x="296" y="464"/>
                  <a:pt x="511" y="1"/>
                </a:cubicBezTo>
                <a:cubicBezTo>
                  <a:pt x="512" y="0"/>
                  <a:pt x="420" y="1"/>
                  <a:pt x="420" y="1"/>
                </a:cubicBezTo>
                <a:cubicBezTo>
                  <a:pt x="0" y="1063"/>
                  <a:pt x="650" y="1903"/>
                  <a:pt x="650" y="1903"/>
                </a:cubicBezTo>
                <a:cubicBezTo>
                  <a:pt x="729" y="2000"/>
                  <a:pt x="808" y="2085"/>
                  <a:pt x="888" y="2161"/>
                </a:cubicBezTo>
                <a:cubicBezTo>
                  <a:pt x="3370" y="2161"/>
                  <a:pt x="3370" y="2161"/>
                  <a:pt x="3370" y="2161"/>
                </a:cubicBezTo>
                <a:cubicBezTo>
                  <a:pt x="3370" y="0"/>
                  <a:pt x="3370" y="0"/>
                  <a:pt x="3370" y="0"/>
                </a:cubicBezTo>
                <a:lnTo>
                  <a:pt x="1146" y="0"/>
                </a:lnTo>
                <a:close/>
              </a:path>
            </a:pathLst>
          </a:custGeom>
          <a:gradFill flip="none" rotWithShape="1">
            <a:gsLst>
              <a:gs pos="85000">
                <a:srgbClr val="DBE8EE"/>
              </a:gs>
              <a:gs pos="80000">
                <a:srgbClr val="F2F7FA"/>
              </a:gs>
              <a:gs pos="65000">
                <a:schemeClr val="bg1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C6A3198-B9B2-E544-8BCC-5966A77B58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1938" y="1104144"/>
            <a:ext cx="6816649" cy="646331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685391-15BF-3B46-8D6C-6D66A10CA2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01939" y="2214710"/>
            <a:ext cx="6678104" cy="369332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/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2F12F1-512D-4A45-8158-704CFCF65D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3481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18AF244-432E-4AF8-8604-D07CECE674C0}" type="datetime1">
              <a:rPr lang="en-US" smtClean="0"/>
              <a:t>8/18/2023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0AE939-C78E-1049-B462-9DFD518C34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33CD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FOR INTERNAL NASA USE ONLY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C78DD7-70A2-024C-B16F-25B6FC5555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55319" y="642233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BEE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805C972-C234-44D2-B040-6DD95830DD33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2192002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164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  <p:sldLayoutId id="2147483684" r:id="rId16"/>
    <p:sldLayoutId id="2147483685" r:id="rId17"/>
    <p:sldLayoutId id="2147483686" r:id="rId18"/>
    <p:sldLayoutId id="2147483687" r:id="rId19"/>
    <p:sldLayoutId id="2147483688" r:id="rId20"/>
    <p:sldLayoutId id="2147483689" r:id="rId21"/>
    <p:sldLayoutId id="2147483690" r:id="rId22"/>
    <p:sldLayoutId id="2147483691" r:id="rId23"/>
    <p:sldLayoutId id="2147483692" r:id="rId24"/>
    <p:sldLayoutId id="2147483693" r:id="rId25"/>
    <p:sldLayoutId id="2147483694" r:id="rId26"/>
    <p:sldLayoutId id="2147483695" r:id="rId27"/>
    <p:sldLayoutId id="2147483697" r:id="rId28"/>
    <p:sldLayoutId id="2147483698" r:id="rId29"/>
    <p:sldLayoutId id="2147483699" r:id="rId30"/>
    <p:sldLayoutId id="2147483700" r:id="rId31"/>
    <p:sldLayoutId id="2147483701" r:id="rId3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3970607F-EC1F-2145-9FD3-42E83D41B61D}"/>
              </a:ext>
            </a:extLst>
          </p:cNvPr>
          <p:cNvPicPr>
            <a:picLocks noChangeAspect="1"/>
          </p:cNvPicPr>
          <p:nvPr/>
        </p:nvPicPr>
        <p:blipFill>
          <a:blip r:embed="rId34" cstate="email">
            <a:alphaModFix am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5181600" cy="6858000"/>
          </a:xfrm>
          <a:prstGeom prst="rect">
            <a:avLst/>
          </a:prstGeom>
        </p:spPr>
      </p:pic>
      <p:sp>
        <p:nvSpPr>
          <p:cNvPr id="14" name="Freeform 9">
            <a:extLst>
              <a:ext uri="{FF2B5EF4-FFF2-40B4-BE49-F238E27FC236}">
                <a16:creationId xmlns:a16="http://schemas.microsoft.com/office/drawing/2014/main" id="{C933AE0C-1EDE-D449-A351-7100D4F7E282}"/>
              </a:ext>
            </a:extLst>
          </p:cNvPr>
          <p:cNvSpPr>
            <a:spLocks/>
          </p:cNvSpPr>
          <p:nvPr/>
        </p:nvSpPr>
        <p:spPr bwMode="auto">
          <a:xfrm>
            <a:off x="-400554" y="-1287"/>
            <a:ext cx="2070763" cy="6857459"/>
          </a:xfrm>
          <a:custGeom>
            <a:avLst/>
            <a:gdLst>
              <a:gd name="T0" fmla="*/ 417 w 652"/>
              <a:gd name="T1" fmla="*/ 298 h 2160"/>
              <a:gd name="T2" fmla="*/ 566 w 652"/>
              <a:gd name="T3" fmla="*/ 0 h 2160"/>
              <a:gd name="T4" fmla="*/ 126 w 652"/>
              <a:gd name="T5" fmla="*/ 0 h 2160"/>
              <a:gd name="T6" fmla="*/ 126 w 652"/>
              <a:gd name="T7" fmla="*/ 2160 h 2160"/>
              <a:gd name="T8" fmla="*/ 475 w 652"/>
              <a:gd name="T9" fmla="*/ 2160 h 2160"/>
              <a:gd name="T10" fmla="*/ 309 w 652"/>
              <a:gd name="T11" fmla="*/ 1515 h 2160"/>
              <a:gd name="T12" fmla="*/ 595 w 652"/>
              <a:gd name="T13" fmla="*/ 2160 h 2160"/>
              <a:gd name="T14" fmla="*/ 652 w 652"/>
              <a:gd name="T15" fmla="*/ 2160 h 2160"/>
              <a:gd name="T16" fmla="*/ 417 w 652"/>
              <a:gd name="T17" fmla="*/ 298 h 2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52" h="2160">
                <a:moveTo>
                  <a:pt x="417" y="298"/>
                </a:moveTo>
                <a:cubicBezTo>
                  <a:pt x="464" y="189"/>
                  <a:pt x="512" y="94"/>
                  <a:pt x="566" y="0"/>
                </a:cubicBezTo>
                <a:cubicBezTo>
                  <a:pt x="126" y="0"/>
                  <a:pt x="126" y="0"/>
                  <a:pt x="126" y="0"/>
                </a:cubicBezTo>
                <a:cubicBezTo>
                  <a:pt x="126" y="2160"/>
                  <a:pt x="126" y="2160"/>
                  <a:pt x="126" y="2160"/>
                </a:cubicBezTo>
                <a:cubicBezTo>
                  <a:pt x="475" y="2160"/>
                  <a:pt x="475" y="2160"/>
                  <a:pt x="475" y="2160"/>
                </a:cubicBezTo>
                <a:cubicBezTo>
                  <a:pt x="324" y="1797"/>
                  <a:pt x="309" y="1515"/>
                  <a:pt x="309" y="1515"/>
                </a:cubicBezTo>
                <a:cubicBezTo>
                  <a:pt x="372" y="1772"/>
                  <a:pt x="476" y="1986"/>
                  <a:pt x="595" y="2160"/>
                </a:cubicBezTo>
                <a:cubicBezTo>
                  <a:pt x="652" y="2160"/>
                  <a:pt x="652" y="2160"/>
                  <a:pt x="652" y="2160"/>
                </a:cubicBezTo>
                <a:cubicBezTo>
                  <a:pt x="0" y="1268"/>
                  <a:pt x="417" y="298"/>
                  <a:pt x="417" y="298"/>
                </a:cubicBezTo>
                <a:close/>
              </a:path>
            </a:pathLst>
          </a:custGeom>
          <a:gradFill>
            <a:gsLst>
              <a:gs pos="95000">
                <a:srgbClr val="91B4C8"/>
              </a:gs>
              <a:gs pos="0">
                <a:schemeClr val="bg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Freeform 10">
            <a:extLst>
              <a:ext uri="{FF2B5EF4-FFF2-40B4-BE49-F238E27FC236}">
                <a16:creationId xmlns:a16="http://schemas.microsoft.com/office/drawing/2014/main" id="{F211CE53-6617-F84F-8461-D49BCC6327EC}"/>
              </a:ext>
            </a:extLst>
          </p:cNvPr>
          <p:cNvSpPr>
            <a:spLocks/>
          </p:cNvSpPr>
          <p:nvPr/>
        </p:nvSpPr>
        <p:spPr bwMode="auto">
          <a:xfrm>
            <a:off x="1513028" y="541"/>
            <a:ext cx="10701073" cy="6857459"/>
          </a:xfrm>
          <a:custGeom>
            <a:avLst/>
            <a:gdLst>
              <a:gd name="T0" fmla="*/ 1146 w 3370"/>
              <a:gd name="T1" fmla="*/ 0 h 2161"/>
              <a:gd name="T2" fmla="*/ 705 w 3370"/>
              <a:gd name="T3" fmla="*/ 1933 h 2161"/>
              <a:gd name="T4" fmla="*/ 511 w 3370"/>
              <a:gd name="T5" fmla="*/ 1 h 2161"/>
              <a:gd name="T6" fmla="*/ 420 w 3370"/>
              <a:gd name="T7" fmla="*/ 1 h 2161"/>
              <a:gd name="T8" fmla="*/ 650 w 3370"/>
              <a:gd name="T9" fmla="*/ 1903 h 2161"/>
              <a:gd name="T10" fmla="*/ 888 w 3370"/>
              <a:gd name="T11" fmla="*/ 2161 h 2161"/>
              <a:gd name="T12" fmla="*/ 3370 w 3370"/>
              <a:gd name="T13" fmla="*/ 2161 h 2161"/>
              <a:gd name="T14" fmla="*/ 3370 w 3370"/>
              <a:gd name="T15" fmla="*/ 0 h 2161"/>
              <a:gd name="T16" fmla="*/ 1146 w 3370"/>
              <a:gd name="T17" fmla="*/ 0 h 2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70" h="2161">
                <a:moveTo>
                  <a:pt x="1146" y="0"/>
                </a:moveTo>
                <a:cubicBezTo>
                  <a:pt x="143" y="904"/>
                  <a:pt x="705" y="1933"/>
                  <a:pt x="705" y="1933"/>
                </a:cubicBezTo>
                <a:cubicBezTo>
                  <a:pt x="192" y="1139"/>
                  <a:pt x="296" y="464"/>
                  <a:pt x="511" y="1"/>
                </a:cubicBezTo>
                <a:cubicBezTo>
                  <a:pt x="512" y="0"/>
                  <a:pt x="420" y="1"/>
                  <a:pt x="420" y="1"/>
                </a:cubicBezTo>
                <a:cubicBezTo>
                  <a:pt x="0" y="1063"/>
                  <a:pt x="650" y="1903"/>
                  <a:pt x="650" y="1903"/>
                </a:cubicBezTo>
                <a:cubicBezTo>
                  <a:pt x="729" y="2000"/>
                  <a:pt x="808" y="2085"/>
                  <a:pt x="888" y="2161"/>
                </a:cubicBezTo>
                <a:cubicBezTo>
                  <a:pt x="3370" y="2161"/>
                  <a:pt x="3370" y="2161"/>
                  <a:pt x="3370" y="2161"/>
                </a:cubicBezTo>
                <a:cubicBezTo>
                  <a:pt x="3370" y="0"/>
                  <a:pt x="3370" y="0"/>
                  <a:pt x="3370" y="0"/>
                </a:cubicBezTo>
                <a:lnTo>
                  <a:pt x="1146" y="0"/>
                </a:lnTo>
                <a:close/>
              </a:path>
            </a:pathLst>
          </a:custGeom>
          <a:gradFill flip="none" rotWithShape="1">
            <a:gsLst>
              <a:gs pos="85000">
                <a:srgbClr val="DBE8EE"/>
              </a:gs>
              <a:gs pos="80000">
                <a:srgbClr val="F2F7FA"/>
              </a:gs>
              <a:gs pos="65000">
                <a:schemeClr val="bg1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C6A3198-B9B2-E544-8BCC-5966A77B58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1938" y="1104144"/>
            <a:ext cx="6816649" cy="646331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685391-15BF-3B46-8D6C-6D66A10CA2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01939" y="2214710"/>
            <a:ext cx="6678104" cy="369332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/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2F12F1-512D-4A45-8158-704CFCF65D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3481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18AF244-432E-4AF8-8604-D07CECE674C0}" type="datetime1">
              <a:rPr lang="en-US" smtClean="0"/>
              <a:t>8/18/2023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0AE939-C78E-1049-B462-9DFD518C34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33CD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FOR INTERNAL NASA USE ONLY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C78DD7-70A2-024C-B16F-25B6FC5555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55319" y="642233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BEE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805C972-C234-44D2-B040-6DD95830DD33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2192002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864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  <p:sldLayoutId id="2147483719" r:id="rId17"/>
    <p:sldLayoutId id="2147483720" r:id="rId18"/>
    <p:sldLayoutId id="2147483721" r:id="rId19"/>
    <p:sldLayoutId id="2147483722" r:id="rId20"/>
    <p:sldLayoutId id="2147483723" r:id="rId21"/>
    <p:sldLayoutId id="2147483724" r:id="rId22"/>
    <p:sldLayoutId id="2147483725" r:id="rId23"/>
    <p:sldLayoutId id="2147483726" r:id="rId24"/>
    <p:sldLayoutId id="2147483727" r:id="rId25"/>
    <p:sldLayoutId id="2147483728" r:id="rId26"/>
    <p:sldLayoutId id="2147483729" r:id="rId27"/>
    <p:sldLayoutId id="2147483731" r:id="rId28"/>
    <p:sldLayoutId id="2147483732" r:id="rId29"/>
    <p:sldLayoutId id="2147483733" r:id="rId30"/>
    <p:sldLayoutId id="2147483734" r:id="rId31"/>
    <p:sldLayoutId id="2147483735" r:id="rId3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C1B254E-A277-A14D-A5A7-826D96BB0F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C51FE-49D9-314D-9957-ABBF7DDE8782}" type="slidenum">
              <a:rPr lang="en-US" smtClean="0"/>
              <a:t>1</a:t>
            </a:fld>
            <a:endParaRPr lang="en-US" dirty="0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87B6BAC4-5F87-6542-BEEE-CE4FF0892341}"/>
              </a:ext>
            </a:extLst>
          </p:cNvPr>
          <p:cNvGrpSpPr/>
          <p:nvPr/>
        </p:nvGrpSpPr>
        <p:grpSpPr>
          <a:xfrm>
            <a:off x="516442" y="-15373"/>
            <a:ext cx="4621246" cy="6873373"/>
            <a:chOff x="8077201" y="2376488"/>
            <a:chExt cx="2759074" cy="4103687"/>
          </a:xfrm>
        </p:grpSpPr>
        <p:sp>
          <p:nvSpPr>
            <p:cNvPr id="28" name="Freeform 16">
              <a:extLst>
                <a:ext uri="{FF2B5EF4-FFF2-40B4-BE49-F238E27FC236}">
                  <a16:creationId xmlns:a16="http://schemas.microsoft.com/office/drawing/2014/main" id="{8F53E66E-30C4-7644-8F60-C9C6E832A24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251950" y="2376488"/>
              <a:ext cx="1584325" cy="3670300"/>
            </a:xfrm>
            <a:custGeom>
              <a:avLst/>
              <a:gdLst>
                <a:gd name="T0" fmla="*/ 101 w 834"/>
                <a:gd name="T1" fmla="*/ 1317 h 1936"/>
                <a:gd name="T2" fmla="*/ 393 w 834"/>
                <a:gd name="T3" fmla="*/ 1936 h 1936"/>
                <a:gd name="T4" fmla="*/ 238 w 834"/>
                <a:gd name="T5" fmla="*/ 1317 h 1936"/>
                <a:gd name="T6" fmla="*/ 101 w 834"/>
                <a:gd name="T7" fmla="*/ 1317 h 1936"/>
                <a:gd name="T8" fmla="*/ 271 w 834"/>
                <a:gd name="T9" fmla="*/ 919 h 1936"/>
                <a:gd name="T10" fmla="*/ 834 w 834"/>
                <a:gd name="T11" fmla="*/ 3 h 1936"/>
                <a:gd name="T12" fmla="*/ 201 w 834"/>
                <a:gd name="T13" fmla="*/ 0 h 1936"/>
                <a:gd name="T14" fmla="*/ 27 w 834"/>
                <a:gd name="T15" fmla="*/ 919 h 1936"/>
                <a:gd name="T16" fmla="*/ 271 w 834"/>
                <a:gd name="T17" fmla="*/ 919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34" h="1936">
                  <a:moveTo>
                    <a:pt x="101" y="1317"/>
                  </a:moveTo>
                  <a:cubicBezTo>
                    <a:pt x="159" y="1513"/>
                    <a:pt x="253" y="1720"/>
                    <a:pt x="393" y="1936"/>
                  </a:cubicBezTo>
                  <a:cubicBezTo>
                    <a:pt x="393" y="1936"/>
                    <a:pt x="254" y="1683"/>
                    <a:pt x="238" y="1317"/>
                  </a:cubicBezTo>
                  <a:lnTo>
                    <a:pt x="101" y="1317"/>
                  </a:lnTo>
                  <a:close/>
                  <a:moveTo>
                    <a:pt x="271" y="919"/>
                  </a:moveTo>
                  <a:cubicBezTo>
                    <a:pt x="335" y="629"/>
                    <a:pt x="495" y="309"/>
                    <a:pt x="834" y="3"/>
                  </a:cubicBezTo>
                  <a:cubicBezTo>
                    <a:pt x="201" y="0"/>
                    <a:pt x="201" y="0"/>
                    <a:pt x="201" y="0"/>
                  </a:cubicBezTo>
                  <a:cubicBezTo>
                    <a:pt x="84" y="249"/>
                    <a:pt x="0" y="561"/>
                    <a:pt x="27" y="919"/>
                  </a:cubicBezTo>
                  <a:lnTo>
                    <a:pt x="271" y="919"/>
                  </a:lnTo>
                  <a:close/>
                </a:path>
              </a:pathLst>
            </a:custGeom>
            <a:gradFill>
              <a:gsLst>
                <a:gs pos="0">
                  <a:srgbClr val="8ACCEC"/>
                </a:gs>
                <a:gs pos="98000">
                  <a:srgbClr val="6DB8E3"/>
                </a:gs>
              </a:gsLst>
              <a:lin ang="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9" name="Freeform 17">
              <a:extLst>
                <a:ext uri="{FF2B5EF4-FFF2-40B4-BE49-F238E27FC236}">
                  <a16:creationId xmlns:a16="http://schemas.microsoft.com/office/drawing/2014/main" id="{BDA67E5B-1895-B644-AC9A-EA1677FA263C}"/>
                </a:ext>
              </a:extLst>
            </p:cNvPr>
            <p:cNvSpPr>
              <a:spLocks/>
            </p:cNvSpPr>
            <p:nvPr/>
          </p:nvSpPr>
          <p:spPr bwMode="auto">
            <a:xfrm>
              <a:off x="8115300" y="5256213"/>
              <a:ext cx="542925" cy="1222375"/>
            </a:xfrm>
            <a:custGeom>
              <a:avLst/>
              <a:gdLst>
                <a:gd name="T0" fmla="*/ 286 w 286"/>
                <a:gd name="T1" fmla="*/ 645 h 645"/>
                <a:gd name="T2" fmla="*/ 0 w 286"/>
                <a:gd name="T3" fmla="*/ 0 h 645"/>
                <a:gd name="T4" fmla="*/ 166 w 286"/>
                <a:gd name="T5" fmla="*/ 645 h 645"/>
                <a:gd name="T6" fmla="*/ 286 w 286"/>
                <a:gd name="T7" fmla="*/ 645 h 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6" h="645">
                  <a:moveTo>
                    <a:pt x="286" y="645"/>
                  </a:moveTo>
                  <a:cubicBezTo>
                    <a:pt x="167" y="471"/>
                    <a:pt x="62" y="257"/>
                    <a:pt x="0" y="0"/>
                  </a:cubicBezTo>
                  <a:cubicBezTo>
                    <a:pt x="0" y="0"/>
                    <a:pt x="14" y="282"/>
                    <a:pt x="166" y="645"/>
                  </a:cubicBezTo>
                  <a:lnTo>
                    <a:pt x="286" y="645"/>
                  </a:lnTo>
                  <a:close/>
                </a:path>
              </a:pathLst>
            </a:custGeom>
            <a:solidFill>
              <a:srgbClr val="ABD5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" name="Freeform 18">
              <a:extLst>
                <a:ext uri="{FF2B5EF4-FFF2-40B4-BE49-F238E27FC236}">
                  <a16:creationId xmlns:a16="http://schemas.microsoft.com/office/drawing/2014/main" id="{DA4CD01E-55FA-7E4C-A3E5-99EBE4487F3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077201" y="2382838"/>
              <a:ext cx="2268537" cy="4097337"/>
            </a:xfrm>
            <a:custGeom>
              <a:avLst/>
              <a:gdLst>
                <a:gd name="T0" fmla="*/ 17 w 1195"/>
                <a:gd name="T1" fmla="*/ 1314 h 2162"/>
                <a:gd name="T2" fmla="*/ 363 w 1195"/>
                <a:gd name="T3" fmla="*/ 2161 h 2162"/>
                <a:gd name="T4" fmla="*/ 1195 w 1195"/>
                <a:gd name="T5" fmla="*/ 2161 h 2162"/>
                <a:gd name="T6" fmla="*/ 957 w 1195"/>
                <a:gd name="T7" fmla="*/ 1903 h 2162"/>
                <a:gd name="T8" fmla="*/ 673 w 1195"/>
                <a:gd name="T9" fmla="*/ 1314 h 2162"/>
                <a:gd name="T10" fmla="*/ 17 w 1195"/>
                <a:gd name="T11" fmla="*/ 1314 h 2162"/>
                <a:gd name="T12" fmla="*/ 595 w 1195"/>
                <a:gd name="T13" fmla="*/ 916 h 2162"/>
                <a:gd name="T14" fmla="*/ 727 w 1195"/>
                <a:gd name="T15" fmla="*/ 0 h 2162"/>
                <a:gd name="T16" fmla="*/ 277 w 1195"/>
                <a:gd name="T17" fmla="*/ 0 h 2162"/>
                <a:gd name="T18" fmla="*/ 128 w 1195"/>
                <a:gd name="T19" fmla="*/ 299 h 2162"/>
                <a:gd name="T20" fmla="*/ 0 w 1195"/>
                <a:gd name="T21" fmla="*/ 916 h 2162"/>
                <a:gd name="T22" fmla="*/ 595 w 1195"/>
                <a:gd name="T23" fmla="*/ 916 h 2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95" h="2162">
                  <a:moveTo>
                    <a:pt x="17" y="1314"/>
                  </a:moveTo>
                  <a:cubicBezTo>
                    <a:pt x="55" y="1581"/>
                    <a:pt x="154" y="1875"/>
                    <a:pt x="363" y="2161"/>
                  </a:cubicBezTo>
                  <a:cubicBezTo>
                    <a:pt x="364" y="2162"/>
                    <a:pt x="1195" y="2161"/>
                    <a:pt x="1195" y="2161"/>
                  </a:cubicBezTo>
                  <a:cubicBezTo>
                    <a:pt x="1115" y="2085"/>
                    <a:pt x="1036" y="2000"/>
                    <a:pt x="957" y="1903"/>
                  </a:cubicBezTo>
                  <a:cubicBezTo>
                    <a:pt x="957" y="1903"/>
                    <a:pt x="783" y="1678"/>
                    <a:pt x="673" y="1314"/>
                  </a:cubicBezTo>
                  <a:lnTo>
                    <a:pt x="17" y="1314"/>
                  </a:lnTo>
                  <a:close/>
                  <a:moveTo>
                    <a:pt x="595" y="916"/>
                  </a:moveTo>
                  <a:cubicBezTo>
                    <a:pt x="569" y="645"/>
                    <a:pt x="595" y="334"/>
                    <a:pt x="727" y="0"/>
                  </a:cubicBezTo>
                  <a:cubicBezTo>
                    <a:pt x="277" y="0"/>
                    <a:pt x="277" y="0"/>
                    <a:pt x="277" y="0"/>
                  </a:cubicBezTo>
                  <a:cubicBezTo>
                    <a:pt x="222" y="94"/>
                    <a:pt x="175" y="190"/>
                    <a:pt x="128" y="299"/>
                  </a:cubicBezTo>
                  <a:cubicBezTo>
                    <a:pt x="128" y="299"/>
                    <a:pt x="20" y="551"/>
                    <a:pt x="0" y="916"/>
                  </a:cubicBezTo>
                  <a:lnTo>
                    <a:pt x="595" y="916"/>
                  </a:lnTo>
                  <a:close/>
                </a:path>
              </a:pathLst>
            </a:custGeom>
            <a:gradFill>
              <a:gsLst>
                <a:gs pos="0">
                  <a:srgbClr val="AAE3F7"/>
                </a:gs>
                <a:gs pos="81000">
                  <a:srgbClr val="52B3D9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DC118577-8B85-3F4F-9790-2C71FDDC11D4}"/>
              </a:ext>
            </a:extLst>
          </p:cNvPr>
          <p:cNvGrpSpPr/>
          <p:nvPr/>
        </p:nvGrpSpPr>
        <p:grpSpPr>
          <a:xfrm>
            <a:off x="537288" y="3187693"/>
            <a:ext cx="5746781" cy="702502"/>
            <a:chOff x="537288" y="3187693"/>
            <a:chExt cx="5746781" cy="702502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9244B96F-49FA-CD44-BEE0-1499E040FDB0}"/>
                </a:ext>
              </a:extLst>
            </p:cNvPr>
            <p:cNvGrpSpPr/>
            <p:nvPr userDrawn="1"/>
          </p:nvGrpSpPr>
          <p:grpSpPr>
            <a:xfrm>
              <a:off x="537288" y="3187693"/>
              <a:ext cx="3254927" cy="702502"/>
              <a:chOff x="339725" y="371475"/>
              <a:chExt cx="2647951" cy="571500"/>
            </a:xfrm>
            <a:solidFill>
              <a:srgbClr val="33CDFF"/>
            </a:solidFill>
          </p:grpSpPr>
          <p:sp>
            <p:nvSpPr>
              <p:cNvPr id="37" name="Freeform 55">
                <a:extLst>
                  <a:ext uri="{FF2B5EF4-FFF2-40B4-BE49-F238E27FC236}">
                    <a16:creationId xmlns:a16="http://schemas.microsoft.com/office/drawing/2014/main" id="{16A3A0A8-720F-1B46-B3EA-96E6D9CFB9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9725" y="417513"/>
                <a:ext cx="265113" cy="487363"/>
              </a:xfrm>
              <a:custGeom>
                <a:avLst/>
                <a:gdLst>
                  <a:gd name="T0" fmla="*/ 0 w 167"/>
                  <a:gd name="T1" fmla="*/ 0 h 307"/>
                  <a:gd name="T2" fmla="*/ 167 w 167"/>
                  <a:gd name="T3" fmla="*/ 0 h 307"/>
                  <a:gd name="T4" fmla="*/ 167 w 167"/>
                  <a:gd name="T5" fmla="*/ 31 h 307"/>
                  <a:gd name="T6" fmla="*/ 33 w 167"/>
                  <a:gd name="T7" fmla="*/ 31 h 307"/>
                  <a:gd name="T8" fmla="*/ 33 w 167"/>
                  <a:gd name="T9" fmla="*/ 137 h 307"/>
                  <a:gd name="T10" fmla="*/ 165 w 167"/>
                  <a:gd name="T11" fmla="*/ 137 h 307"/>
                  <a:gd name="T12" fmla="*/ 165 w 167"/>
                  <a:gd name="T13" fmla="*/ 168 h 307"/>
                  <a:gd name="T14" fmla="*/ 33 w 167"/>
                  <a:gd name="T15" fmla="*/ 168 h 307"/>
                  <a:gd name="T16" fmla="*/ 33 w 167"/>
                  <a:gd name="T17" fmla="*/ 276 h 307"/>
                  <a:gd name="T18" fmla="*/ 167 w 167"/>
                  <a:gd name="T19" fmla="*/ 276 h 307"/>
                  <a:gd name="T20" fmla="*/ 167 w 167"/>
                  <a:gd name="T21" fmla="*/ 307 h 307"/>
                  <a:gd name="T22" fmla="*/ 0 w 167"/>
                  <a:gd name="T23" fmla="*/ 307 h 307"/>
                  <a:gd name="T24" fmla="*/ 0 w 167"/>
                  <a:gd name="T25" fmla="*/ 0 h 3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67" h="307">
                    <a:moveTo>
                      <a:pt x="0" y="0"/>
                    </a:moveTo>
                    <a:lnTo>
                      <a:pt x="167" y="0"/>
                    </a:lnTo>
                    <a:lnTo>
                      <a:pt x="167" y="31"/>
                    </a:lnTo>
                    <a:lnTo>
                      <a:pt x="33" y="31"/>
                    </a:lnTo>
                    <a:lnTo>
                      <a:pt x="33" y="137"/>
                    </a:lnTo>
                    <a:lnTo>
                      <a:pt x="165" y="137"/>
                    </a:lnTo>
                    <a:lnTo>
                      <a:pt x="165" y="168"/>
                    </a:lnTo>
                    <a:lnTo>
                      <a:pt x="33" y="168"/>
                    </a:lnTo>
                    <a:lnTo>
                      <a:pt x="33" y="276"/>
                    </a:lnTo>
                    <a:lnTo>
                      <a:pt x="167" y="276"/>
                    </a:lnTo>
                    <a:lnTo>
                      <a:pt x="167" y="307"/>
                    </a:lnTo>
                    <a:lnTo>
                      <a:pt x="0" y="30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8" name="Freeform 56">
                <a:extLst>
                  <a:ext uri="{FF2B5EF4-FFF2-40B4-BE49-F238E27FC236}">
                    <a16:creationId xmlns:a16="http://schemas.microsoft.com/office/drawing/2014/main" id="{5C54C28F-34FE-3E41-8A4D-F839F10474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4050" y="417513"/>
                <a:ext cx="393700" cy="487363"/>
              </a:xfrm>
              <a:custGeom>
                <a:avLst/>
                <a:gdLst>
                  <a:gd name="T0" fmla="*/ 104 w 248"/>
                  <a:gd name="T1" fmla="*/ 149 h 307"/>
                  <a:gd name="T2" fmla="*/ 7 w 248"/>
                  <a:gd name="T3" fmla="*/ 0 h 307"/>
                  <a:gd name="T4" fmla="*/ 45 w 248"/>
                  <a:gd name="T5" fmla="*/ 0 h 307"/>
                  <a:gd name="T6" fmla="*/ 123 w 248"/>
                  <a:gd name="T7" fmla="*/ 122 h 307"/>
                  <a:gd name="T8" fmla="*/ 200 w 248"/>
                  <a:gd name="T9" fmla="*/ 0 h 307"/>
                  <a:gd name="T10" fmla="*/ 238 w 248"/>
                  <a:gd name="T11" fmla="*/ 0 h 307"/>
                  <a:gd name="T12" fmla="*/ 141 w 248"/>
                  <a:gd name="T13" fmla="*/ 149 h 307"/>
                  <a:gd name="T14" fmla="*/ 248 w 248"/>
                  <a:gd name="T15" fmla="*/ 307 h 307"/>
                  <a:gd name="T16" fmla="*/ 208 w 248"/>
                  <a:gd name="T17" fmla="*/ 307 h 307"/>
                  <a:gd name="T18" fmla="*/ 123 w 248"/>
                  <a:gd name="T19" fmla="*/ 175 h 307"/>
                  <a:gd name="T20" fmla="*/ 38 w 248"/>
                  <a:gd name="T21" fmla="*/ 307 h 307"/>
                  <a:gd name="T22" fmla="*/ 0 w 248"/>
                  <a:gd name="T23" fmla="*/ 307 h 307"/>
                  <a:gd name="T24" fmla="*/ 104 w 248"/>
                  <a:gd name="T25" fmla="*/ 149 h 3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48" h="307">
                    <a:moveTo>
                      <a:pt x="104" y="149"/>
                    </a:moveTo>
                    <a:lnTo>
                      <a:pt x="7" y="0"/>
                    </a:lnTo>
                    <a:lnTo>
                      <a:pt x="45" y="0"/>
                    </a:lnTo>
                    <a:lnTo>
                      <a:pt x="123" y="122"/>
                    </a:lnTo>
                    <a:lnTo>
                      <a:pt x="200" y="0"/>
                    </a:lnTo>
                    <a:lnTo>
                      <a:pt x="238" y="0"/>
                    </a:lnTo>
                    <a:lnTo>
                      <a:pt x="141" y="149"/>
                    </a:lnTo>
                    <a:lnTo>
                      <a:pt x="248" y="307"/>
                    </a:lnTo>
                    <a:lnTo>
                      <a:pt x="208" y="307"/>
                    </a:lnTo>
                    <a:lnTo>
                      <a:pt x="123" y="175"/>
                    </a:lnTo>
                    <a:lnTo>
                      <a:pt x="38" y="307"/>
                    </a:lnTo>
                    <a:lnTo>
                      <a:pt x="0" y="307"/>
                    </a:lnTo>
                    <a:lnTo>
                      <a:pt x="104" y="14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9" name="Freeform 57">
                <a:extLst>
                  <a:ext uri="{FF2B5EF4-FFF2-40B4-BE49-F238E27FC236}">
                    <a16:creationId xmlns:a16="http://schemas.microsoft.com/office/drawing/2014/main" id="{4AF1F7D9-2AC0-BD4E-BFFC-85C9A3AD7B2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03313" y="417513"/>
                <a:ext cx="307975" cy="487363"/>
              </a:xfrm>
              <a:custGeom>
                <a:avLst/>
                <a:gdLst>
                  <a:gd name="T0" fmla="*/ 34 w 82"/>
                  <a:gd name="T1" fmla="*/ 0 h 128"/>
                  <a:gd name="T2" fmla="*/ 68 w 82"/>
                  <a:gd name="T3" fmla="*/ 8 h 128"/>
                  <a:gd name="T4" fmla="*/ 82 w 82"/>
                  <a:gd name="T5" fmla="*/ 39 h 128"/>
                  <a:gd name="T6" fmla="*/ 69 w 82"/>
                  <a:gd name="T7" fmla="*/ 69 h 128"/>
                  <a:gd name="T8" fmla="*/ 35 w 82"/>
                  <a:gd name="T9" fmla="*/ 78 h 128"/>
                  <a:gd name="T10" fmla="*/ 14 w 82"/>
                  <a:gd name="T11" fmla="*/ 78 h 128"/>
                  <a:gd name="T12" fmla="*/ 14 w 82"/>
                  <a:gd name="T13" fmla="*/ 128 h 128"/>
                  <a:gd name="T14" fmla="*/ 0 w 82"/>
                  <a:gd name="T15" fmla="*/ 128 h 128"/>
                  <a:gd name="T16" fmla="*/ 0 w 82"/>
                  <a:gd name="T17" fmla="*/ 0 h 128"/>
                  <a:gd name="T18" fmla="*/ 34 w 82"/>
                  <a:gd name="T19" fmla="*/ 0 h 128"/>
                  <a:gd name="T20" fmla="*/ 14 w 82"/>
                  <a:gd name="T21" fmla="*/ 65 h 128"/>
                  <a:gd name="T22" fmla="*/ 35 w 82"/>
                  <a:gd name="T23" fmla="*/ 65 h 128"/>
                  <a:gd name="T24" fmla="*/ 59 w 82"/>
                  <a:gd name="T25" fmla="*/ 60 h 128"/>
                  <a:gd name="T26" fmla="*/ 68 w 82"/>
                  <a:gd name="T27" fmla="*/ 39 h 128"/>
                  <a:gd name="T28" fmla="*/ 58 w 82"/>
                  <a:gd name="T29" fmla="*/ 18 h 128"/>
                  <a:gd name="T30" fmla="*/ 34 w 82"/>
                  <a:gd name="T31" fmla="*/ 13 h 128"/>
                  <a:gd name="T32" fmla="*/ 14 w 82"/>
                  <a:gd name="T33" fmla="*/ 13 h 128"/>
                  <a:gd name="T34" fmla="*/ 14 w 82"/>
                  <a:gd name="T35" fmla="*/ 65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82" h="128">
                    <a:moveTo>
                      <a:pt x="34" y="0"/>
                    </a:moveTo>
                    <a:cubicBezTo>
                      <a:pt x="52" y="0"/>
                      <a:pt x="60" y="2"/>
                      <a:pt x="68" y="8"/>
                    </a:cubicBezTo>
                    <a:cubicBezTo>
                      <a:pt x="77" y="15"/>
                      <a:pt x="82" y="27"/>
                      <a:pt x="82" y="39"/>
                    </a:cubicBezTo>
                    <a:cubicBezTo>
                      <a:pt x="82" y="51"/>
                      <a:pt x="77" y="63"/>
                      <a:pt x="69" y="69"/>
                    </a:cubicBezTo>
                    <a:cubicBezTo>
                      <a:pt x="60" y="76"/>
                      <a:pt x="52" y="78"/>
                      <a:pt x="35" y="78"/>
                    </a:cubicBezTo>
                    <a:cubicBezTo>
                      <a:pt x="14" y="78"/>
                      <a:pt x="14" y="78"/>
                      <a:pt x="14" y="78"/>
                    </a:cubicBezTo>
                    <a:cubicBezTo>
                      <a:pt x="14" y="128"/>
                      <a:pt x="14" y="128"/>
                      <a:pt x="14" y="128"/>
                    </a:cubicBezTo>
                    <a:cubicBezTo>
                      <a:pt x="0" y="128"/>
                      <a:pt x="0" y="128"/>
                      <a:pt x="0" y="128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34" y="0"/>
                    </a:lnTo>
                    <a:close/>
                    <a:moveTo>
                      <a:pt x="14" y="65"/>
                    </a:moveTo>
                    <a:cubicBezTo>
                      <a:pt x="35" y="65"/>
                      <a:pt x="35" y="65"/>
                      <a:pt x="35" y="65"/>
                    </a:cubicBezTo>
                    <a:cubicBezTo>
                      <a:pt x="46" y="65"/>
                      <a:pt x="52" y="64"/>
                      <a:pt x="59" y="60"/>
                    </a:cubicBezTo>
                    <a:cubicBezTo>
                      <a:pt x="64" y="56"/>
                      <a:pt x="68" y="48"/>
                      <a:pt x="68" y="39"/>
                    </a:cubicBezTo>
                    <a:cubicBezTo>
                      <a:pt x="68" y="30"/>
                      <a:pt x="64" y="22"/>
                      <a:pt x="58" y="18"/>
                    </a:cubicBezTo>
                    <a:cubicBezTo>
                      <a:pt x="52" y="14"/>
                      <a:pt x="45" y="13"/>
                      <a:pt x="34" y="13"/>
                    </a:cubicBezTo>
                    <a:cubicBezTo>
                      <a:pt x="14" y="13"/>
                      <a:pt x="14" y="13"/>
                      <a:pt x="14" y="13"/>
                    </a:cubicBezTo>
                    <a:lnTo>
                      <a:pt x="14" y="6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0" name="Freeform 58">
                <a:extLst>
                  <a:ext uri="{FF2B5EF4-FFF2-40B4-BE49-F238E27FC236}">
                    <a16:creationId xmlns:a16="http://schemas.microsoft.com/office/drawing/2014/main" id="{F09E0884-9AE8-4745-8D65-C93120C721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66850" y="417513"/>
                <a:ext cx="236538" cy="487363"/>
              </a:xfrm>
              <a:custGeom>
                <a:avLst/>
                <a:gdLst>
                  <a:gd name="T0" fmla="*/ 0 w 149"/>
                  <a:gd name="T1" fmla="*/ 0 h 307"/>
                  <a:gd name="T2" fmla="*/ 33 w 149"/>
                  <a:gd name="T3" fmla="*/ 0 h 307"/>
                  <a:gd name="T4" fmla="*/ 33 w 149"/>
                  <a:gd name="T5" fmla="*/ 276 h 307"/>
                  <a:gd name="T6" fmla="*/ 149 w 149"/>
                  <a:gd name="T7" fmla="*/ 276 h 307"/>
                  <a:gd name="T8" fmla="*/ 149 w 149"/>
                  <a:gd name="T9" fmla="*/ 307 h 307"/>
                  <a:gd name="T10" fmla="*/ 0 w 149"/>
                  <a:gd name="T11" fmla="*/ 307 h 307"/>
                  <a:gd name="T12" fmla="*/ 0 w 149"/>
                  <a:gd name="T13" fmla="*/ 0 h 3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9" h="307">
                    <a:moveTo>
                      <a:pt x="0" y="0"/>
                    </a:moveTo>
                    <a:lnTo>
                      <a:pt x="33" y="0"/>
                    </a:lnTo>
                    <a:lnTo>
                      <a:pt x="33" y="276"/>
                    </a:lnTo>
                    <a:lnTo>
                      <a:pt x="149" y="276"/>
                    </a:lnTo>
                    <a:lnTo>
                      <a:pt x="149" y="307"/>
                    </a:lnTo>
                    <a:lnTo>
                      <a:pt x="0" y="30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1" name="Freeform 59">
                <a:extLst>
                  <a:ext uri="{FF2B5EF4-FFF2-40B4-BE49-F238E27FC236}">
                    <a16:creationId xmlns:a16="http://schemas.microsoft.com/office/drawing/2014/main" id="{5433AF6A-2277-1842-9086-DF7BB63AC0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43150" y="417513"/>
                <a:ext cx="327025" cy="487363"/>
              </a:xfrm>
              <a:custGeom>
                <a:avLst/>
                <a:gdLst>
                  <a:gd name="T0" fmla="*/ 0 w 87"/>
                  <a:gd name="T1" fmla="*/ 0 h 128"/>
                  <a:gd name="T2" fmla="*/ 34 w 87"/>
                  <a:gd name="T3" fmla="*/ 0 h 128"/>
                  <a:gd name="T4" fmla="*/ 70 w 87"/>
                  <a:gd name="T5" fmla="*/ 7 h 128"/>
                  <a:gd name="T6" fmla="*/ 87 w 87"/>
                  <a:gd name="T7" fmla="*/ 41 h 128"/>
                  <a:gd name="T8" fmla="*/ 79 w 87"/>
                  <a:gd name="T9" fmla="*/ 66 h 128"/>
                  <a:gd name="T10" fmla="*/ 51 w 87"/>
                  <a:gd name="T11" fmla="*/ 80 h 128"/>
                  <a:gd name="T12" fmla="*/ 83 w 87"/>
                  <a:gd name="T13" fmla="*/ 128 h 128"/>
                  <a:gd name="T14" fmla="*/ 67 w 87"/>
                  <a:gd name="T15" fmla="*/ 128 h 128"/>
                  <a:gd name="T16" fmla="*/ 31 w 87"/>
                  <a:gd name="T17" fmla="*/ 72 h 128"/>
                  <a:gd name="T18" fmla="*/ 35 w 87"/>
                  <a:gd name="T19" fmla="*/ 72 h 128"/>
                  <a:gd name="T20" fmla="*/ 63 w 87"/>
                  <a:gd name="T21" fmla="*/ 66 h 128"/>
                  <a:gd name="T22" fmla="*/ 73 w 87"/>
                  <a:gd name="T23" fmla="*/ 42 h 128"/>
                  <a:gd name="T24" fmla="*/ 61 w 87"/>
                  <a:gd name="T25" fmla="*/ 17 h 128"/>
                  <a:gd name="T26" fmla="*/ 35 w 87"/>
                  <a:gd name="T27" fmla="*/ 13 h 128"/>
                  <a:gd name="T28" fmla="*/ 15 w 87"/>
                  <a:gd name="T29" fmla="*/ 13 h 128"/>
                  <a:gd name="T30" fmla="*/ 15 w 87"/>
                  <a:gd name="T31" fmla="*/ 128 h 128"/>
                  <a:gd name="T32" fmla="*/ 0 w 87"/>
                  <a:gd name="T33" fmla="*/ 128 h 128"/>
                  <a:gd name="T34" fmla="*/ 0 w 87"/>
                  <a:gd name="T35" fmla="*/ 0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87" h="128">
                    <a:moveTo>
                      <a:pt x="0" y="0"/>
                    </a:moveTo>
                    <a:cubicBezTo>
                      <a:pt x="34" y="0"/>
                      <a:pt x="34" y="0"/>
                      <a:pt x="34" y="0"/>
                    </a:cubicBezTo>
                    <a:cubicBezTo>
                      <a:pt x="54" y="0"/>
                      <a:pt x="63" y="2"/>
                      <a:pt x="70" y="7"/>
                    </a:cubicBezTo>
                    <a:cubicBezTo>
                      <a:pt x="80" y="13"/>
                      <a:pt x="87" y="27"/>
                      <a:pt x="87" y="41"/>
                    </a:cubicBezTo>
                    <a:cubicBezTo>
                      <a:pt x="87" y="50"/>
                      <a:pt x="85" y="59"/>
                      <a:pt x="79" y="66"/>
                    </a:cubicBezTo>
                    <a:cubicBezTo>
                      <a:pt x="72" y="77"/>
                      <a:pt x="63" y="79"/>
                      <a:pt x="51" y="80"/>
                    </a:cubicBezTo>
                    <a:cubicBezTo>
                      <a:pt x="83" y="128"/>
                      <a:pt x="83" y="128"/>
                      <a:pt x="83" y="128"/>
                    </a:cubicBezTo>
                    <a:cubicBezTo>
                      <a:pt x="67" y="128"/>
                      <a:pt x="67" y="128"/>
                      <a:pt x="67" y="128"/>
                    </a:cubicBezTo>
                    <a:cubicBezTo>
                      <a:pt x="31" y="72"/>
                      <a:pt x="31" y="72"/>
                      <a:pt x="31" y="72"/>
                    </a:cubicBezTo>
                    <a:cubicBezTo>
                      <a:pt x="35" y="72"/>
                      <a:pt x="35" y="72"/>
                      <a:pt x="35" y="72"/>
                    </a:cubicBezTo>
                    <a:cubicBezTo>
                      <a:pt x="44" y="72"/>
                      <a:pt x="57" y="72"/>
                      <a:pt x="63" y="66"/>
                    </a:cubicBezTo>
                    <a:cubicBezTo>
                      <a:pt x="70" y="59"/>
                      <a:pt x="73" y="51"/>
                      <a:pt x="73" y="42"/>
                    </a:cubicBezTo>
                    <a:cubicBezTo>
                      <a:pt x="73" y="33"/>
                      <a:pt x="69" y="23"/>
                      <a:pt x="61" y="17"/>
                    </a:cubicBezTo>
                    <a:cubicBezTo>
                      <a:pt x="54" y="13"/>
                      <a:pt x="46" y="13"/>
                      <a:pt x="35" y="13"/>
                    </a:cubicBezTo>
                    <a:cubicBezTo>
                      <a:pt x="15" y="13"/>
                      <a:pt x="15" y="13"/>
                      <a:pt x="15" y="13"/>
                    </a:cubicBezTo>
                    <a:cubicBezTo>
                      <a:pt x="15" y="128"/>
                      <a:pt x="15" y="128"/>
                      <a:pt x="15" y="128"/>
                    </a:cubicBezTo>
                    <a:cubicBezTo>
                      <a:pt x="0" y="128"/>
                      <a:pt x="0" y="128"/>
                      <a:pt x="0" y="128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2" name="Freeform 60">
                <a:extLst>
                  <a:ext uri="{FF2B5EF4-FFF2-40B4-BE49-F238E27FC236}">
                    <a16:creationId xmlns:a16="http://schemas.microsoft.com/office/drawing/2014/main" id="{66E611AD-144C-FD42-96F9-F3F396C963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22563" y="417513"/>
                <a:ext cx="265113" cy="487363"/>
              </a:xfrm>
              <a:custGeom>
                <a:avLst/>
                <a:gdLst>
                  <a:gd name="T0" fmla="*/ 0 w 167"/>
                  <a:gd name="T1" fmla="*/ 0 h 307"/>
                  <a:gd name="T2" fmla="*/ 167 w 167"/>
                  <a:gd name="T3" fmla="*/ 0 h 307"/>
                  <a:gd name="T4" fmla="*/ 167 w 167"/>
                  <a:gd name="T5" fmla="*/ 31 h 307"/>
                  <a:gd name="T6" fmla="*/ 35 w 167"/>
                  <a:gd name="T7" fmla="*/ 31 h 307"/>
                  <a:gd name="T8" fmla="*/ 35 w 167"/>
                  <a:gd name="T9" fmla="*/ 137 h 307"/>
                  <a:gd name="T10" fmla="*/ 167 w 167"/>
                  <a:gd name="T11" fmla="*/ 137 h 307"/>
                  <a:gd name="T12" fmla="*/ 167 w 167"/>
                  <a:gd name="T13" fmla="*/ 168 h 307"/>
                  <a:gd name="T14" fmla="*/ 35 w 167"/>
                  <a:gd name="T15" fmla="*/ 168 h 307"/>
                  <a:gd name="T16" fmla="*/ 35 w 167"/>
                  <a:gd name="T17" fmla="*/ 276 h 307"/>
                  <a:gd name="T18" fmla="*/ 167 w 167"/>
                  <a:gd name="T19" fmla="*/ 276 h 307"/>
                  <a:gd name="T20" fmla="*/ 167 w 167"/>
                  <a:gd name="T21" fmla="*/ 307 h 307"/>
                  <a:gd name="T22" fmla="*/ 0 w 167"/>
                  <a:gd name="T23" fmla="*/ 307 h 307"/>
                  <a:gd name="T24" fmla="*/ 0 w 167"/>
                  <a:gd name="T25" fmla="*/ 0 h 3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67" h="307">
                    <a:moveTo>
                      <a:pt x="0" y="0"/>
                    </a:moveTo>
                    <a:lnTo>
                      <a:pt x="167" y="0"/>
                    </a:lnTo>
                    <a:lnTo>
                      <a:pt x="167" y="31"/>
                    </a:lnTo>
                    <a:lnTo>
                      <a:pt x="35" y="31"/>
                    </a:lnTo>
                    <a:lnTo>
                      <a:pt x="35" y="137"/>
                    </a:lnTo>
                    <a:lnTo>
                      <a:pt x="167" y="137"/>
                    </a:lnTo>
                    <a:lnTo>
                      <a:pt x="167" y="168"/>
                    </a:lnTo>
                    <a:lnTo>
                      <a:pt x="35" y="168"/>
                    </a:lnTo>
                    <a:lnTo>
                      <a:pt x="35" y="276"/>
                    </a:lnTo>
                    <a:lnTo>
                      <a:pt x="167" y="276"/>
                    </a:lnTo>
                    <a:lnTo>
                      <a:pt x="167" y="307"/>
                    </a:lnTo>
                    <a:lnTo>
                      <a:pt x="0" y="30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3" name="Freeform 61">
                <a:extLst>
                  <a:ext uri="{FF2B5EF4-FFF2-40B4-BE49-F238E27FC236}">
                    <a16:creationId xmlns:a16="http://schemas.microsoft.com/office/drawing/2014/main" id="{5F5D40F7-D7AB-314B-A318-0894DE1FE2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8788" y="371475"/>
                <a:ext cx="561975" cy="571500"/>
              </a:xfrm>
              <a:custGeom>
                <a:avLst/>
                <a:gdLst>
                  <a:gd name="T0" fmla="*/ 75 w 150"/>
                  <a:gd name="T1" fmla="*/ 0 h 150"/>
                  <a:gd name="T2" fmla="*/ 71 w 150"/>
                  <a:gd name="T3" fmla="*/ 1 h 150"/>
                  <a:gd name="T4" fmla="*/ 134 w 150"/>
                  <a:gd name="T5" fmla="*/ 67 h 150"/>
                  <a:gd name="T6" fmla="*/ 68 w 150"/>
                  <a:gd name="T7" fmla="*/ 133 h 150"/>
                  <a:gd name="T8" fmla="*/ 1 w 150"/>
                  <a:gd name="T9" fmla="*/ 67 h 150"/>
                  <a:gd name="T10" fmla="*/ 1 w 150"/>
                  <a:gd name="T11" fmla="*/ 63 h 150"/>
                  <a:gd name="T12" fmla="*/ 0 w 150"/>
                  <a:gd name="T13" fmla="*/ 75 h 150"/>
                  <a:gd name="T14" fmla="*/ 75 w 150"/>
                  <a:gd name="T15" fmla="*/ 150 h 150"/>
                  <a:gd name="T16" fmla="*/ 150 w 150"/>
                  <a:gd name="T17" fmla="*/ 75 h 150"/>
                  <a:gd name="T18" fmla="*/ 75 w 150"/>
                  <a:gd name="T19" fmla="*/ 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0" h="150">
                    <a:moveTo>
                      <a:pt x="75" y="0"/>
                    </a:moveTo>
                    <a:cubicBezTo>
                      <a:pt x="74" y="0"/>
                      <a:pt x="72" y="0"/>
                      <a:pt x="71" y="1"/>
                    </a:cubicBezTo>
                    <a:cubicBezTo>
                      <a:pt x="106" y="2"/>
                      <a:pt x="134" y="31"/>
                      <a:pt x="134" y="67"/>
                    </a:cubicBezTo>
                    <a:cubicBezTo>
                      <a:pt x="134" y="103"/>
                      <a:pt x="104" y="133"/>
                      <a:pt x="68" y="133"/>
                    </a:cubicBezTo>
                    <a:cubicBezTo>
                      <a:pt x="31" y="133"/>
                      <a:pt x="1" y="103"/>
                      <a:pt x="1" y="67"/>
                    </a:cubicBezTo>
                    <a:cubicBezTo>
                      <a:pt x="1" y="66"/>
                      <a:pt x="1" y="64"/>
                      <a:pt x="1" y="63"/>
                    </a:cubicBezTo>
                    <a:cubicBezTo>
                      <a:pt x="1" y="67"/>
                      <a:pt x="0" y="71"/>
                      <a:pt x="0" y="75"/>
                    </a:cubicBezTo>
                    <a:cubicBezTo>
                      <a:pt x="0" y="116"/>
                      <a:pt x="34" y="150"/>
                      <a:pt x="75" y="150"/>
                    </a:cubicBezTo>
                    <a:cubicBezTo>
                      <a:pt x="116" y="150"/>
                      <a:pt x="150" y="116"/>
                      <a:pt x="150" y="75"/>
                    </a:cubicBezTo>
                    <a:cubicBezTo>
                      <a:pt x="150" y="34"/>
                      <a:pt x="116" y="0"/>
                      <a:pt x="7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3E152E86-8DD8-A34F-8D39-CB56DFC8C590}"/>
                </a:ext>
              </a:extLst>
            </p:cNvPr>
            <p:cNvGrpSpPr/>
            <p:nvPr userDrawn="1"/>
          </p:nvGrpSpPr>
          <p:grpSpPr>
            <a:xfrm>
              <a:off x="3974660" y="3232202"/>
              <a:ext cx="2309409" cy="613029"/>
              <a:chOff x="3138488" y="420688"/>
              <a:chExt cx="1824038" cy="484188"/>
            </a:xfrm>
            <a:solidFill>
              <a:schemeClr val="bg1"/>
            </a:solidFill>
          </p:grpSpPr>
          <p:sp>
            <p:nvSpPr>
              <p:cNvPr id="32" name="Freeform 50">
                <a:extLst>
                  <a:ext uri="{FF2B5EF4-FFF2-40B4-BE49-F238E27FC236}">
                    <a16:creationId xmlns:a16="http://schemas.microsoft.com/office/drawing/2014/main" id="{C3B57C69-0B75-3747-A5AA-13C9B56B7D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38488" y="420688"/>
                <a:ext cx="265113" cy="484188"/>
              </a:xfrm>
              <a:custGeom>
                <a:avLst/>
                <a:gdLst>
                  <a:gd name="T0" fmla="*/ 0 w 167"/>
                  <a:gd name="T1" fmla="*/ 0 h 305"/>
                  <a:gd name="T2" fmla="*/ 167 w 167"/>
                  <a:gd name="T3" fmla="*/ 0 h 305"/>
                  <a:gd name="T4" fmla="*/ 167 w 167"/>
                  <a:gd name="T5" fmla="*/ 29 h 305"/>
                  <a:gd name="T6" fmla="*/ 33 w 167"/>
                  <a:gd name="T7" fmla="*/ 29 h 305"/>
                  <a:gd name="T8" fmla="*/ 33 w 167"/>
                  <a:gd name="T9" fmla="*/ 137 h 305"/>
                  <a:gd name="T10" fmla="*/ 165 w 167"/>
                  <a:gd name="T11" fmla="*/ 137 h 305"/>
                  <a:gd name="T12" fmla="*/ 165 w 167"/>
                  <a:gd name="T13" fmla="*/ 166 h 305"/>
                  <a:gd name="T14" fmla="*/ 33 w 167"/>
                  <a:gd name="T15" fmla="*/ 166 h 305"/>
                  <a:gd name="T16" fmla="*/ 33 w 167"/>
                  <a:gd name="T17" fmla="*/ 276 h 305"/>
                  <a:gd name="T18" fmla="*/ 167 w 167"/>
                  <a:gd name="T19" fmla="*/ 276 h 305"/>
                  <a:gd name="T20" fmla="*/ 167 w 167"/>
                  <a:gd name="T21" fmla="*/ 305 h 305"/>
                  <a:gd name="T22" fmla="*/ 0 w 167"/>
                  <a:gd name="T23" fmla="*/ 305 h 305"/>
                  <a:gd name="T24" fmla="*/ 0 w 167"/>
                  <a:gd name="T25" fmla="*/ 0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67" h="305">
                    <a:moveTo>
                      <a:pt x="0" y="0"/>
                    </a:moveTo>
                    <a:lnTo>
                      <a:pt x="167" y="0"/>
                    </a:lnTo>
                    <a:lnTo>
                      <a:pt x="167" y="29"/>
                    </a:lnTo>
                    <a:lnTo>
                      <a:pt x="33" y="29"/>
                    </a:lnTo>
                    <a:lnTo>
                      <a:pt x="33" y="137"/>
                    </a:lnTo>
                    <a:lnTo>
                      <a:pt x="165" y="137"/>
                    </a:lnTo>
                    <a:lnTo>
                      <a:pt x="165" y="166"/>
                    </a:lnTo>
                    <a:lnTo>
                      <a:pt x="33" y="166"/>
                    </a:lnTo>
                    <a:lnTo>
                      <a:pt x="33" y="276"/>
                    </a:lnTo>
                    <a:lnTo>
                      <a:pt x="167" y="276"/>
                    </a:lnTo>
                    <a:lnTo>
                      <a:pt x="167" y="305"/>
                    </a:lnTo>
                    <a:lnTo>
                      <a:pt x="0" y="30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3" name="Freeform 51">
                <a:extLst>
                  <a:ext uri="{FF2B5EF4-FFF2-40B4-BE49-F238E27FC236}">
                    <a16:creationId xmlns:a16="http://schemas.microsoft.com/office/drawing/2014/main" id="{D8F3F598-DB9E-EA42-90E2-78619B78414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444875" y="420688"/>
                <a:ext cx="449263" cy="484188"/>
              </a:xfrm>
              <a:custGeom>
                <a:avLst/>
                <a:gdLst>
                  <a:gd name="T0" fmla="*/ 35 w 283"/>
                  <a:gd name="T1" fmla="*/ 305 h 305"/>
                  <a:gd name="T2" fmla="*/ 0 w 283"/>
                  <a:gd name="T3" fmla="*/ 305 h 305"/>
                  <a:gd name="T4" fmla="*/ 125 w 283"/>
                  <a:gd name="T5" fmla="*/ 0 h 305"/>
                  <a:gd name="T6" fmla="*/ 158 w 283"/>
                  <a:gd name="T7" fmla="*/ 0 h 305"/>
                  <a:gd name="T8" fmla="*/ 283 w 283"/>
                  <a:gd name="T9" fmla="*/ 305 h 305"/>
                  <a:gd name="T10" fmla="*/ 246 w 283"/>
                  <a:gd name="T11" fmla="*/ 305 h 305"/>
                  <a:gd name="T12" fmla="*/ 210 w 283"/>
                  <a:gd name="T13" fmla="*/ 219 h 305"/>
                  <a:gd name="T14" fmla="*/ 71 w 283"/>
                  <a:gd name="T15" fmla="*/ 219 h 305"/>
                  <a:gd name="T16" fmla="*/ 35 w 283"/>
                  <a:gd name="T17" fmla="*/ 305 h 305"/>
                  <a:gd name="T18" fmla="*/ 142 w 283"/>
                  <a:gd name="T19" fmla="*/ 39 h 305"/>
                  <a:gd name="T20" fmla="*/ 80 w 283"/>
                  <a:gd name="T21" fmla="*/ 192 h 305"/>
                  <a:gd name="T22" fmla="*/ 201 w 283"/>
                  <a:gd name="T23" fmla="*/ 192 h 305"/>
                  <a:gd name="T24" fmla="*/ 142 w 283"/>
                  <a:gd name="T25" fmla="*/ 39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83" h="305">
                    <a:moveTo>
                      <a:pt x="35" y="305"/>
                    </a:moveTo>
                    <a:lnTo>
                      <a:pt x="0" y="305"/>
                    </a:lnTo>
                    <a:lnTo>
                      <a:pt x="125" y="0"/>
                    </a:lnTo>
                    <a:lnTo>
                      <a:pt x="158" y="0"/>
                    </a:lnTo>
                    <a:lnTo>
                      <a:pt x="283" y="305"/>
                    </a:lnTo>
                    <a:lnTo>
                      <a:pt x="246" y="305"/>
                    </a:lnTo>
                    <a:lnTo>
                      <a:pt x="210" y="219"/>
                    </a:lnTo>
                    <a:lnTo>
                      <a:pt x="71" y="219"/>
                    </a:lnTo>
                    <a:lnTo>
                      <a:pt x="35" y="305"/>
                    </a:lnTo>
                    <a:close/>
                    <a:moveTo>
                      <a:pt x="142" y="39"/>
                    </a:moveTo>
                    <a:lnTo>
                      <a:pt x="80" y="192"/>
                    </a:lnTo>
                    <a:lnTo>
                      <a:pt x="201" y="192"/>
                    </a:lnTo>
                    <a:lnTo>
                      <a:pt x="142" y="3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4" name="Freeform 52">
                <a:extLst>
                  <a:ext uri="{FF2B5EF4-FFF2-40B4-BE49-F238E27FC236}">
                    <a16:creationId xmlns:a16="http://schemas.microsoft.com/office/drawing/2014/main" id="{1F8BD926-655F-D14B-92F0-F04370A0F6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3350" y="420688"/>
                <a:ext cx="322263" cy="484188"/>
              </a:xfrm>
              <a:custGeom>
                <a:avLst/>
                <a:gdLst>
                  <a:gd name="T0" fmla="*/ 0 w 86"/>
                  <a:gd name="T1" fmla="*/ 0 h 127"/>
                  <a:gd name="T2" fmla="*/ 33 w 86"/>
                  <a:gd name="T3" fmla="*/ 0 h 127"/>
                  <a:gd name="T4" fmla="*/ 69 w 86"/>
                  <a:gd name="T5" fmla="*/ 6 h 127"/>
                  <a:gd name="T6" fmla="*/ 86 w 86"/>
                  <a:gd name="T7" fmla="*/ 40 h 127"/>
                  <a:gd name="T8" fmla="*/ 79 w 86"/>
                  <a:gd name="T9" fmla="*/ 65 h 127"/>
                  <a:gd name="T10" fmla="*/ 50 w 86"/>
                  <a:gd name="T11" fmla="*/ 79 h 127"/>
                  <a:gd name="T12" fmla="*/ 82 w 86"/>
                  <a:gd name="T13" fmla="*/ 127 h 127"/>
                  <a:gd name="T14" fmla="*/ 66 w 86"/>
                  <a:gd name="T15" fmla="*/ 127 h 127"/>
                  <a:gd name="T16" fmla="*/ 30 w 86"/>
                  <a:gd name="T17" fmla="*/ 72 h 127"/>
                  <a:gd name="T18" fmla="*/ 35 w 86"/>
                  <a:gd name="T19" fmla="*/ 72 h 127"/>
                  <a:gd name="T20" fmla="*/ 63 w 86"/>
                  <a:gd name="T21" fmla="*/ 65 h 127"/>
                  <a:gd name="T22" fmla="*/ 72 w 86"/>
                  <a:gd name="T23" fmla="*/ 42 h 127"/>
                  <a:gd name="T24" fmla="*/ 60 w 86"/>
                  <a:gd name="T25" fmla="*/ 17 h 127"/>
                  <a:gd name="T26" fmla="*/ 34 w 86"/>
                  <a:gd name="T27" fmla="*/ 12 h 127"/>
                  <a:gd name="T28" fmla="*/ 14 w 86"/>
                  <a:gd name="T29" fmla="*/ 12 h 127"/>
                  <a:gd name="T30" fmla="*/ 14 w 86"/>
                  <a:gd name="T31" fmla="*/ 127 h 127"/>
                  <a:gd name="T32" fmla="*/ 0 w 86"/>
                  <a:gd name="T33" fmla="*/ 127 h 127"/>
                  <a:gd name="T34" fmla="*/ 0 w 86"/>
                  <a:gd name="T35" fmla="*/ 0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86" h="127">
                    <a:moveTo>
                      <a:pt x="0" y="0"/>
                    </a:moveTo>
                    <a:cubicBezTo>
                      <a:pt x="33" y="0"/>
                      <a:pt x="33" y="0"/>
                      <a:pt x="33" y="0"/>
                    </a:cubicBezTo>
                    <a:cubicBezTo>
                      <a:pt x="53" y="0"/>
                      <a:pt x="62" y="2"/>
                      <a:pt x="69" y="6"/>
                    </a:cubicBezTo>
                    <a:cubicBezTo>
                      <a:pt x="79" y="12"/>
                      <a:pt x="86" y="26"/>
                      <a:pt x="86" y="40"/>
                    </a:cubicBezTo>
                    <a:cubicBezTo>
                      <a:pt x="86" y="49"/>
                      <a:pt x="84" y="58"/>
                      <a:pt x="79" y="65"/>
                    </a:cubicBezTo>
                    <a:cubicBezTo>
                      <a:pt x="71" y="76"/>
                      <a:pt x="62" y="78"/>
                      <a:pt x="50" y="79"/>
                    </a:cubicBezTo>
                    <a:cubicBezTo>
                      <a:pt x="82" y="127"/>
                      <a:pt x="82" y="127"/>
                      <a:pt x="82" y="127"/>
                    </a:cubicBezTo>
                    <a:cubicBezTo>
                      <a:pt x="66" y="127"/>
                      <a:pt x="66" y="127"/>
                      <a:pt x="66" y="127"/>
                    </a:cubicBezTo>
                    <a:cubicBezTo>
                      <a:pt x="30" y="72"/>
                      <a:pt x="30" y="72"/>
                      <a:pt x="30" y="72"/>
                    </a:cubicBezTo>
                    <a:cubicBezTo>
                      <a:pt x="35" y="72"/>
                      <a:pt x="35" y="72"/>
                      <a:pt x="35" y="72"/>
                    </a:cubicBezTo>
                    <a:cubicBezTo>
                      <a:pt x="43" y="72"/>
                      <a:pt x="56" y="71"/>
                      <a:pt x="63" y="65"/>
                    </a:cubicBezTo>
                    <a:cubicBezTo>
                      <a:pt x="70" y="58"/>
                      <a:pt x="72" y="51"/>
                      <a:pt x="72" y="42"/>
                    </a:cubicBezTo>
                    <a:cubicBezTo>
                      <a:pt x="72" y="32"/>
                      <a:pt x="68" y="22"/>
                      <a:pt x="60" y="17"/>
                    </a:cubicBezTo>
                    <a:cubicBezTo>
                      <a:pt x="53" y="13"/>
                      <a:pt x="46" y="12"/>
                      <a:pt x="34" y="12"/>
                    </a:cubicBezTo>
                    <a:cubicBezTo>
                      <a:pt x="14" y="12"/>
                      <a:pt x="14" y="12"/>
                      <a:pt x="14" y="12"/>
                    </a:cubicBezTo>
                    <a:cubicBezTo>
                      <a:pt x="14" y="127"/>
                      <a:pt x="14" y="127"/>
                      <a:pt x="14" y="127"/>
                    </a:cubicBezTo>
                    <a:cubicBezTo>
                      <a:pt x="0" y="127"/>
                      <a:pt x="0" y="127"/>
                      <a:pt x="0" y="127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5" name="Freeform 53">
                <a:extLst>
                  <a:ext uri="{FF2B5EF4-FFF2-40B4-BE49-F238E27FC236}">
                    <a16:creationId xmlns:a16="http://schemas.microsoft.com/office/drawing/2014/main" id="{CC86B5C8-0453-9146-AF16-96DCA59379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84663" y="420688"/>
                <a:ext cx="287338" cy="484188"/>
              </a:xfrm>
              <a:custGeom>
                <a:avLst/>
                <a:gdLst>
                  <a:gd name="T0" fmla="*/ 73 w 181"/>
                  <a:gd name="T1" fmla="*/ 29 h 305"/>
                  <a:gd name="T2" fmla="*/ 0 w 181"/>
                  <a:gd name="T3" fmla="*/ 29 h 305"/>
                  <a:gd name="T4" fmla="*/ 0 w 181"/>
                  <a:gd name="T5" fmla="*/ 0 h 305"/>
                  <a:gd name="T6" fmla="*/ 181 w 181"/>
                  <a:gd name="T7" fmla="*/ 0 h 305"/>
                  <a:gd name="T8" fmla="*/ 181 w 181"/>
                  <a:gd name="T9" fmla="*/ 29 h 305"/>
                  <a:gd name="T10" fmla="*/ 106 w 181"/>
                  <a:gd name="T11" fmla="*/ 29 h 305"/>
                  <a:gd name="T12" fmla="*/ 106 w 181"/>
                  <a:gd name="T13" fmla="*/ 305 h 305"/>
                  <a:gd name="T14" fmla="*/ 73 w 181"/>
                  <a:gd name="T15" fmla="*/ 305 h 305"/>
                  <a:gd name="T16" fmla="*/ 73 w 181"/>
                  <a:gd name="T17" fmla="*/ 29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1" h="305">
                    <a:moveTo>
                      <a:pt x="73" y="29"/>
                    </a:moveTo>
                    <a:lnTo>
                      <a:pt x="0" y="29"/>
                    </a:lnTo>
                    <a:lnTo>
                      <a:pt x="0" y="0"/>
                    </a:lnTo>
                    <a:lnTo>
                      <a:pt x="181" y="0"/>
                    </a:lnTo>
                    <a:lnTo>
                      <a:pt x="181" y="29"/>
                    </a:lnTo>
                    <a:lnTo>
                      <a:pt x="106" y="29"/>
                    </a:lnTo>
                    <a:lnTo>
                      <a:pt x="106" y="305"/>
                    </a:lnTo>
                    <a:lnTo>
                      <a:pt x="73" y="305"/>
                    </a:lnTo>
                    <a:lnTo>
                      <a:pt x="73" y="2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6" name="Freeform 54">
                <a:extLst>
                  <a:ext uri="{FF2B5EF4-FFF2-40B4-BE49-F238E27FC236}">
                    <a16:creationId xmlns:a16="http://schemas.microsoft.com/office/drawing/2014/main" id="{8BAD797F-D4CD-434D-8198-9DEC1DA4E9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24388" y="420688"/>
                <a:ext cx="338138" cy="484188"/>
              </a:xfrm>
              <a:custGeom>
                <a:avLst/>
                <a:gdLst>
                  <a:gd name="T0" fmla="*/ 0 w 213"/>
                  <a:gd name="T1" fmla="*/ 305 h 305"/>
                  <a:gd name="T2" fmla="*/ 0 w 213"/>
                  <a:gd name="T3" fmla="*/ 0 h 305"/>
                  <a:gd name="T4" fmla="*/ 34 w 213"/>
                  <a:gd name="T5" fmla="*/ 0 h 305"/>
                  <a:gd name="T6" fmla="*/ 34 w 213"/>
                  <a:gd name="T7" fmla="*/ 135 h 305"/>
                  <a:gd name="T8" fmla="*/ 178 w 213"/>
                  <a:gd name="T9" fmla="*/ 135 h 305"/>
                  <a:gd name="T10" fmla="*/ 178 w 213"/>
                  <a:gd name="T11" fmla="*/ 0 h 305"/>
                  <a:gd name="T12" fmla="*/ 213 w 213"/>
                  <a:gd name="T13" fmla="*/ 0 h 305"/>
                  <a:gd name="T14" fmla="*/ 213 w 213"/>
                  <a:gd name="T15" fmla="*/ 305 h 305"/>
                  <a:gd name="T16" fmla="*/ 178 w 213"/>
                  <a:gd name="T17" fmla="*/ 305 h 305"/>
                  <a:gd name="T18" fmla="*/ 178 w 213"/>
                  <a:gd name="T19" fmla="*/ 166 h 305"/>
                  <a:gd name="T20" fmla="*/ 34 w 213"/>
                  <a:gd name="T21" fmla="*/ 166 h 305"/>
                  <a:gd name="T22" fmla="*/ 34 w 213"/>
                  <a:gd name="T23" fmla="*/ 305 h 305"/>
                  <a:gd name="T24" fmla="*/ 0 w 213"/>
                  <a:gd name="T25" fmla="*/ 305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13" h="305">
                    <a:moveTo>
                      <a:pt x="0" y="305"/>
                    </a:moveTo>
                    <a:lnTo>
                      <a:pt x="0" y="0"/>
                    </a:lnTo>
                    <a:lnTo>
                      <a:pt x="34" y="0"/>
                    </a:lnTo>
                    <a:lnTo>
                      <a:pt x="34" y="135"/>
                    </a:lnTo>
                    <a:lnTo>
                      <a:pt x="178" y="135"/>
                    </a:lnTo>
                    <a:lnTo>
                      <a:pt x="178" y="0"/>
                    </a:lnTo>
                    <a:lnTo>
                      <a:pt x="213" y="0"/>
                    </a:lnTo>
                    <a:lnTo>
                      <a:pt x="213" y="305"/>
                    </a:lnTo>
                    <a:lnTo>
                      <a:pt x="178" y="305"/>
                    </a:lnTo>
                    <a:lnTo>
                      <a:pt x="178" y="166"/>
                    </a:lnTo>
                    <a:lnTo>
                      <a:pt x="34" y="166"/>
                    </a:lnTo>
                    <a:lnTo>
                      <a:pt x="34" y="305"/>
                    </a:lnTo>
                    <a:lnTo>
                      <a:pt x="0" y="30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  <p:sp>
        <p:nvSpPr>
          <p:cNvPr id="3" name="Subtitle 2">
            <a:extLst>
              <a:ext uri="{FF2B5EF4-FFF2-40B4-BE49-F238E27FC236}">
                <a16:creationId xmlns:a16="http://schemas.microsoft.com/office/drawing/2014/main" id="{ACBE82BC-024F-394F-81FE-E6FAEB82C0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66332" y="4156859"/>
            <a:ext cx="4631297" cy="2180084"/>
          </a:xfrm>
        </p:spPr>
        <p:txBody>
          <a:bodyPr wrap="square">
            <a:spAutoFit/>
          </a:bodyPr>
          <a:lstStyle/>
          <a:p>
            <a:pPr>
              <a:spcBef>
                <a:spcPts val="400"/>
              </a:spcBef>
            </a:pPr>
            <a:r>
              <a:rPr lang="en-US" sz="2400" b="1" dirty="0"/>
              <a:t>Orbital: Class D Discussion</a:t>
            </a:r>
            <a:endParaRPr lang="en-US" b="1" dirty="0"/>
          </a:p>
          <a:p>
            <a:pPr>
              <a:spcBef>
                <a:spcPts val="400"/>
              </a:spcBef>
            </a:pPr>
            <a:endParaRPr lang="en-US" sz="1800" b="1" dirty="0">
              <a:solidFill>
                <a:schemeClr val="tx1"/>
              </a:solidFill>
            </a:endParaRPr>
          </a:p>
          <a:p>
            <a:pPr>
              <a:spcBef>
                <a:spcPts val="400"/>
              </a:spcBef>
            </a:pPr>
            <a:r>
              <a:rPr lang="en-US" sz="1800" b="1" dirty="0">
                <a:solidFill>
                  <a:schemeClr val="tx1"/>
                </a:solidFill>
              </a:rPr>
              <a:t>Michael Kaszyca</a:t>
            </a:r>
          </a:p>
          <a:p>
            <a:pPr>
              <a:spcBef>
                <a:spcPts val="400"/>
              </a:spcBef>
            </a:pPr>
            <a:r>
              <a:rPr lang="en-US" sz="1800" b="1" dirty="0">
                <a:solidFill>
                  <a:schemeClr val="tx1"/>
                </a:solidFill>
              </a:rPr>
              <a:t>ESSP Mission Manager</a:t>
            </a:r>
          </a:p>
          <a:p>
            <a:pPr>
              <a:spcBef>
                <a:spcPts val="400"/>
              </a:spcBef>
            </a:pPr>
            <a:r>
              <a:rPr lang="en-US" sz="1800" dirty="0">
                <a:solidFill>
                  <a:schemeClr val="tx1"/>
                </a:solidFill>
              </a:rPr>
              <a:t>2023 ESSP Program Forum </a:t>
            </a:r>
          </a:p>
          <a:p>
            <a:endParaRPr lang="en-US" sz="18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33D1C7-2450-4835-8F1F-4AB178F346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88328"/>
            <a:ext cx="4114800" cy="365125"/>
          </a:xfrm>
        </p:spPr>
        <p:txBody>
          <a:bodyPr/>
          <a:lstStyle/>
          <a:p>
            <a:r>
              <a:rPr lang="en-US" sz="1200" b="1" dirty="0"/>
              <a:t>Earth Science Division</a:t>
            </a:r>
          </a:p>
        </p:txBody>
      </p:sp>
    </p:spTree>
    <p:extLst>
      <p:ext uri="{BB962C8B-B14F-4D97-AF65-F5344CB8AC3E}">
        <p14:creationId xmlns:p14="http://schemas.microsoft.com/office/powerpoint/2010/main" val="3154782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18C51A5-D615-1C46-93E5-172C68964A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7336" y="312289"/>
            <a:ext cx="9662474" cy="646331"/>
          </a:xfrm>
        </p:spPr>
        <p:txBody>
          <a:bodyPr/>
          <a:lstStyle/>
          <a:p>
            <a:pPr algn="ctr"/>
            <a:r>
              <a:rPr lang="en-US" b="1" dirty="0"/>
              <a:t>Session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8D68E4-3C79-344A-809F-A5151D6389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17336" y="1111775"/>
            <a:ext cx="9948522" cy="959943"/>
          </a:xfrm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457200" algn="l"/>
                <a:tab pos="742950" algn="l"/>
              </a:tabLst>
            </a:pPr>
            <a:r>
              <a:rPr lang="en-US" sz="1800" i="1" dirty="0">
                <a:effectLst/>
                <a:ea typeface="Times New Roman" panose="02020603050405020304" pitchFamily="18" charset="0"/>
              </a:rPr>
              <a:t>This session provides for a discussion and guidance around Class D implementation for Earth Venture projects. </a:t>
            </a:r>
            <a:r>
              <a:rPr lang="en-US" sz="1800" i="1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If the new Tailoring Policy from SMD has been released, this will also be discussed.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A2E6C8-1BAE-B94B-AC5D-401851327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C51FE-49D9-314D-9957-ABBF7DDE8782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AA13B42-F291-432C-8D98-D568936EB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Earth Science Division</a:t>
            </a:r>
          </a:p>
        </p:txBody>
      </p:sp>
    </p:spTree>
    <p:extLst>
      <p:ext uri="{BB962C8B-B14F-4D97-AF65-F5344CB8AC3E}">
        <p14:creationId xmlns:p14="http://schemas.microsoft.com/office/powerpoint/2010/main" val="335823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18C51A5-D615-1C46-93E5-172C68964A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7336" y="312289"/>
            <a:ext cx="9662474" cy="646331"/>
          </a:xfrm>
        </p:spPr>
        <p:txBody>
          <a:bodyPr/>
          <a:lstStyle/>
          <a:p>
            <a:pPr algn="ctr"/>
            <a:r>
              <a:rPr lang="en-US" b="1" dirty="0"/>
              <a:t>What is “Class D”?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8D68E4-3C79-344A-809F-A5151D6389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17336" y="1187191"/>
            <a:ext cx="9948522" cy="5370701"/>
          </a:xfr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Per NPR 8705.4, Risk Classification for NASA Payloads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u="sng" dirty="0"/>
              <a:t>Priority</a:t>
            </a:r>
            <a:r>
              <a:rPr lang="en-US" u="sng" baseline="30000" dirty="0"/>
              <a:t>1</a:t>
            </a:r>
            <a:r>
              <a:rPr lang="en-US" dirty="0"/>
              <a:t>: Low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u="sng" dirty="0"/>
              <a:t>Primary Mission Lifetime</a:t>
            </a:r>
            <a:r>
              <a:rPr lang="en-US" dirty="0"/>
              <a:t>: Brief, &lt; 1 Year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u="sng" dirty="0"/>
              <a:t>Complexity and Challenges</a:t>
            </a:r>
            <a:r>
              <a:rPr lang="en-US" u="sng" baseline="30000" dirty="0"/>
              <a:t>2</a:t>
            </a:r>
            <a:r>
              <a:rPr lang="en-US" dirty="0"/>
              <a:t>: Medium to Low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u="sng" dirty="0"/>
              <a:t>Life-Cycle Cost</a:t>
            </a:r>
            <a:r>
              <a:rPr lang="en-US" dirty="0"/>
              <a:t>: Medium to Low</a:t>
            </a:r>
          </a:p>
          <a:p>
            <a:pPr marL="690563" lvl="1">
              <a:spcBef>
                <a:spcPts val="1200"/>
              </a:spcBef>
            </a:pPr>
            <a:r>
              <a:rPr lang="en-US" sz="1200" i="1" baseline="30000" dirty="0"/>
              <a:t>1</a:t>
            </a:r>
            <a:r>
              <a:rPr lang="en-US" sz="1200" i="1" dirty="0"/>
              <a:t>Relevance to Agency Strategic Plan, National Significance, Significance to the Agency and Strategic Partners</a:t>
            </a:r>
          </a:p>
          <a:p>
            <a:pPr marL="690563" lvl="1"/>
            <a:r>
              <a:rPr lang="en-US" sz="1200" i="1" baseline="30000" dirty="0"/>
              <a:t>2</a:t>
            </a:r>
            <a:r>
              <a:rPr lang="en-US" sz="1200" i="1" dirty="0"/>
              <a:t>Interfaces, International Partnerships, Uniqueness of Instruments, Mission Profile, Technologies, Ability to Reservice, Sensitivity to Process Variations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Additional Science Mission Directorate (SMD) Class D Tenets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/>
              <a:t>High scientific payoff but rank lower in science priority (according to references such as the Decadal Survey).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/>
              <a:t>Higher programmatic and technical risks when the potential for high scientific return at low cost has a fair likelihood; however, safety, including not harming host platforms and facilities, may not be compromised.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/>
              <a:t>Shorter development timeline.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/>
              <a:t>Few launch constraints.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/>
              <a:t>“If the success of a particular project is absolutely necessary to the success of the portfolio, the project should not be Class D no matter how low its cost.”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A2E6C8-1BAE-B94B-AC5D-401851327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C51FE-49D9-314D-9957-ABBF7DDE8782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AA13B42-F291-432C-8D98-D568936EB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Earth Science Division</a:t>
            </a:r>
          </a:p>
        </p:txBody>
      </p:sp>
    </p:spTree>
    <p:extLst>
      <p:ext uri="{BB962C8B-B14F-4D97-AF65-F5344CB8AC3E}">
        <p14:creationId xmlns:p14="http://schemas.microsoft.com/office/powerpoint/2010/main" val="4241380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18C51A5-D615-1C46-93E5-172C68964A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7336" y="312289"/>
            <a:ext cx="9662474" cy="646331"/>
          </a:xfrm>
        </p:spPr>
        <p:txBody>
          <a:bodyPr/>
          <a:lstStyle/>
          <a:p>
            <a:pPr algn="ctr"/>
            <a:r>
              <a:rPr lang="en-US" b="1" dirty="0"/>
              <a:t>Historical Guidance and Documents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8D68E4-3C79-344A-809F-A5151D6389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17336" y="1187191"/>
            <a:ext cx="9948522" cy="5234766"/>
          </a:xfr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Several Guiding Documents and Implementation Plans Issued Since 2014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/>
              <a:t>“Guidance and Expectations for Small Category 3, Risk Classification D (Cat3/Class D) Space Flight Projects with Life-Cycle Cost under $150M*” signed by NASA Associate Administrator (AA) in September 2014.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/>
              <a:t>“NASA Science Mission Directorate (SMD) Class-D Tailoring/Streamlining Decision Memorandum” signed by the SMD AA in December 2017.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/>
              <a:t>“Request for Deviation from the Federal Acquisition Regulations (FAR) and the NASA FAR Supplement (NFS) 1834.021 Earned Value Management System Policy for SMD Class-D Tailored/Streamlined Missions $150M or less” signed by the NASA Assistant Administrator for Procurement in June 2018.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/>
              <a:t>Science Mission Directorate Policy Document (SPD)-39, SMD Standard Mission Assurance Requirements for Payload Classification D, released in April 2021.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/>
              <a:t>“NASA Science Mission Directorate (SMD) Class D Tailoring/Streamlining Implementation Plan”, released in July 2021. </a:t>
            </a:r>
            <a:r>
              <a:rPr lang="en-US" b="1" i="1" dirty="0"/>
              <a:t>CURRENT SMD GUIDANCE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/>
              <a:t>NASA Office of Chief Engineer (OCE)-57, Guidance for Tailoring 7120.5F Requirements for Small Category 3/Class D Projects, updated in September 2021.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i="1" dirty="0">
                <a:solidFill>
                  <a:srgbClr val="FF0000"/>
                </a:solidFill>
              </a:rPr>
              <a:t>Future, consolidated SMD </a:t>
            </a:r>
            <a:r>
              <a:rPr lang="en-US" i="1" u="sng" dirty="0">
                <a:solidFill>
                  <a:srgbClr val="FF0000"/>
                </a:solidFill>
              </a:rPr>
              <a:t>policy</a:t>
            </a:r>
            <a:r>
              <a:rPr lang="en-US" i="1" dirty="0">
                <a:solidFill>
                  <a:srgbClr val="FF0000"/>
                </a:solidFill>
              </a:rPr>
              <a:t> document is pending final review and signature.</a:t>
            </a:r>
          </a:p>
          <a:p>
            <a:pPr marL="739775" lvl="1">
              <a:spcBef>
                <a:spcPts val="1800"/>
              </a:spcBef>
            </a:pPr>
            <a:r>
              <a:rPr lang="en-US" sz="1200" i="1" dirty="0"/>
              <a:t>*$150M threshold excludes launch costs.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A2E6C8-1BAE-B94B-AC5D-401851327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C51FE-49D9-314D-9957-ABBF7DDE8782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AA13B42-F291-432C-8D98-D568936EB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Earth Science Division</a:t>
            </a:r>
          </a:p>
        </p:txBody>
      </p:sp>
    </p:spTree>
    <p:extLst>
      <p:ext uri="{BB962C8B-B14F-4D97-AF65-F5344CB8AC3E}">
        <p14:creationId xmlns:p14="http://schemas.microsoft.com/office/powerpoint/2010/main" val="3503495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18C51A5-D615-1C46-93E5-172C68964A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7336" y="312289"/>
            <a:ext cx="9662474" cy="646331"/>
          </a:xfrm>
        </p:spPr>
        <p:txBody>
          <a:bodyPr/>
          <a:lstStyle/>
          <a:p>
            <a:pPr algn="ctr"/>
            <a:r>
              <a:rPr lang="en-US" b="1" dirty="0"/>
              <a:t>Current SMD Class D Guidance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8D68E4-3C79-344A-809F-A5151D6389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17336" y="1187191"/>
            <a:ext cx="9948522" cy="4082656"/>
          </a:xfr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ea typeface="Times New Roman" panose="02020603050405020304" pitchFamily="18" charset="0"/>
              </a:rPr>
              <a:t>Goals</a:t>
            </a:r>
          </a:p>
          <a:p>
            <a:pPr marL="742950" lvl="1" indent="-285750">
              <a:spcBef>
                <a:spcPts val="300"/>
              </a:spcBef>
              <a:buFont typeface="Courier New" panose="02070309020205020404" pitchFamily="49" charset="0"/>
              <a:buChar char="o"/>
            </a:pPr>
            <a:r>
              <a:rPr lang="en-US" dirty="0">
                <a:effectLst/>
                <a:ea typeface="Times New Roman" panose="02020603050405020304" pitchFamily="18" charset="0"/>
              </a:rPr>
              <a:t>Reduce management overhead costs, encourage innovation, and allow for more risk by increased relaxation of the formal NASA program management, engineering, and mission assurance requirements.</a:t>
            </a:r>
          </a:p>
          <a:p>
            <a:pPr marL="742950" lvl="1" indent="-285750">
              <a:spcBef>
                <a:spcPts val="300"/>
              </a:spcBef>
              <a:buFont typeface="Courier New" panose="02070309020205020404" pitchFamily="49" charset="0"/>
              <a:buChar char="o"/>
            </a:pPr>
            <a:r>
              <a:rPr lang="en-US" dirty="0">
                <a:effectLst/>
                <a:ea typeface="Times New Roman" panose="02020603050405020304" pitchFamily="18" charset="0"/>
              </a:rPr>
              <a:t>Higher programmatic and technical risk is acceptable and encouraged by SMD as it broadens science output of SMD portfolio beyond a limited number of low-risk missions.</a:t>
            </a:r>
          </a:p>
          <a:p>
            <a:pPr marL="742950" lvl="1" indent="-285750">
              <a:spcBef>
                <a:spcPts val="300"/>
              </a:spcBef>
              <a:buFont typeface="Courier New" panose="02070309020205020404" pitchFamily="49" charset="0"/>
              <a:buChar char="o"/>
            </a:pPr>
            <a:r>
              <a:rPr lang="en-US" dirty="0">
                <a:effectLst/>
                <a:ea typeface="Times New Roman" panose="02020603050405020304" pitchFamily="18" charset="0"/>
              </a:rPr>
              <a:t>Increase investment in new PIs and experiment with innovative engineering and program management approaches. </a:t>
            </a:r>
          </a:p>
          <a:p>
            <a:pPr marL="742950" lvl="1" indent="-285750">
              <a:spcBef>
                <a:spcPts val="300"/>
              </a:spcBef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000000"/>
                </a:solidFill>
                <a:ea typeface="Times New Roman" panose="02020603050405020304" pitchFamily="18" charset="0"/>
              </a:rPr>
              <a:t>Reduce total overall documentation requirements, including number of separate document submittals, contract deliverables, number of reviewers and approvers, and configuration management burden. </a:t>
            </a:r>
          </a:p>
          <a:p>
            <a:pPr marL="742950" lvl="1" indent="-285750">
              <a:spcBef>
                <a:spcPts val="300"/>
              </a:spcBef>
              <a:buFont typeface="Courier New" panose="02070309020205020404" pitchFamily="49" charset="0"/>
              <a:buChar char="o"/>
            </a:pPr>
            <a:r>
              <a:rPr lang="en-US" dirty="0">
                <a:ea typeface="Times New Roman" panose="02020603050405020304" pitchFamily="18" charset="0"/>
              </a:rPr>
              <a:t>Achieve an 80% success rate for Class D projects in Phases A-D (i.e., complete development within cost/schedule MA and able to achieve Level-1 Threshold Science Requirements) and an 80% success rate for projects in Phase E. (i.e., meets Mission Success Criteria).</a:t>
            </a:r>
            <a:endParaRPr lang="en-US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A2E6C8-1BAE-B94B-AC5D-401851327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C51FE-49D9-314D-9957-ABBF7DDE8782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AA13B42-F291-432C-8D98-D568936EB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Earth Science Division</a:t>
            </a:r>
          </a:p>
        </p:txBody>
      </p:sp>
    </p:spTree>
    <p:extLst>
      <p:ext uri="{BB962C8B-B14F-4D97-AF65-F5344CB8AC3E}">
        <p14:creationId xmlns:p14="http://schemas.microsoft.com/office/powerpoint/2010/main" val="2006006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18C51A5-D615-1C46-93E5-172C68964A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7336" y="312289"/>
            <a:ext cx="9662474" cy="646331"/>
          </a:xfrm>
        </p:spPr>
        <p:txBody>
          <a:bodyPr/>
          <a:lstStyle/>
          <a:p>
            <a:pPr algn="ctr"/>
            <a:r>
              <a:rPr lang="en-US" b="1" dirty="0"/>
              <a:t>Current SMD Class D Guidance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8D68E4-3C79-344A-809F-A5151D6389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17336" y="1187191"/>
            <a:ext cx="9948522" cy="5276829"/>
          </a:xfrm>
        </p:spPr>
        <p:txBody>
          <a:bodyPr wrap="square">
            <a:spAutoFit/>
          </a:bodyPr>
          <a:lstStyle/>
          <a:p>
            <a:pPr marL="282575" indent="-282575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2000" b="1" dirty="0">
                <a:effectLst/>
                <a:ea typeface="Times New Roman" panose="02020603050405020304" pitchFamily="18" charset="0"/>
              </a:rPr>
              <a:t>Implementation Highlights</a:t>
            </a:r>
          </a:p>
          <a:p>
            <a:pPr marL="742950" lvl="1" indent="-285750">
              <a:spcBef>
                <a:spcPts val="300"/>
              </a:spcBef>
              <a:buFont typeface="Courier New" panose="02070309020205020404" pitchFamily="49" charset="0"/>
              <a:buChar char="o"/>
            </a:pPr>
            <a:r>
              <a:rPr lang="en-US" dirty="0">
                <a:effectLst/>
                <a:ea typeface="Times New Roman" panose="02020603050405020304" pitchFamily="18" charset="0"/>
              </a:rPr>
              <a:t>Waived Earned Value Management through formal procurement deviation for projects under $150M</a:t>
            </a:r>
            <a:r>
              <a:rPr lang="en-US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.</a:t>
            </a:r>
            <a:endParaRPr lang="en-US" dirty="0">
              <a:effectLst/>
              <a:ea typeface="Times New Roman" panose="02020603050405020304" pitchFamily="18" charset="0"/>
            </a:endParaRPr>
          </a:p>
          <a:p>
            <a:pPr marL="742950" lvl="1" indent="-285750">
              <a:spcBef>
                <a:spcPts val="300"/>
              </a:spcBef>
              <a:buFont typeface="Courier New" panose="02070309020205020404" pitchFamily="49" charset="0"/>
              <a:buChar char="o"/>
            </a:pPr>
            <a:r>
              <a:rPr lang="en-US" dirty="0">
                <a:ea typeface="Times New Roman" panose="02020603050405020304" pitchFamily="18" charset="0"/>
              </a:rPr>
              <a:t>Developed a pre-populated SMD Class D Tailoring Matrix for NPR 7120.5F.</a:t>
            </a:r>
          </a:p>
          <a:p>
            <a:pPr marL="1200150" lvl="2" indent="-285750"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en-US" sz="1600" dirty="0">
                <a:ea typeface="Times New Roman" panose="02020603050405020304" pitchFamily="18" charset="0"/>
              </a:rPr>
              <a:t>Further tailoring allowed.</a:t>
            </a:r>
          </a:p>
          <a:p>
            <a:pPr marL="1200150" lvl="2" indent="-285750"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en-US" sz="1600" dirty="0">
                <a:ea typeface="Times New Roman" panose="02020603050405020304" pitchFamily="18" charset="0"/>
              </a:rPr>
              <a:t>Allows for merging of numerous separate plans into the Project Management Plan.</a:t>
            </a:r>
          </a:p>
          <a:p>
            <a:pPr marL="742950" lvl="1" indent="-285750">
              <a:spcBef>
                <a:spcPts val="300"/>
              </a:spcBef>
              <a:buFont typeface="Courier New" panose="02070309020205020404" pitchFamily="49" charset="0"/>
              <a:buChar char="o"/>
            </a:pPr>
            <a:r>
              <a:rPr lang="en-US" dirty="0">
                <a:effectLst/>
                <a:ea typeface="Times New Roman" panose="02020603050405020304" pitchFamily="18" charset="0"/>
              </a:rPr>
              <a:t>Developed SPD-39, SMD Standard Mission Assurance Requirements for Payload Classification D. Key themes include:</a:t>
            </a:r>
          </a:p>
          <a:p>
            <a:pPr marL="1257300" lvl="2" indent="-342900"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en-US" sz="1600" dirty="0">
                <a:ea typeface="Times New Roman" panose="02020603050405020304" pitchFamily="18" charset="0"/>
              </a:rPr>
              <a:t>E</a:t>
            </a:r>
            <a:r>
              <a:rPr lang="en-US" sz="1600" dirty="0">
                <a:effectLst/>
                <a:ea typeface="Times New Roman" panose="02020603050405020304" pitchFamily="18" charset="0"/>
              </a:rPr>
              <a:t>mphasis on implementing developer practices that have been proven successful; </a:t>
            </a:r>
          </a:p>
          <a:p>
            <a:pPr marL="1257300" lvl="2" indent="-342900"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en-US" sz="1600" dirty="0">
                <a:effectLst/>
                <a:ea typeface="Times New Roman" panose="02020603050405020304" pitchFamily="18" charset="0"/>
              </a:rPr>
              <a:t>Using teamwork between NASA and the developer to assure mission success; and </a:t>
            </a:r>
          </a:p>
          <a:p>
            <a:pPr marL="1257300" lvl="2" indent="-342900"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en-US" sz="1600" dirty="0">
                <a:ea typeface="Times New Roman" panose="02020603050405020304" pitchFamily="18" charset="0"/>
              </a:rPr>
              <a:t>D</a:t>
            </a:r>
            <a:r>
              <a:rPr lang="en-US" sz="1600" dirty="0">
                <a:effectLst/>
                <a:ea typeface="Times New Roman" panose="02020603050405020304" pitchFamily="18" charset="0"/>
              </a:rPr>
              <a:t>riving efforts based on characterization and management of risk rather than enforcement of broad but prescriptive requirements.</a:t>
            </a:r>
          </a:p>
          <a:p>
            <a:pPr marL="742950" lvl="1" indent="-285750">
              <a:spcBef>
                <a:spcPts val="300"/>
              </a:spcBef>
              <a:buFont typeface="Courier New" panose="02070309020205020404" pitchFamily="49" charset="0"/>
              <a:buChar char="o"/>
            </a:pPr>
            <a:r>
              <a:rPr lang="en-US" dirty="0">
                <a:ea typeface="Times New Roman" panose="02020603050405020304" pitchFamily="18" charset="0"/>
              </a:rPr>
              <a:t>Two (2) HQ-level Key Decision Points (KDPs); KDP-C and KDP-D or –E. </a:t>
            </a:r>
          </a:p>
          <a:p>
            <a:pPr marL="1200150" lvl="2" indent="-285750"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en-US" sz="1600" b="1" i="1" dirty="0">
                <a:ea typeface="Times New Roman" panose="02020603050405020304" pitchFamily="18" charset="0"/>
              </a:rPr>
              <a:t>**SMD AA reserves authority to add KDPs.**</a:t>
            </a:r>
          </a:p>
          <a:p>
            <a:pPr marL="1200150" lvl="2" indent="-285750"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en-US" sz="1600" dirty="0">
                <a:ea typeface="Times New Roman" panose="02020603050405020304" pitchFamily="18" charset="0"/>
              </a:rPr>
              <a:t>Standing Review Boards (SRBs) should be limited to 6 members, plus Review Manager and SRB Chair.</a:t>
            </a:r>
          </a:p>
          <a:p>
            <a:pPr marL="1200150" lvl="2" indent="-285750"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en-US" sz="1600" dirty="0">
                <a:effectLst/>
                <a:ea typeface="Times New Roman" panose="02020603050405020304" pitchFamily="18" charset="0"/>
              </a:rPr>
              <a:t>Decision Authority delegated to </a:t>
            </a:r>
            <a:r>
              <a:rPr lang="en-US" sz="1600" dirty="0">
                <a:ea typeface="Times New Roman" panose="02020603050405020304" pitchFamily="18" charset="0"/>
              </a:rPr>
              <a:t>Division Director (ESD) for KDP-D or –E.</a:t>
            </a:r>
          </a:p>
          <a:p>
            <a:pPr marL="1200150" lvl="2" indent="-285750"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en-US" sz="1600" dirty="0">
                <a:effectLst/>
                <a:ea typeface="Times New Roman" panose="02020603050405020304" pitchFamily="18" charset="0"/>
              </a:rPr>
              <a:t>KDP-C decision for an Agency Baseline Commitment (ABC) can be made based on a confidence below the typical 70% level, which is explicitly accepting programmatic risk commensurate with Class D.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A2E6C8-1BAE-B94B-AC5D-401851327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C51FE-49D9-314D-9957-ABBF7DDE8782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AA13B42-F291-432C-8D98-D568936EB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Earth Science Division</a:t>
            </a:r>
          </a:p>
        </p:txBody>
      </p:sp>
    </p:spTree>
    <p:extLst>
      <p:ext uri="{BB962C8B-B14F-4D97-AF65-F5344CB8AC3E}">
        <p14:creationId xmlns:p14="http://schemas.microsoft.com/office/powerpoint/2010/main" val="2246675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18C51A5-D615-1C46-93E5-172C68964A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7336" y="312289"/>
            <a:ext cx="9662474" cy="646331"/>
          </a:xfrm>
        </p:spPr>
        <p:txBody>
          <a:bodyPr/>
          <a:lstStyle/>
          <a:p>
            <a:pPr algn="ctr"/>
            <a:r>
              <a:rPr lang="en-US" b="1" dirty="0"/>
              <a:t>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8D68E4-3C79-344A-809F-A5151D6389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17336" y="1187191"/>
            <a:ext cx="9948522" cy="4464299"/>
          </a:xfrm>
        </p:spPr>
        <p:txBody>
          <a:bodyPr wrap="square">
            <a:spAutoFit/>
          </a:bodyPr>
          <a:lstStyle/>
          <a:p>
            <a:pPr marL="285750" lvl="1" indent="-28575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000" b="1" dirty="0"/>
              <a:t>Common Feedback</a:t>
            </a:r>
          </a:p>
          <a:p>
            <a:pPr marL="742950" lvl="2" indent="-285750">
              <a:buFont typeface="Courier New" panose="02070309020205020404" pitchFamily="49" charset="0"/>
              <a:buChar char="o"/>
            </a:pPr>
            <a:r>
              <a:rPr lang="en-US" sz="1800" dirty="0">
                <a:effectLst/>
                <a:ea typeface="Times New Roman" panose="02020603050405020304" pitchFamily="18" charset="0"/>
              </a:rPr>
              <a:t>Although the principles sound encouraging, trying to implement these has been met with opposition within the Agency and internally within implementing Centers.</a:t>
            </a:r>
          </a:p>
          <a:p>
            <a:pPr marL="742950" lvl="2" indent="-285750">
              <a:buFont typeface="Courier New" panose="02070309020205020404" pitchFamily="49" charset="0"/>
              <a:buChar char="o"/>
            </a:pPr>
            <a:r>
              <a:rPr lang="en-US" sz="1800" dirty="0">
                <a:effectLst/>
                <a:ea typeface="Times New Roman" panose="02020603050405020304" pitchFamily="18" charset="0"/>
              </a:rPr>
              <a:t>Expectations of reduced cost at higher risk overshadowed by unwillingness to accept failure of meeting performance and life requirements with margin, less documentation, streamlined reviews, and less SMA involvement.</a:t>
            </a:r>
          </a:p>
          <a:p>
            <a:pPr marL="742950" lvl="2" indent="-285750">
              <a:buFont typeface="Courier New" panose="02070309020205020404" pitchFamily="49" charset="0"/>
              <a:buChar char="o"/>
            </a:pPr>
            <a:r>
              <a:rPr lang="en-US" sz="1800" dirty="0">
                <a:effectLst/>
                <a:ea typeface="Times New Roman" panose="02020603050405020304" pitchFamily="18" charset="0"/>
              </a:rPr>
              <a:t>Industry and NASA Centers want to avoid the stigma of failures and care more about exceeding life and performance requirements than accepting risk; a</a:t>
            </a:r>
            <a:r>
              <a:rPr lang="en-US" dirty="0"/>
              <a:t>ccepting more risk runs counter to unwillingness to accept failure.</a:t>
            </a:r>
          </a:p>
          <a:p>
            <a:pPr marL="285750" lvl="1" indent="-28575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000" b="1" dirty="0"/>
              <a:t>Discussion Topics</a:t>
            </a:r>
          </a:p>
          <a:p>
            <a:pPr marL="742950" lvl="2" indent="-285750">
              <a:buFont typeface="Courier New" panose="02070309020205020404" pitchFamily="49" charset="0"/>
              <a:buChar char="o"/>
            </a:pPr>
            <a:r>
              <a:rPr lang="en-US" dirty="0"/>
              <a:t>What does Class D mean to you? Good? Bad? Ugly?</a:t>
            </a:r>
          </a:p>
          <a:p>
            <a:pPr marL="742950" lvl="2" indent="-285750">
              <a:buFont typeface="Courier New" panose="02070309020205020404" pitchFamily="49" charset="0"/>
              <a:buChar char="o"/>
            </a:pPr>
            <a:r>
              <a:rPr lang="en-US" dirty="0"/>
              <a:t>What is acceptable risk/risk management?</a:t>
            </a:r>
          </a:p>
          <a:p>
            <a:pPr marL="742950" lvl="2" indent="-285750">
              <a:buFont typeface="Courier New" panose="02070309020205020404" pitchFamily="49" charset="0"/>
              <a:buChar char="o"/>
            </a:pPr>
            <a:r>
              <a:rPr lang="en-US" dirty="0"/>
              <a:t>Principles/Plans vs implementation (e.g., </a:t>
            </a:r>
            <a:r>
              <a:rPr lang="en-US" dirty="0">
                <a:ea typeface="Times New Roman" panose="02020603050405020304" pitchFamily="18" charset="0"/>
              </a:rPr>
              <a:t>KDPs “required” vs proposed; allowable tailoring; contract approaches).</a:t>
            </a:r>
          </a:p>
          <a:p>
            <a:pPr marL="742950" lvl="2" indent="-285750">
              <a:buFont typeface="Courier New" panose="02070309020205020404" pitchFamily="49" charset="0"/>
              <a:buChar char="o"/>
            </a:pPr>
            <a:r>
              <a:rPr lang="en-US" sz="1800" dirty="0">
                <a:effectLst/>
                <a:ea typeface="Times New Roman" panose="02020603050405020304" pitchFamily="18" charset="0"/>
              </a:rPr>
              <a:t>How do we improve? What can we do better? What should we </a:t>
            </a:r>
            <a:r>
              <a:rPr lang="en-US" sz="1800">
                <a:effectLst/>
                <a:ea typeface="Times New Roman" panose="02020603050405020304" pitchFamily="18" charset="0"/>
              </a:rPr>
              <a:t>stop doing?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A2E6C8-1BAE-B94B-AC5D-401851327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C51FE-49D9-314D-9957-ABBF7DDE8782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AA13B42-F291-432C-8D98-D568936EB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Earth Science Division</a:t>
            </a:r>
          </a:p>
        </p:txBody>
      </p:sp>
    </p:spTree>
    <p:extLst>
      <p:ext uri="{BB962C8B-B14F-4D97-AF65-F5344CB8AC3E}">
        <p14:creationId xmlns:p14="http://schemas.microsoft.com/office/powerpoint/2010/main" val="482925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eme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2" id="{32C73979-CF60-474C-9943-BF09D35F594A}" vid="{6020CA18-0686-4976-B2F1-F9EBC896C39E}"/>
    </a:ext>
  </a:extLst>
</a:theme>
</file>

<file path=ppt/theme/theme3.xml><?xml version="1.0" encoding="utf-8"?>
<a:theme xmlns:a="http://schemas.openxmlformats.org/drawingml/2006/main" name="1_Theme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2" id="{32C73979-CF60-474C-9943-BF09D35F594A}" vid="{6020CA18-0686-4976-B2F1-F9EBC896C39E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181E3C07CD1D340952BFC017B33582D" ma:contentTypeVersion="8" ma:contentTypeDescription="Create a new document." ma:contentTypeScope="" ma:versionID="0e1a7d196c33257963979dd777feeae2">
  <xsd:schema xmlns:xsd="http://www.w3.org/2001/XMLSchema" xmlns:xs="http://www.w3.org/2001/XMLSchema" xmlns:p="http://schemas.microsoft.com/office/2006/metadata/properties" xmlns:ns2="54a11ef6-fb77-4ad4-af65-afd12eb58726" targetNamespace="http://schemas.microsoft.com/office/2006/metadata/properties" ma:root="true" ma:fieldsID="cc620855efe1a9e3a93bc341ad3e1e92" ns2:_="">
    <xsd:import namespace="54a11ef6-fb77-4ad4-af65-afd12eb5872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a11ef6-fb77-4ad4-af65-afd12eb5872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0157C52-6A6A-444B-B473-0FBF20CBAEE9}">
  <ds:schemaRefs>
    <ds:schemaRef ds:uri="http://purl.org/dc/elements/1.1/"/>
    <ds:schemaRef ds:uri="http://www.w3.org/XML/1998/namespace"/>
    <ds:schemaRef ds:uri="54a11ef6-fb77-4ad4-af65-afd12eb58726"/>
    <ds:schemaRef ds:uri="http://schemas.microsoft.com/office/2006/metadata/properties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FBB00792-1CAF-4F95-9D72-2983290D29C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4a11ef6-fb77-4ad4-af65-afd12eb587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732B900-6265-45ED-B999-F581D88F957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56139</TotalTime>
  <Words>1015</Words>
  <Application>Microsoft Office PowerPoint</Application>
  <PresentationFormat>Widescreen</PresentationFormat>
  <Paragraphs>79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Arial</vt:lpstr>
      <vt:lpstr>Arial Narrow</vt:lpstr>
      <vt:lpstr>Calibri</vt:lpstr>
      <vt:lpstr>Courier New</vt:lpstr>
      <vt:lpstr>LucidaGrande</vt:lpstr>
      <vt:lpstr>Wingdings</vt:lpstr>
      <vt:lpstr>Office Theme</vt:lpstr>
      <vt:lpstr>Theme2</vt:lpstr>
      <vt:lpstr>1_Theme2</vt:lpstr>
      <vt:lpstr>PowerPoint Presentation</vt:lpstr>
      <vt:lpstr>Session Overview</vt:lpstr>
      <vt:lpstr>What is “Class D”?</vt:lpstr>
      <vt:lpstr>Historical Guidance and Documents</vt:lpstr>
      <vt:lpstr>Current SMD Class D Guidance</vt:lpstr>
      <vt:lpstr>Current SMD Class D Guidance</vt:lpstr>
      <vt:lpstr>Discussion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Kaszyca, Michael {Mike K} (LARC-A5)</dc:creator>
  <cp:lastModifiedBy>Kaszyca, Michael (LARC-A5)</cp:lastModifiedBy>
  <cp:revision>1897</cp:revision>
  <dcterms:created xsi:type="dcterms:W3CDTF">2018-07-16T01:24:17Z</dcterms:created>
  <dcterms:modified xsi:type="dcterms:W3CDTF">2023-08-18T11:42:05Z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0x010100A181E3C07CD1D340952BFC017B33582D</vt:lpwstr>
  </property>
</Properties>
</file>