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88" r:id="rId7"/>
    <p:sldMasterId id="2147483717" r:id="rId8"/>
    <p:sldMasterId id="2147483735" r:id="rId9"/>
    <p:sldMasterId id="2147483752" r:id="rId10"/>
    <p:sldMasterId id="2147483765" r:id="rId11"/>
    <p:sldMasterId id="2147483780" r:id="rId12"/>
    <p:sldMasterId id="2147483800" r:id="rId13"/>
    <p:sldMasterId id="2147483821" r:id="rId14"/>
    <p:sldMasterId id="2147483841" r:id="rId15"/>
    <p:sldMasterId id="2147483858"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Lst>
  <p:sldSz cy="5143500" cx="9144000"/>
  <p:notesSz cx="6858000" cy="9144000"/>
  <p:embeddedFontLst>
    <p:embeddedFont>
      <p:font typeface="Roboto"/>
      <p:regular r:id="rId82"/>
      <p:bold r:id="rId83"/>
      <p:italic r:id="rId84"/>
      <p:boldItalic r:id="rId85"/>
    </p:embeddedFont>
    <p:embeddedFont>
      <p:font typeface="Arial Narrow"/>
      <p:regular r:id="rId86"/>
      <p:bold r:id="rId87"/>
      <p:italic r:id="rId88"/>
      <p:boldItalic r:id="rId89"/>
    </p:embeddedFont>
    <p:embeddedFont>
      <p:font typeface="Montserrat"/>
      <p:regular r:id="rId90"/>
      <p:bold r:id="rId91"/>
      <p:italic r:id="rId92"/>
      <p:boldItalic r:id="rId93"/>
    </p:embeddedFont>
    <p:embeddedFont>
      <p:font typeface="Open Sans SemiBold"/>
      <p:regular r:id="rId94"/>
      <p:bold r:id="rId95"/>
      <p:italic r:id="rId96"/>
      <p:boldItalic r:id="rId97"/>
    </p:embeddedFont>
    <p:embeddedFont>
      <p:font typeface="Space Grotesk Light"/>
      <p:regular r:id="rId98"/>
      <p:bold r:id="rId99"/>
    </p:embeddedFont>
    <p:embeddedFont>
      <p:font typeface="Open Sans Medium"/>
      <p:regular r:id="rId100"/>
      <p:bold r:id="rId101"/>
      <p:italic r:id="rId102"/>
      <p:boldItalic r:id="rId103"/>
    </p:embeddedFont>
    <p:embeddedFont>
      <p:font typeface="Open Sans"/>
      <p:regular r:id="rId104"/>
      <p:bold r:id="rId105"/>
      <p:italic r:id="rId106"/>
      <p:boldItalic r:id="rId107"/>
    </p:embeddedFont>
    <p:embeddedFont>
      <p:font typeface="Space Grotesk"/>
      <p:regular r:id="rId108"/>
      <p:bold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92">
          <p15:clr>
            <a:srgbClr val="747775"/>
          </p15:clr>
        </p15:guide>
        <p15:guide id="2" pos="1533">
          <p15:clr>
            <a:srgbClr val="747775"/>
          </p15:clr>
        </p15:guide>
        <p15:guide id="3" pos="3456">
          <p15:clr>
            <a:srgbClr val="747775"/>
          </p15:clr>
        </p15:guide>
        <p15:guide id="4" pos="2637">
          <p15:clr>
            <a:srgbClr val="747775"/>
          </p15:clr>
        </p15:guide>
      </p15:sldGuideLst>
    </p:ext>
    <p:ext uri="GoogleSlidesCustomDataVersion2">
      <go:slidesCustomData xmlns:go="http://customooxmlschemas.google.com/" r:id="rId110" roundtripDataSignature="AMtx7miD3rfHn/5z7E1YHPKfdV6OJegF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266E79-1CB7-488A-8AA8-04E84DD6CCCE}">
  <a:tblStyle styleId="{B1266E79-1CB7-488A-8AA8-04E84DD6CCCE}" styleName="Table_0">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92" orient="horz"/>
        <p:guide pos="1533"/>
        <p:guide pos="3456"/>
        <p:guide pos="263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107" Type="http://schemas.openxmlformats.org/officeDocument/2006/relationships/font" Target="fonts/OpenSans-boldItalic.fntdata"/><Relationship Id="rId106" Type="http://schemas.openxmlformats.org/officeDocument/2006/relationships/font" Target="fonts/OpenSans-italic.fntdata"/><Relationship Id="rId105" Type="http://schemas.openxmlformats.org/officeDocument/2006/relationships/font" Target="fonts/OpenSans-bold.fntdata"/><Relationship Id="rId104" Type="http://schemas.openxmlformats.org/officeDocument/2006/relationships/font" Target="fonts/OpenSans-regular.fntdata"/><Relationship Id="rId109" Type="http://schemas.openxmlformats.org/officeDocument/2006/relationships/font" Target="fonts/SpaceGrotesk-bold.fntdata"/><Relationship Id="rId108" Type="http://schemas.openxmlformats.org/officeDocument/2006/relationships/font" Target="fonts/SpaceGrotesk-regular.fntdata"/><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103" Type="http://schemas.openxmlformats.org/officeDocument/2006/relationships/font" Target="fonts/OpenSansMedium-boldItalic.fntdata"/><Relationship Id="rId102" Type="http://schemas.openxmlformats.org/officeDocument/2006/relationships/font" Target="fonts/OpenSansMedium-italic.fntdata"/><Relationship Id="rId101" Type="http://schemas.openxmlformats.org/officeDocument/2006/relationships/font" Target="fonts/OpenSansMedium-bold.fntdata"/><Relationship Id="rId100" Type="http://schemas.openxmlformats.org/officeDocument/2006/relationships/font" Target="fonts/OpenSansMedium-regular.fntdata"/><Relationship Id="rId31" Type="http://schemas.openxmlformats.org/officeDocument/2006/relationships/slide" Target="slides/slide14.xml"/><Relationship Id="rId30" Type="http://schemas.openxmlformats.org/officeDocument/2006/relationships/slide" Target="slides/slide13.xml"/><Relationship Id="rId33" Type="http://schemas.openxmlformats.org/officeDocument/2006/relationships/slide" Target="slides/slide16.xml"/><Relationship Id="rId32" Type="http://schemas.openxmlformats.org/officeDocument/2006/relationships/slide" Target="slides/slide15.xml"/><Relationship Id="rId35" Type="http://schemas.openxmlformats.org/officeDocument/2006/relationships/slide" Target="slides/slide18.xml"/><Relationship Id="rId34" Type="http://schemas.openxmlformats.org/officeDocument/2006/relationships/slide" Target="slides/slide17.xml"/><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20" Type="http://schemas.openxmlformats.org/officeDocument/2006/relationships/slide" Target="slides/slide3.xml"/><Relationship Id="rId22" Type="http://schemas.openxmlformats.org/officeDocument/2006/relationships/slide" Target="slides/slide5.xml"/><Relationship Id="rId21" Type="http://schemas.openxmlformats.org/officeDocument/2006/relationships/slide" Target="slides/slide4.xml"/><Relationship Id="rId24" Type="http://schemas.openxmlformats.org/officeDocument/2006/relationships/slide" Target="slides/slide7.xml"/><Relationship Id="rId23" Type="http://schemas.openxmlformats.org/officeDocument/2006/relationships/slide" Target="slides/slide6.xml"/><Relationship Id="rId26" Type="http://schemas.openxmlformats.org/officeDocument/2006/relationships/slide" Target="slides/slide9.xml"/><Relationship Id="rId25" Type="http://schemas.openxmlformats.org/officeDocument/2006/relationships/slide" Target="slides/slide8.xml"/><Relationship Id="rId28" Type="http://schemas.openxmlformats.org/officeDocument/2006/relationships/slide" Target="slides/slide11.xml"/><Relationship Id="rId27" Type="http://schemas.openxmlformats.org/officeDocument/2006/relationships/slide" Target="slides/slide10.xml"/><Relationship Id="rId29" Type="http://schemas.openxmlformats.org/officeDocument/2006/relationships/slide" Target="slides/slide12.xml"/><Relationship Id="rId95" Type="http://schemas.openxmlformats.org/officeDocument/2006/relationships/font" Target="fonts/OpenSansSemiBold-bold.fntdata"/><Relationship Id="rId94" Type="http://schemas.openxmlformats.org/officeDocument/2006/relationships/font" Target="fonts/OpenSansSemiBold-regular.fntdata"/><Relationship Id="rId97" Type="http://schemas.openxmlformats.org/officeDocument/2006/relationships/font" Target="fonts/OpenSansSemiBold-boldItalic.fntdata"/><Relationship Id="rId96" Type="http://schemas.openxmlformats.org/officeDocument/2006/relationships/font" Target="fonts/OpenSansSemiBold-italic.fntdata"/><Relationship Id="rId11" Type="http://schemas.openxmlformats.org/officeDocument/2006/relationships/slideMaster" Target="slideMasters/slideMaster7.xml"/><Relationship Id="rId99" Type="http://schemas.openxmlformats.org/officeDocument/2006/relationships/font" Target="fonts/SpaceGroteskLight-bold.fntdata"/><Relationship Id="rId10" Type="http://schemas.openxmlformats.org/officeDocument/2006/relationships/slideMaster" Target="slideMasters/slideMaster6.xml"/><Relationship Id="rId98" Type="http://schemas.openxmlformats.org/officeDocument/2006/relationships/font" Target="fonts/SpaceGroteskLight-regular.fntdata"/><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5" Type="http://schemas.openxmlformats.org/officeDocument/2006/relationships/slideMaster" Target="slideMasters/slideMaster11.xml"/><Relationship Id="rId110" Type="http://customschemas.google.com/relationships/presentationmetadata" Target="metadata"/><Relationship Id="rId14" Type="http://schemas.openxmlformats.org/officeDocument/2006/relationships/slideMaster" Target="slideMasters/slideMaster10.xml"/><Relationship Id="rId17" Type="http://schemas.openxmlformats.org/officeDocument/2006/relationships/notesMaster" Target="notesMasters/notesMaster1.xml"/><Relationship Id="rId16" Type="http://schemas.openxmlformats.org/officeDocument/2006/relationships/slideMaster" Target="slideMasters/slideMaster12.xml"/><Relationship Id="rId19" Type="http://schemas.openxmlformats.org/officeDocument/2006/relationships/slide" Target="slides/slide2.xml"/><Relationship Id="rId18" Type="http://schemas.openxmlformats.org/officeDocument/2006/relationships/slide" Target="slides/slide1.xml"/><Relationship Id="rId84" Type="http://schemas.openxmlformats.org/officeDocument/2006/relationships/font" Target="fonts/Roboto-italic.fntdata"/><Relationship Id="rId83" Type="http://schemas.openxmlformats.org/officeDocument/2006/relationships/font" Target="fonts/Roboto-bold.fntdata"/><Relationship Id="rId86" Type="http://schemas.openxmlformats.org/officeDocument/2006/relationships/font" Target="fonts/ArialNarrow-regular.fntdata"/><Relationship Id="rId85" Type="http://schemas.openxmlformats.org/officeDocument/2006/relationships/font" Target="fonts/Roboto-boldItalic.fntdata"/><Relationship Id="rId88" Type="http://schemas.openxmlformats.org/officeDocument/2006/relationships/font" Target="fonts/ArialNarrow-italic.fntdata"/><Relationship Id="rId87" Type="http://schemas.openxmlformats.org/officeDocument/2006/relationships/font" Target="fonts/ArialNarrow-bold.fntdata"/><Relationship Id="rId89" Type="http://schemas.openxmlformats.org/officeDocument/2006/relationships/font" Target="fonts/ArialNarrow-boldItalic.fntdata"/><Relationship Id="rId80" Type="http://schemas.openxmlformats.org/officeDocument/2006/relationships/slide" Target="slides/slide63.xml"/><Relationship Id="rId82" Type="http://schemas.openxmlformats.org/officeDocument/2006/relationships/font" Target="fonts/Roboto-regular.fntdata"/><Relationship Id="rId81" Type="http://schemas.openxmlformats.org/officeDocument/2006/relationships/slide" Target="slides/slide64.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6.xml"/><Relationship Id="rId72" Type="http://schemas.openxmlformats.org/officeDocument/2006/relationships/slide" Target="slides/slide55.xml"/><Relationship Id="rId75" Type="http://schemas.openxmlformats.org/officeDocument/2006/relationships/slide" Target="slides/slide58.xml"/><Relationship Id="rId74" Type="http://schemas.openxmlformats.org/officeDocument/2006/relationships/slide" Target="slides/slide57.xml"/><Relationship Id="rId77" Type="http://schemas.openxmlformats.org/officeDocument/2006/relationships/slide" Target="slides/slide60.xml"/><Relationship Id="rId76" Type="http://schemas.openxmlformats.org/officeDocument/2006/relationships/slide" Target="slides/slide59.xml"/><Relationship Id="rId79" Type="http://schemas.openxmlformats.org/officeDocument/2006/relationships/slide" Target="slides/slide62.xml"/><Relationship Id="rId78" Type="http://schemas.openxmlformats.org/officeDocument/2006/relationships/slide" Target="slides/slide61.xml"/><Relationship Id="rId71" Type="http://schemas.openxmlformats.org/officeDocument/2006/relationships/slide" Target="slides/slide54.xml"/><Relationship Id="rId70" Type="http://schemas.openxmlformats.org/officeDocument/2006/relationships/slide" Target="slides/slide53.xml"/><Relationship Id="rId62" Type="http://schemas.openxmlformats.org/officeDocument/2006/relationships/slide" Target="slides/slide45.xml"/><Relationship Id="rId61" Type="http://schemas.openxmlformats.org/officeDocument/2006/relationships/slide" Target="slides/slide44.xml"/><Relationship Id="rId64" Type="http://schemas.openxmlformats.org/officeDocument/2006/relationships/slide" Target="slides/slide47.xml"/><Relationship Id="rId63" Type="http://schemas.openxmlformats.org/officeDocument/2006/relationships/slide" Target="slides/slide46.xml"/><Relationship Id="rId66" Type="http://schemas.openxmlformats.org/officeDocument/2006/relationships/slide" Target="slides/slide49.xml"/><Relationship Id="rId65" Type="http://schemas.openxmlformats.org/officeDocument/2006/relationships/slide" Target="slides/slide48.xml"/><Relationship Id="rId68" Type="http://schemas.openxmlformats.org/officeDocument/2006/relationships/slide" Target="slides/slide51.xml"/><Relationship Id="rId67" Type="http://schemas.openxmlformats.org/officeDocument/2006/relationships/slide" Target="slides/slide50.xml"/><Relationship Id="rId60" Type="http://schemas.openxmlformats.org/officeDocument/2006/relationships/slide" Target="slides/slide43.xml"/><Relationship Id="rId69" Type="http://schemas.openxmlformats.org/officeDocument/2006/relationships/slide" Target="slides/slide52.xml"/><Relationship Id="rId51" Type="http://schemas.openxmlformats.org/officeDocument/2006/relationships/slide" Target="slides/slide34.xml"/><Relationship Id="rId50" Type="http://schemas.openxmlformats.org/officeDocument/2006/relationships/slide" Target="slides/slide33.xml"/><Relationship Id="rId53" Type="http://schemas.openxmlformats.org/officeDocument/2006/relationships/slide" Target="slides/slide36.xml"/><Relationship Id="rId52" Type="http://schemas.openxmlformats.org/officeDocument/2006/relationships/slide" Target="slides/slide35.xml"/><Relationship Id="rId55" Type="http://schemas.openxmlformats.org/officeDocument/2006/relationships/slide" Target="slides/slide38.xml"/><Relationship Id="rId54" Type="http://schemas.openxmlformats.org/officeDocument/2006/relationships/slide" Target="slides/slide37.xml"/><Relationship Id="rId57" Type="http://schemas.openxmlformats.org/officeDocument/2006/relationships/slide" Target="slides/slide40.xml"/><Relationship Id="rId56" Type="http://schemas.openxmlformats.org/officeDocument/2006/relationships/slide" Target="slides/slide39.xml"/><Relationship Id="rId59" Type="http://schemas.openxmlformats.org/officeDocument/2006/relationships/slide" Target="slides/slide42.xml"/><Relationship Id="rId58"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spd-41" TargetMode="External"/><Relationship Id="rId3" Type="http://schemas.openxmlformats.org/officeDocument/2006/relationships/hyperlink" Target="https://www.whitehouse.gov/wp-content/uploads/2022/08/08-2022-OSTP-Public-Access-Memo.pdf" TargetMode="External"/><Relationship Id="rId4" Type="http://schemas.openxmlformats.org/officeDocument/2006/relationships/hyperlink" Target="https://science.nasa.gov/open-science-overview" TargetMode="External"/><Relationship Id="rId5" Type="http://schemas.openxmlformats.org/officeDocument/2006/relationships/hyperlink" Target="https://science.nasa.gov/researchers/science-data/science-information-polic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discoveryengine.nasa.gov/app/nasa-sba-smd/#/home" TargetMode="External"/><Relationship Id="rId3" Type="http://schemas.openxmlformats.org/officeDocument/2006/relationships/hyperlink" Target="https://science.nasa.gov/open-science-overview/data-and-computing-architecture-study" TargetMode="External"/><Relationship Id="rId4" Type="http://schemas.openxmlformats.org/officeDocument/2006/relationships/hyperlink" Target="https://nspires.nasaprs.com/external/solicitations/summary!init.do?solId=%7B78AA81B6-A7B9-D934-20F8-7B3151DA59A2%7D&amp;path=ope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science.gov/"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btelescope.org/glossary.html#h3-CK-2572b869-1584-45c0-a18b-0c5ffcf32e57" TargetMode="External"/><Relationship Id="rId3" Type="http://schemas.openxmlformats.org/officeDocument/2006/relationships/hyperlink" Target="https://webbtelescope.org/glossary.html#h3-CK-a22a0ad6-591a-4ed5-a769-73fbbb6b295e" TargetMode="External"/><Relationship Id="rId4" Type="http://schemas.openxmlformats.org/officeDocument/2006/relationships/hyperlink" Target="https://webbtelescope.org/news/first-imag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4" name="Shape 2024"/>
        <p:cNvGrpSpPr/>
        <p:nvPr/>
      </p:nvGrpSpPr>
      <p:grpSpPr>
        <a:xfrm>
          <a:off x="0" y="0"/>
          <a:ext cx="0" cy="0"/>
          <a:chOff x="0" y="0"/>
          <a:chExt cx="0" cy="0"/>
        </a:xfrm>
      </p:grpSpPr>
      <p:sp>
        <p:nvSpPr>
          <p:cNvPr id="2025" name="Google Shape;20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6" name="Google Shape;2026;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7" name="Google Shape;2027;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6" name="Shape 2106"/>
        <p:cNvGrpSpPr/>
        <p:nvPr/>
      </p:nvGrpSpPr>
      <p:grpSpPr>
        <a:xfrm>
          <a:off x="0" y="0"/>
          <a:ext cx="0" cy="0"/>
          <a:chOff x="0" y="0"/>
          <a:chExt cx="0" cy="0"/>
        </a:xfrm>
      </p:grpSpPr>
      <p:sp>
        <p:nvSpPr>
          <p:cNvPr id="2107" name="Google Shape;2107;g275b50cf446_0_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8" name="Google Shape;2108;g275b50cf446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SPD-41a aims to maximize openness while minimizing burden on SMD-funded missions and researchers.</a:t>
            </a:r>
            <a:endParaRPr>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5" name="Google Shape;212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6" name="Google Shape;212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8" name="Shape 2138"/>
        <p:cNvGrpSpPr/>
        <p:nvPr/>
      </p:nvGrpSpPr>
      <p:grpSpPr>
        <a:xfrm>
          <a:off x="0" y="0"/>
          <a:ext cx="0" cy="0"/>
          <a:chOff x="0" y="0"/>
          <a:chExt cx="0" cy="0"/>
        </a:xfrm>
      </p:grpSpPr>
      <p:sp>
        <p:nvSpPr>
          <p:cNvPr id="2139" name="Google Shape;213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0" name="Google Shape;214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5" name="Google Shape;2155;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156" name="Google Shape;2156;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2" name="Shape 2162"/>
        <p:cNvGrpSpPr/>
        <p:nvPr/>
      </p:nvGrpSpPr>
      <p:grpSpPr>
        <a:xfrm>
          <a:off x="0" y="0"/>
          <a:ext cx="0" cy="0"/>
          <a:chOff x="0" y="0"/>
          <a:chExt cx="0" cy="0"/>
        </a:xfrm>
      </p:grpSpPr>
      <p:sp>
        <p:nvSpPr>
          <p:cNvPr id="2163" name="Google Shape;2163;g275b50cf446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4" name="Google Shape;2164;g275b50cf446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g275b50cf446_0_1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2" name="Google Shape;2172;g275b50cf446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Links to share: </a:t>
            </a:r>
            <a:endParaRPr/>
          </a:p>
          <a:p>
            <a:pPr indent="0" lvl="0" marL="0" rtl="0" algn="l">
              <a:spcBef>
                <a:spcPts val="0"/>
              </a:spcBef>
              <a:spcAft>
                <a:spcPts val="0"/>
              </a:spcAft>
              <a:buNone/>
            </a:pPr>
            <a:r>
              <a:rPr lang="en"/>
              <a:t>1) </a:t>
            </a:r>
            <a:r>
              <a:rPr lang="en" u="sng">
                <a:solidFill>
                  <a:schemeClr val="hlink"/>
                </a:solidFill>
                <a:hlinkClick r:id="rId2"/>
              </a:rPr>
              <a:t>SPD-41a</a:t>
            </a:r>
            <a:endParaRPr/>
          </a:p>
          <a:p>
            <a:pPr indent="0" lvl="0" marL="0" rtl="0" algn="l">
              <a:spcBef>
                <a:spcPts val="0"/>
              </a:spcBef>
              <a:spcAft>
                <a:spcPts val="0"/>
              </a:spcAft>
              <a:buNone/>
            </a:pPr>
            <a:r>
              <a:rPr lang="en"/>
              <a:t>2) </a:t>
            </a:r>
            <a:r>
              <a:rPr lang="en" u="sng">
                <a:solidFill>
                  <a:schemeClr val="hlink"/>
                </a:solidFill>
                <a:hlinkClick r:id="rId3"/>
              </a:rPr>
              <a:t>Ensuring Free, Immediate, and Equitable Access to Federally Funded Research</a:t>
            </a:r>
            <a:endParaRPr/>
          </a:p>
          <a:p>
            <a:pPr indent="0" lvl="0" marL="0" rtl="0" algn="l">
              <a:spcBef>
                <a:spcPts val="0"/>
              </a:spcBef>
              <a:spcAft>
                <a:spcPts val="0"/>
              </a:spcAft>
              <a:buNone/>
            </a:pPr>
            <a:r>
              <a:rPr lang="en"/>
              <a:t>3) </a:t>
            </a:r>
            <a:r>
              <a:rPr lang="en" u="sng">
                <a:solidFill>
                  <a:schemeClr val="hlink"/>
                </a:solidFill>
                <a:hlinkClick r:id="rId4"/>
              </a:rPr>
              <a:t>Open-Source Science Initiative</a:t>
            </a:r>
            <a:endParaRPr/>
          </a:p>
          <a:p>
            <a:pPr indent="0" lvl="0" marL="0" rtl="0" algn="l">
              <a:spcBef>
                <a:spcPts val="0"/>
              </a:spcBef>
              <a:spcAft>
                <a:spcPts val="0"/>
              </a:spcAft>
              <a:buClr>
                <a:schemeClr val="dk1"/>
              </a:buClr>
              <a:buSzPts val="1100"/>
              <a:buFont typeface="Arial"/>
              <a:buNone/>
            </a:pPr>
            <a:r>
              <a:rPr lang="en"/>
              <a:t>4) </a:t>
            </a:r>
            <a:r>
              <a:rPr lang="en" u="sng">
                <a:solidFill>
                  <a:schemeClr val="hlink"/>
                </a:solidFill>
                <a:hlinkClick r:id="rId5"/>
              </a:rPr>
              <a:t>Scientific Information Policy Website</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g25212617b6d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1" name="Google Shape;2181;g25212617b6d_0_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g2257358792c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9" name="Google Shape;2189;g2257358792c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275b50cf446_0_1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9" name="Google Shape;2199;g275b50cf446_0_1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g275b50cf446_0_1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7" name="Google Shape;2207;g275b50cf446_0_1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g275b50cf4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5" name="Google Shape;2035;g275b50cf4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4" name="Google Shape;2214;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215" name="Google Shape;2215;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4" name="Google Shape;2224;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225" name="Google Shape;2225;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3" name="Google Shape;2233;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234" name="Google Shape;2234;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3" name="Google Shape;227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Links to share: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Science Discovery Engine: </a:t>
            </a:r>
            <a:r>
              <a:rPr lang="en" sz="1200" u="sng">
                <a:solidFill>
                  <a:srgbClr val="0563C1"/>
                </a:solidFill>
                <a:latin typeface="Calibri"/>
                <a:ea typeface="Calibri"/>
                <a:cs typeface="Calibri"/>
                <a:sym typeface="Calibri"/>
                <a:hlinkClick r:id="rId2">
                  <a:extLst>
                    <a:ext uri="{A12FA001-AC4F-418D-AE19-62706E023703}">
                      <ahyp:hlinkClr val="tx"/>
                    </a:ext>
                  </a:extLst>
                </a:hlinkClick>
              </a:rPr>
              <a:t>https://sciencediscoveryengine.nasa.gov/app/nasa-sba-smd/#/home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Data and Computing Architecture Study: </a:t>
            </a:r>
            <a:r>
              <a:rPr lang="en" sz="1200" u="sng">
                <a:solidFill>
                  <a:srgbClr val="0563C1"/>
                </a:solidFill>
                <a:latin typeface="Calibri"/>
                <a:ea typeface="Calibri"/>
                <a:cs typeface="Calibri"/>
                <a:sym typeface="Calibri"/>
                <a:hlinkClick r:id="rId3">
                  <a:extLst>
                    <a:ext uri="{A12FA001-AC4F-418D-AE19-62706E023703}">
                      <ahyp:hlinkClr val="tx"/>
                    </a:ext>
                  </a:extLst>
                </a:hlinkClick>
              </a:rPr>
              <a:t>https://science.nasa.gov/open-science-overview/data-and-computing-architecture-study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RFI: </a:t>
            </a:r>
            <a:r>
              <a:rPr lang="en" sz="1200" u="sng">
                <a:solidFill>
                  <a:srgbClr val="0563C1"/>
                </a:solidFill>
                <a:latin typeface="Calibri"/>
                <a:ea typeface="Calibri"/>
                <a:cs typeface="Calibri"/>
                <a:sym typeface="Calibri"/>
                <a:hlinkClick r:id="rId4">
                  <a:extLst>
                    <a:ext uri="{A12FA001-AC4F-418D-AE19-62706E023703}">
                      <ahyp:hlinkClr val="tx"/>
                    </a:ext>
                  </a:extLst>
                </a:hlinkClick>
              </a:rPr>
              <a:t>https://nspires.nasaprs.com/external/solicitations/summary!init.do?solId={78AA81B6-A7B9-D934-20F8-7B3151DA59A2}&amp;path=open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1" name="Shape 2281"/>
        <p:cNvGrpSpPr/>
        <p:nvPr/>
      </p:nvGrpSpPr>
      <p:grpSpPr>
        <a:xfrm>
          <a:off x="0" y="0"/>
          <a:ext cx="0" cy="0"/>
          <a:chOff x="0" y="0"/>
          <a:chExt cx="0" cy="0"/>
        </a:xfrm>
      </p:grpSpPr>
      <p:sp>
        <p:nvSpPr>
          <p:cNvPr id="2282" name="Google Shape;2282;g275b50cf446_0_3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3" name="Google Shape;2283;g275b50cf446_0_3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9" name="Google Shape;2289;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290" name="Google Shape;2290;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6" name="Shape 2296"/>
        <p:cNvGrpSpPr/>
        <p:nvPr/>
      </p:nvGrpSpPr>
      <p:grpSpPr>
        <a:xfrm>
          <a:off x="0" y="0"/>
          <a:ext cx="0" cy="0"/>
          <a:chOff x="0" y="0"/>
          <a:chExt cx="0" cy="0"/>
        </a:xfrm>
      </p:grpSpPr>
      <p:sp>
        <p:nvSpPr>
          <p:cNvPr id="2297" name="Google Shape;2297;g25212617b6d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8" name="Google Shape;2298;g25212617b6d_0_6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g275b50cf446_0_3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9" name="Google Shape;2319;g275b50cf446_0_3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4" name="Google Shape;2354;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355" name="Google Shape;2355;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3" name="Google Shape;2363;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364" name="Google Shape;2364;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8" name="Shape 2038"/>
        <p:cNvGrpSpPr/>
        <p:nvPr/>
      </p:nvGrpSpPr>
      <p:grpSpPr>
        <a:xfrm>
          <a:off x="0" y="0"/>
          <a:ext cx="0" cy="0"/>
          <a:chOff x="0" y="0"/>
          <a:chExt cx="0" cy="0"/>
        </a:xfrm>
      </p:grpSpPr>
      <p:sp>
        <p:nvSpPr>
          <p:cNvPr id="2039" name="Google Shape;2039;g250b1b6957e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0" name="Google Shape;2040;g250b1b6957e_3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2023 is the spark to accelerate adoption of open science. We need to open the process of doing science AND the results because sharing knowledge advances us all and that is why the White House is dedicating 2023 as a Year of Open Science and federal agencies and a large coalition of universities are join in.  There are 4 goals that anyone can adopt --- for your research team, your department, your institution or organizations.  First, think about open science and develop a plan to be more open.  Next, think about all the different types of reviews you are involved with and how to improve the equity of them. Asking is powerful - so ask about open science activities and account for them in evaluations. And through all of this engage with underrepresented communities to ensure that we create a more equitable, impactful, efficient scientific future.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Links to share: </a:t>
            </a:r>
            <a:r>
              <a:rPr lang="en" u="sng">
                <a:solidFill>
                  <a:schemeClr val="hlink"/>
                </a:solidFill>
                <a:hlinkClick r:id="rId2"/>
              </a:rPr>
              <a:t>https://open.science.gov/</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4" name="Shape 2384"/>
        <p:cNvGrpSpPr/>
        <p:nvPr/>
      </p:nvGrpSpPr>
      <p:grpSpPr>
        <a:xfrm>
          <a:off x="0" y="0"/>
          <a:ext cx="0" cy="0"/>
          <a:chOff x="0" y="0"/>
          <a:chExt cx="0" cy="0"/>
        </a:xfrm>
      </p:grpSpPr>
      <p:sp>
        <p:nvSpPr>
          <p:cNvPr id="2385" name="Google Shape;2385;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6" name="Google Shape;238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5" name="Shape 2405"/>
        <p:cNvGrpSpPr/>
        <p:nvPr/>
      </p:nvGrpSpPr>
      <p:grpSpPr>
        <a:xfrm>
          <a:off x="0" y="0"/>
          <a:ext cx="0" cy="0"/>
          <a:chOff x="0" y="0"/>
          <a:chExt cx="0" cy="0"/>
        </a:xfrm>
      </p:grpSpPr>
      <p:sp>
        <p:nvSpPr>
          <p:cNvPr id="2406" name="Google Shape;240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7" name="Google Shape;240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g254b136d873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4" name="Google Shape;2504;g254b136d873_1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5" name="Shape 2515"/>
        <p:cNvGrpSpPr/>
        <p:nvPr/>
      </p:nvGrpSpPr>
      <p:grpSpPr>
        <a:xfrm>
          <a:off x="0" y="0"/>
          <a:ext cx="0" cy="0"/>
          <a:chOff x="0" y="0"/>
          <a:chExt cx="0" cy="0"/>
        </a:xfrm>
      </p:grpSpPr>
      <p:sp>
        <p:nvSpPr>
          <p:cNvPr id="2516" name="Google Shape;2516;g275b50cf446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7" name="Google Shape;2517;g275b50cf446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518" name="Google Shape;2518;g275b50cf446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1e5e372ccd0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8" name="Google Shape;2528;g1e5e372ccd0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1" name="Shape 2531"/>
        <p:cNvGrpSpPr/>
        <p:nvPr/>
      </p:nvGrpSpPr>
      <p:grpSpPr>
        <a:xfrm>
          <a:off x="0" y="0"/>
          <a:ext cx="0" cy="0"/>
          <a:chOff x="0" y="0"/>
          <a:chExt cx="0" cy="0"/>
        </a:xfrm>
      </p:grpSpPr>
      <p:sp>
        <p:nvSpPr>
          <p:cNvPr id="2532" name="Google Shape;2532;g275b50cf44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3" name="Google Shape;2533;g275b50cf44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7" name="Shape 2537"/>
        <p:cNvGrpSpPr/>
        <p:nvPr/>
      </p:nvGrpSpPr>
      <p:grpSpPr>
        <a:xfrm>
          <a:off x="0" y="0"/>
          <a:ext cx="0" cy="0"/>
          <a:chOff x="0" y="0"/>
          <a:chExt cx="0" cy="0"/>
        </a:xfrm>
      </p:grpSpPr>
      <p:sp>
        <p:nvSpPr>
          <p:cNvPr id="2538" name="Google Shape;2538;g1e5e372ccd0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9" name="Google Shape;2539;g1e5e372ccd0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3" name="Shape 2543"/>
        <p:cNvGrpSpPr/>
        <p:nvPr/>
      </p:nvGrpSpPr>
      <p:grpSpPr>
        <a:xfrm>
          <a:off x="0" y="0"/>
          <a:ext cx="0" cy="0"/>
          <a:chOff x="0" y="0"/>
          <a:chExt cx="0" cy="0"/>
        </a:xfrm>
      </p:grpSpPr>
      <p:sp>
        <p:nvSpPr>
          <p:cNvPr id="2544" name="Google Shape;2544;g1e5e372ccd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5" name="Google Shape;2545;g1e5e372ccd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0" name="Shape 2550"/>
        <p:cNvGrpSpPr/>
        <p:nvPr/>
      </p:nvGrpSpPr>
      <p:grpSpPr>
        <a:xfrm>
          <a:off x="0" y="0"/>
          <a:ext cx="0" cy="0"/>
          <a:chOff x="0" y="0"/>
          <a:chExt cx="0" cy="0"/>
        </a:xfrm>
      </p:grpSpPr>
      <p:sp>
        <p:nvSpPr>
          <p:cNvPr id="2551" name="Google Shape;2551;g1e5e372ccd0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2" name="Google Shape;2552;g1e5e372ccd0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g1e5e372ccd0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0" name="Google Shape;2560;g1e5e372ccd0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9" name="Google Shape;204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4" name="Shape 2564"/>
        <p:cNvGrpSpPr/>
        <p:nvPr/>
      </p:nvGrpSpPr>
      <p:grpSpPr>
        <a:xfrm>
          <a:off x="0" y="0"/>
          <a:ext cx="0" cy="0"/>
          <a:chOff x="0" y="0"/>
          <a:chExt cx="0" cy="0"/>
        </a:xfrm>
      </p:grpSpPr>
      <p:sp>
        <p:nvSpPr>
          <p:cNvPr id="2565" name="Google Shape;2565;g1e5e372ccd0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6" name="Google Shape;2566;g1e5e372ccd0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0" name="Shape 2570"/>
        <p:cNvGrpSpPr/>
        <p:nvPr/>
      </p:nvGrpSpPr>
      <p:grpSpPr>
        <a:xfrm>
          <a:off x="0" y="0"/>
          <a:ext cx="0" cy="0"/>
          <a:chOff x="0" y="0"/>
          <a:chExt cx="0" cy="0"/>
        </a:xfrm>
      </p:grpSpPr>
      <p:sp>
        <p:nvSpPr>
          <p:cNvPr id="2571" name="Google Shape;2571;g1e5e372ccd0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2" name="Google Shape;2572;g1e5e372ccd0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g1e5e372ccd0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2" name="Google Shape;2582;g1e5e372ccd0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g1e5e372ccd0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9" name="Google Shape;2589;g1e5e372ccd0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g1e5e372ccd0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6" name="Google Shape;2596;g1e5e372ccd0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g24a01d2de4e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2" name="Google Shape;2602;g24a01d2de4e_0_13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3" name="Google Shape;2603;g24a01d2de4e_0_1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1" name="Shape 2611"/>
        <p:cNvGrpSpPr/>
        <p:nvPr/>
      </p:nvGrpSpPr>
      <p:grpSpPr>
        <a:xfrm>
          <a:off x="0" y="0"/>
          <a:ext cx="0" cy="0"/>
          <a:chOff x="0" y="0"/>
          <a:chExt cx="0" cy="0"/>
        </a:xfrm>
      </p:grpSpPr>
      <p:sp>
        <p:nvSpPr>
          <p:cNvPr id="2612" name="Google Shape;261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3" name="Google Shape;2613;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614" name="Google Shape;2614;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2" name="Google Shape;262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3" name="Google Shape;262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1" name="Google Shape;2631;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2" name="Google Shape;2632;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1" name="Shape 2651"/>
        <p:cNvGrpSpPr/>
        <p:nvPr/>
      </p:nvGrpSpPr>
      <p:grpSpPr>
        <a:xfrm>
          <a:off x="0" y="0"/>
          <a:ext cx="0" cy="0"/>
          <a:chOff x="0" y="0"/>
          <a:chExt cx="0" cy="0"/>
        </a:xfrm>
      </p:grpSpPr>
      <p:sp>
        <p:nvSpPr>
          <p:cNvPr id="2652" name="Google Shape;265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3" name="Google Shape;2653;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4" name="Google Shape;2654;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275b50cf446_0_2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7" name="Google Shape;2057;g275b50cf446_0_2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22222"/>
                </a:solidFill>
              </a:rPr>
              <a:t>Spotting carbon dioxide in a planet’s atmosphere is a stepping stone towards detecting life beyond Earth. In September astronomers found the first evidence of CO2 in an exoplanet atmosphere. These results were possible because of NASA’s Open science principles embraced by this exoplanet community. This enabled this rapid Discovery using the new James Webb Space Telescope data. And this discovery wasn't just enabled by them deciding to do open science in one day. There was an open collaboration that was advertised in the Years leading up to the data with an open slack community of 341 people. The data from James Webb Space Telescope was made public immediately upon collection everyone had access to it with no embargo.. All the data reduction and scientific interpretation could be reproduced through open software and data that were archives in a Zenodo community collection for James Webb Space Telescope. The article was immediately open on the archived preprint server and then published in nature open access.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2257358792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5" name="Google Shape;2665;g2257358792c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g2257358792c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2" name="Google Shape;2672;g2257358792c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g2257358792c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0" name="Google Shape;2680;g2257358792c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g2257358792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8" name="Google Shape;2688;g2257358792c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2257358792c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6" name="Google Shape;2696;g2257358792c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g2257358792c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4" name="Google Shape;2704;g2257358792c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1" name="Google Shape;2711;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712" name="Google Shape;2712;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6" name="Shape 2736"/>
        <p:cNvGrpSpPr/>
        <p:nvPr/>
      </p:nvGrpSpPr>
      <p:grpSpPr>
        <a:xfrm>
          <a:off x="0" y="0"/>
          <a:ext cx="0" cy="0"/>
          <a:chOff x="0" y="0"/>
          <a:chExt cx="0" cy="0"/>
        </a:xfrm>
      </p:grpSpPr>
      <p:sp>
        <p:nvSpPr>
          <p:cNvPr id="2737" name="Google Shape;273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8" name="Google Shape;273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9" name="Google Shape;2769;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770" name="Google Shape;2770;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6" name="Shape 2776"/>
        <p:cNvGrpSpPr/>
        <p:nvPr/>
      </p:nvGrpSpPr>
      <p:grpSpPr>
        <a:xfrm>
          <a:off x="0" y="0"/>
          <a:ext cx="0" cy="0"/>
          <a:chOff x="0" y="0"/>
          <a:chExt cx="0" cy="0"/>
        </a:xfrm>
      </p:grpSpPr>
      <p:sp>
        <p:nvSpPr>
          <p:cNvPr id="2777" name="Google Shape;2777;g25196916e83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8" name="Google Shape;2778;g25196916e83_0_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8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275b50cf446_0_2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275b50cf446_0_2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5" name="Shape 2805"/>
        <p:cNvGrpSpPr/>
        <p:nvPr/>
      </p:nvGrpSpPr>
      <p:grpSpPr>
        <a:xfrm>
          <a:off x="0" y="0"/>
          <a:ext cx="0" cy="0"/>
          <a:chOff x="0" y="0"/>
          <a:chExt cx="0" cy="0"/>
        </a:xfrm>
      </p:grpSpPr>
      <p:sp>
        <p:nvSpPr>
          <p:cNvPr id="2806" name="Google Shape;2806;g1e5e372ccd0_3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7" name="Google Shape;2807;g1e5e372ccd0_3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Can we rapidly iterate and resolve problems this is an older paper from 1990 that was highly cited said there's no atmospheric warming therefore we don't understand climate policy enough to change any policy the data was open but it was very difficult to access the software was closed in 1998 other scientists found that the original authors didn't account for the orbital Decay and other effects and this introduced an artificial cooling trained in the upper atmosphere it took until 2003 for them to reproduce the code and do a new analysis to fix the problems so five years later and a lot of money without 13 years from the original paper to show that there was an error to fix it open science as more people looking at the code and that improves the quality it makes it easier to revise Bill test hypotheses it shouldn't take 13 years to resolve an issue like this if you want to read either of these papers you can't because they're both behind paywalls. this isn't how we want science stuff. This isn't the speed that we need science to iterate and resolve problems. We need to do better.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6" name="Shape 2836"/>
        <p:cNvGrpSpPr/>
        <p:nvPr/>
      </p:nvGrpSpPr>
      <p:grpSpPr>
        <a:xfrm>
          <a:off x="0" y="0"/>
          <a:ext cx="0" cy="0"/>
          <a:chOff x="0" y="0"/>
          <a:chExt cx="0" cy="0"/>
        </a:xfrm>
      </p:grpSpPr>
      <p:sp>
        <p:nvSpPr>
          <p:cNvPr id="2837" name="Google Shape;2837;g1e5e372ccd0_3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8" name="Google Shape;2838;g1e5e372ccd0_3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we build on and extend scientific results?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solidFill>
                  <a:schemeClr val="dk1"/>
                </a:solidFill>
              </a:rPr>
              <a:t>In 2011, the journal Science introduced a policy where data and software needed to be shared upon request.</a:t>
            </a:r>
            <a:endParaRPr/>
          </a:p>
          <a:p>
            <a:pPr indent="-298450" lvl="0" marL="457200" rtl="0" algn="l">
              <a:spcBef>
                <a:spcPts val="0"/>
              </a:spcBef>
              <a:spcAft>
                <a:spcPts val="0"/>
              </a:spcAft>
              <a:buSzPts val="1100"/>
              <a:buChar char="-"/>
            </a:pPr>
            <a:r>
              <a:rPr lang="en"/>
              <a:t>Paper from 2018 by Stodden et al. where they tested 204 scientific papers that were published in Science after their updated policy on sharing data and code on request. </a:t>
            </a:r>
            <a:endParaRPr/>
          </a:p>
          <a:p>
            <a:pPr indent="-298450" lvl="0" marL="457200" rtl="0" algn="l">
              <a:spcBef>
                <a:spcPts val="0"/>
              </a:spcBef>
              <a:spcAft>
                <a:spcPts val="0"/>
              </a:spcAft>
              <a:buSzPts val="1100"/>
              <a:buChar char="-"/>
            </a:pPr>
            <a:r>
              <a:rPr lang="en"/>
              <a:t>The paper also found that only 26% of the 204 papers were reproducible. The main reasons papers were not reproducible were due to not making data or code available and not sufficiently describing the methodology.</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This is a fundamental flaw in how we're doing science if we can't reproduce and build upon previous results.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1e5e372ccd0_3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1e5e372ccd0_3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get more citations! And we all know that publications and citations are our current currency in science.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paper here finds that publishing open access increases citation count by 18%, and follows other literature with similar findings.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paper here shows that the citation impact is 25% higher in articles that make their data openly accessible via a link to a repository.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extLst>
                  <a:ext uri="http://customooxmlschemas.google.com/">
                    <go:slidesCustomData xmlns:go="http://customooxmlschemas.google.com/" textRoundtripDataId="3"/>
                  </a:ext>
                </a:extLst>
              </a:rPr>
              <a:t>We discussed earlier the prohibitive costs that currently exist to publishing open-access, but remember that there are often other options (e.g. preprints) to share as much as you can.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Description of figure right: This figure is from the first “state of OA” paper that looked at three populations of each 100k articles.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6" name="Shape 2856"/>
        <p:cNvGrpSpPr/>
        <p:nvPr/>
      </p:nvGrpSpPr>
      <p:grpSpPr>
        <a:xfrm>
          <a:off x="0" y="0"/>
          <a:ext cx="0" cy="0"/>
          <a:chOff x="0" y="0"/>
          <a:chExt cx="0" cy="0"/>
        </a:xfrm>
      </p:grpSpPr>
      <p:sp>
        <p:nvSpPr>
          <p:cNvPr id="2857" name="Google Shape;2857;g1e5e372ccd0_3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8" name="Google Shape;2858;g1e5e372ccd0_3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you can get cited for more than just research papers! </a:t>
            </a:r>
            <a:r>
              <a:rPr lang="en">
                <a:solidFill>
                  <a:schemeClr val="dk1"/>
                </a:solidFill>
              </a:rPr>
              <a:t>Open science is all about getting recognition for all of the diverse type of science work that you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lot of our time as researchers is spent writing code, collecting data, putting together lectures and not *just* publications. By sharing materials publicly, they can be used by others and can also get cited!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extLst>
                  <a:ext uri="http://customooxmlschemas.google.com/">
                    <go:slidesCustomData xmlns:go="http://customooxmlschemas.google.com/" textRoundtripDataId="4"/>
                  </a:ext>
                </a:extLst>
              </a:rPr>
              <a:t>For example, data repositories like Zenodo assign a digital identifier, or DOI (we will discuss this later in the course), which allows materials to be more easily cited.</a:t>
            </a:r>
            <a:endParaRPr>
              <a:extLst>
                <a:ext uri="http://customooxmlschemas.google.com/">
                  <go:slidesCustomData xmlns:go="http://customooxmlschemas.google.com/" textRoundtripDataId="5"/>
                </a:ext>
              </a:extLs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4" name="Shape 2864"/>
        <p:cNvGrpSpPr/>
        <p:nvPr/>
      </p:nvGrpSpPr>
      <p:grpSpPr>
        <a:xfrm>
          <a:off x="0" y="0"/>
          <a:ext cx="0" cy="0"/>
          <a:chOff x="0" y="0"/>
          <a:chExt cx="0" cy="0"/>
        </a:xfrm>
      </p:grpSpPr>
      <p:sp>
        <p:nvSpPr>
          <p:cNvPr id="2865" name="Google Shape;2865;g1e5e372ccd0_3_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6" name="Google Shape;2866;g1e5e372ccd0_3_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One of the groups that is emerging as a key player in the scientific research space, is citizen scientists!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Here we show a wonderful example of how </a:t>
            </a:r>
            <a:r>
              <a:rPr lang="en" sz="1400">
                <a:extLst>
                  <a:ext uri="http://customooxmlschemas.google.com/">
                    <go:slidesCustomData xmlns:go="http://customooxmlschemas.google.com/" textRoundtripDataId="6"/>
                  </a:ext>
                </a:extLst>
              </a:rPr>
              <a:t>citizen</a:t>
            </a:r>
            <a:r>
              <a:rPr lang="en" sz="1400"/>
              <a:t> scientists used open data to dive into scientific research themselves, and how that positively impacted the scientific mission itself!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JunoCam is a camera/telescope on board the Juno spacecraft that is orbiting Jupiter. It was added to the Juno specifically designed for citizen scientists!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JunoCam lead Candy Hansen says “Juno’s citizen scientists are part of a global united effort, which leads to both fresh perspectives and new insights.” By making our science more accessible, we can expand the scope of who can do science, and enable more science to be done along the way.</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g275b50cf446_0_2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1" name="Google Shape;2081;g275b50cf446_0_2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g275b50cf446_0_2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3" name="Google Shape;2093;g275b50cf446_0_2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204545"/>
              </a:lnSpc>
              <a:spcBef>
                <a:spcPts val="0"/>
              </a:spcBef>
              <a:spcAft>
                <a:spcPts val="0"/>
              </a:spcAft>
              <a:buClr>
                <a:schemeClr val="dk1"/>
              </a:buClr>
              <a:buSzPts val="1100"/>
              <a:buFont typeface="Arial"/>
              <a:buNone/>
            </a:pPr>
            <a:r>
              <a:rPr lang="en" sz="1500">
                <a:solidFill>
                  <a:srgbClr val="222222"/>
                </a:solidFill>
                <a:latin typeface="Impact"/>
                <a:ea typeface="Impact"/>
                <a:cs typeface="Impact"/>
                <a:sym typeface="Impact"/>
              </a:rPr>
              <a:t>Thousands of galaxies flood this near-infrared image of galaxy cluster SMACS 0723. High-resolution imaging from NASA’s James Webb Space Telescope combined with a natural effect known as </a:t>
            </a:r>
            <a:r>
              <a:rPr lang="en" sz="1500">
                <a:solidFill>
                  <a:srgbClr val="A9662A"/>
                </a:solidFill>
                <a:uFill>
                  <a:noFill/>
                </a:uFill>
                <a:latin typeface="Impact"/>
                <a:ea typeface="Impact"/>
                <a:cs typeface="Impact"/>
                <a:sym typeface="Impact"/>
                <a:hlinkClick r:id="rId2">
                  <a:extLst>
                    <a:ext uri="{A12FA001-AC4F-418D-AE19-62706E023703}">
                      <ahyp:hlinkClr val="tx"/>
                    </a:ext>
                  </a:extLst>
                </a:hlinkClick>
              </a:rPr>
              <a:t>gravitational lensing</a:t>
            </a:r>
            <a:r>
              <a:rPr lang="en" sz="1500">
                <a:solidFill>
                  <a:srgbClr val="222222"/>
                </a:solidFill>
                <a:latin typeface="Impact"/>
                <a:ea typeface="Impact"/>
                <a:cs typeface="Impact"/>
                <a:sym typeface="Impact"/>
              </a:rPr>
              <a:t> made this finely detailed image possible.</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First, focus on the galaxies responsible for the lensing: the bright white elliptical galaxy at the center of the image and smaller white galaxies throughout the image. Bound together by gravity in a galaxy cluster, they are bending the light from galaxies that appear in the vast distances behind them. The combined mass of the galaxies and </a:t>
            </a:r>
            <a:r>
              <a:rPr lang="en" sz="1500">
                <a:solidFill>
                  <a:srgbClr val="A9662A"/>
                </a:solidFill>
                <a:uFill>
                  <a:noFill/>
                </a:uFill>
                <a:latin typeface="Impact"/>
                <a:ea typeface="Impact"/>
                <a:cs typeface="Impact"/>
                <a:sym typeface="Impact"/>
                <a:hlinkClick r:id="rId3">
                  <a:extLst>
                    <a:ext uri="{A12FA001-AC4F-418D-AE19-62706E023703}">
                      <ahyp:hlinkClr val="tx"/>
                    </a:ext>
                  </a:extLst>
                </a:hlinkClick>
              </a:rPr>
              <a:t>dark matter</a:t>
            </a:r>
            <a:r>
              <a:rPr lang="en" sz="1500">
                <a:solidFill>
                  <a:srgbClr val="222222"/>
                </a:solidFill>
                <a:latin typeface="Impact"/>
                <a:ea typeface="Impact"/>
                <a:cs typeface="Impact"/>
                <a:sym typeface="Impact"/>
              </a:rPr>
              <a:t> act as a cosmic telescope, creating magnified, contorted, and sometimes mirrored images of individual galaxies.</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Clear examples of mirroring are found in the prominent orange arcs to the left and right of the brightest cluster galaxy. These are lensed galaxies – each individual galaxy is shown twice in one arc. Webb’s image has fully revealed their bright cores, which are filled with stars, along with orange star clusters along their edges.</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Not all galaxies in this field are mirrored – some are stretched. Others appear scattered by interactions with other galaxies, leaving trails of stars behind them.</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Webb has refined the level of detail we can observe throughout this field. Very diffuse galaxies appear like collections of loosely bound dandelion seeds aloft in a breeze. Individual “pods” of star formation practically bloom within some of the most distant galaxies – the clearest, most detailed views of star clusters in the early universe so far.</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One galaxy speckled with star clusters appears near the bottom end of the bright central star’s vertical diffraction spike – just to the right of a long orange arc. The long, thin ladybug-like galaxy is flecked with pockets of star formation. Draw a line between its “wings” to roughly match up its star clusters, mirrored top to bottom. Because this galaxy is so magnified and its individual star clusters are so crisp, researchers will be able to study it in exquisite detail, which wasn’t previously possible for galaxies this distant.</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The galaxies in this scene that are farthest away – the tiniest galaxies that are located well behind the cluster – look nothing like the spiral and elliptical galaxies observed in the local universe. They are much clumpier and more irregular. Webb’s highly detailed image may help researchers measure the ages and masses of star clusters within these distant galaxies. This might lead to more accurate models of galaxies that existed at cosmic “spring,” when galaxies were sprouting tiny “buds” of new growth, actively interacting and merging, and had yet to develop into larger spirals. Ultimately, Webb’s upcoming observations will help astronomers better understand how galaxies form and grow in the early universe.</a:t>
            </a:r>
            <a:endParaRPr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i="1" lang="en" sz="1500">
                <a:solidFill>
                  <a:srgbClr val="222222"/>
                </a:solidFill>
                <a:latin typeface="Impact"/>
                <a:ea typeface="Impact"/>
                <a:cs typeface="Impact"/>
                <a:sym typeface="Impact"/>
              </a:rPr>
              <a:t>NIRCam was built by a team at the University of Arizona and Lockheed Martin’s Advanced Technology Center.</a:t>
            </a:r>
            <a:endParaRPr i="1" sz="1500">
              <a:solidFill>
                <a:srgbClr val="222222"/>
              </a:solidFill>
              <a:latin typeface="Impact"/>
              <a:ea typeface="Impact"/>
              <a:cs typeface="Impact"/>
              <a:sym typeface="Impact"/>
            </a:endParaRPr>
          </a:p>
          <a:p>
            <a:pPr indent="0" lvl="0" marL="0" rtl="0" algn="l">
              <a:lnSpc>
                <a:spcPct val="204545"/>
              </a:lnSpc>
              <a:spcBef>
                <a:spcPts val="1500"/>
              </a:spcBef>
              <a:spcAft>
                <a:spcPts val="0"/>
              </a:spcAft>
              <a:buClr>
                <a:schemeClr val="dk1"/>
              </a:buClr>
              <a:buSzPts val="1100"/>
              <a:buFont typeface="Arial"/>
              <a:buNone/>
            </a:pPr>
            <a:r>
              <a:rPr lang="en" sz="1500">
                <a:solidFill>
                  <a:srgbClr val="222222"/>
                </a:solidFill>
                <a:latin typeface="Impact"/>
                <a:ea typeface="Impact"/>
                <a:cs typeface="Impact"/>
                <a:sym typeface="Impact"/>
              </a:rPr>
              <a:t>For a full array of Webb’s first images and spectra, including downloadable files, please visit: </a:t>
            </a:r>
            <a:r>
              <a:rPr lang="en" sz="1500">
                <a:solidFill>
                  <a:srgbClr val="A9662A"/>
                </a:solidFill>
                <a:uFill>
                  <a:noFill/>
                </a:uFill>
                <a:latin typeface="Impact"/>
                <a:ea typeface="Impact"/>
                <a:cs typeface="Impact"/>
                <a:sym typeface="Impact"/>
                <a:hlinkClick r:id="rId4">
                  <a:extLst>
                    <a:ext uri="{A12FA001-AC4F-418D-AE19-62706E023703}">
                      <ahyp:hlinkClr val="tx"/>
                    </a:ext>
                  </a:extLst>
                </a:hlinkClick>
              </a:rPr>
              <a:t>https://webbtelescope.org/news/first-images</a:t>
            </a:r>
            <a:endParaRPr sz="1500">
              <a:solidFill>
                <a:srgbClr val="A9662A"/>
              </a:solidFill>
              <a:latin typeface="Impact"/>
              <a:ea typeface="Impact"/>
              <a:cs typeface="Impact"/>
              <a:sym typeface="Impact"/>
            </a:endParaRPr>
          </a:p>
          <a:p>
            <a:pPr indent="0" lvl="0" marL="0" rtl="0" algn="l">
              <a:spcBef>
                <a:spcPts val="15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g1e5e372ccd0_3_1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8" name="Google Shape;2098;g1e5e372ccd0_3_1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 collaborative culture enabled by technology that empowers the open sharing of data, information, and knowledge within the scientific community and the wider public to accelerate scientific research and understanding.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Science means different things to different communities.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TOPS is encouraging a more nuanced, inclusive definition of Open Science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science is Science - data, software, results, publications.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Open science is inclusive science - it enable transparents &amp; collaborative scientific practices, this works to opens up hidden knowledge, it is more equitable, and actively works to broaden participation in science.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9.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1.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1.jp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56.png"/><Relationship Id="rId6" Type="http://schemas.openxmlformats.org/officeDocument/2006/relationships/hyperlink" Target="https://go.nasa.gov/3tMpk1F" TargetMode="External"/><Relationship Id="rId7" Type="http://schemas.openxmlformats.org/officeDocument/2006/relationships/image" Target="../media/image5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8.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png"/><Relationship Id="rId3" Type="http://schemas.openxmlformats.org/officeDocument/2006/relationships/image" Target="../media/image1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hyperlink" Target="https://go.nasa.gov/3tMpk1F" TargetMode="External"/><Relationship Id="rId6" Type="http://schemas.openxmlformats.org/officeDocument/2006/relationships/image" Target="../media/image50.png"/><Relationship Id="rId7" Type="http://schemas.openxmlformats.org/officeDocument/2006/relationships/image" Target="../media/image8.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8.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6.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png"/><Relationship Id="rId3" Type="http://schemas.openxmlformats.org/officeDocument/2006/relationships/image" Target="../media/image16.png"/><Relationship Id="rId4" Type="http://schemas.openxmlformats.org/officeDocument/2006/relationships/image" Target="../media/image8.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8.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9.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1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4.png"/><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1.jpg"/><Relationship Id="rId3" Type="http://schemas.openxmlformats.org/officeDocument/2006/relationships/image" Target="../media/image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9.jpg"/><Relationship Id="rId3" Type="http://schemas.openxmlformats.org/officeDocument/2006/relationships/image" Target="../media/image7.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1.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8.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0.png"/><Relationship Id="rId3" Type="http://schemas.openxmlformats.org/officeDocument/2006/relationships/image" Target="../media/image1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png"/><Relationship Id="rId3" Type="http://schemas.openxmlformats.org/officeDocument/2006/relationships/image" Target="../media/image16.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8.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9.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4.png"/><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9.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6.png"/><Relationship Id="rId3" Type="http://schemas.openxmlformats.org/officeDocument/2006/relationships/image" Target="../media/image1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6.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16.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 Id="rId3" Type="http://schemas.openxmlformats.org/officeDocument/2006/relationships/image" Target="../media/image7.png"/><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7.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7.png"/><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4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12" name="Shape 12"/>
        <p:cNvGrpSpPr/>
        <p:nvPr/>
      </p:nvGrpSpPr>
      <p:grpSpPr>
        <a:xfrm>
          <a:off x="0" y="0"/>
          <a:ext cx="0" cy="0"/>
          <a:chOff x="0" y="0"/>
          <a:chExt cx="0" cy="0"/>
        </a:xfrm>
      </p:grpSpPr>
      <p:pic>
        <p:nvPicPr>
          <p:cNvPr id="13" name="Google Shape;13;p43"/>
          <p:cNvPicPr preferRelativeResize="0"/>
          <p:nvPr/>
        </p:nvPicPr>
        <p:blipFill rotWithShape="1">
          <a:blip r:embed="rId2">
            <a:alphaModFix/>
          </a:blip>
          <a:srcRect b="0" l="0" r="0" t="0"/>
          <a:stretch/>
        </p:blipFill>
        <p:spPr>
          <a:xfrm>
            <a:off x="-7762" y="-17165"/>
            <a:ext cx="9202656" cy="5176495"/>
          </a:xfrm>
          <a:prstGeom prst="rect">
            <a:avLst/>
          </a:prstGeom>
          <a:noFill/>
          <a:ln>
            <a:noFill/>
          </a:ln>
        </p:spPr>
      </p:pic>
      <p:sp>
        <p:nvSpPr>
          <p:cNvPr id="14" name="Google Shape;14;p43"/>
          <p:cNvSpPr txBox="1"/>
          <p:nvPr>
            <p:ph idx="1" type="subTitle"/>
          </p:nvPr>
        </p:nvSpPr>
        <p:spPr>
          <a:xfrm>
            <a:off x="418895" y="3352070"/>
            <a:ext cx="3655500" cy="273900"/>
          </a:xfrm>
          <a:prstGeom prst="rect">
            <a:avLst/>
          </a:prstGeom>
          <a:noFill/>
          <a:ln>
            <a:noFill/>
          </a:ln>
        </p:spPr>
        <p:txBody>
          <a:bodyPr anchorCtr="0" anchor="t" bIns="34275" lIns="68575" spcFirstLastPara="1" rIns="68575" wrap="square" tIns="34275">
            <a:spAutoFit/>
          </a:bodyPr>
          <a:lstStyle>
            <a:lvl1pPr lv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 name="Google Shape;15;p43"/>
          <p:cNvSpPr txBox="1"/>
          <p:nvPr>
            <p:ph idx="2" type="body"/>
          </p:nvPr>
        </p:nvSpPr>
        <p:spPr>
          <a:xfrm>
            <a:off x="465253" y="2091881"/>
            <a:ext cx="3503100" cy="958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2700"/>
              <a:buNone/>
              <a:defRPr b="1" sz="27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95" name="Shape 95"/>
        <p:cNvGrpSpPr/>
        <p:nvPr/>
      </p:nvGrpSpPr>
      <p:grpSpPr>
        <a:xfrm>
          <a:off x="0" y="0"/>
          <a:ext cx="0" cy="0"/>
          <a:chOff x="0" y="0"/>
          <a:chExt cx="0" cy="0"/>
        </a:xfrm>
      </p:grpSpPr>
      <p:sp>
        <p:nvSpPr>
          <p:cNvPr id="96" name="Google Shape;96;p76"/>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7" name="Google Shape;97;p76"/>
          <p:cNvSpPr txBox="1"/>
          <p:nvPr>
            <p:ph type="title"/>
          </p:nvPr>
        </p:nvSpPr>
        <p:spPr>
          <a:xfrm>
            <a:off x="453682" y="782654"/>
            <a:ext cx="7795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76"/>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76"/>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0" name="Google Shape;100;p7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1" name="Google Shape;101;p7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02" name="Google Shape;102;p76"/>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spTree>
      <p:nvGrpSpPr>
        <p:cNvPr id="906" name="Shape 906"/>
        <p:cNvGrpSpPr/>
        <p:nvPr/>
      </p:nvGrpSpPr>
      <p:grpSpPr>
        <a:xfrm>
          <a:off x="0" y="0"/>
          <a:ext cx="0" cy="0"/>
          <a:chOff x="0" y="0"/>
          <a:chExt cx="0" cy="0"/>
        </a:xfrm>
      </p:grpSpPr>
      <p:sp>
        <p:nvSpPr>
          <p:cNvPr id="907" name="Google Shape;907;g24a01d2de4e_0_250"/>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08" name="Google Shape;908;g24a01d2de4e_0_250"/>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09" name="Google Shape;909;g24a01d2de4e_0_25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10" name="Google Shape;910;g24a01d2de4e_0_250"/>
          <p:cNvSpPr txBox="1"/>
          <p:nvPr>
            <p:ph type="title"/>
          </p:nvPr>
        </p:nvSpPr>
        <p:spPr>
          <a:xfrm>
            <a:off x="4071935" y="848883"/>
            <a:ext cx="46047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1" name="Google Shape;911;g24a01d2de4e_0_250"/>
          <p:cNvSpPr txBox="1"/>
          <p:nvPr>
            <p:ph idx="1" type="body"/>
          </p:nvPr>
        </p:nvSpPr>
        <p:spPr>
          <a:xfrm>
            <a:off x="4071936" y="1725327"/>
            <a:ext cx="46047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2" name="Google Shape;912;g24a01d2de4e_0_250"/>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913" name="Shape 913"/>
        <p:cNvGrpSpPr/>
        <p:nvPr/>
      </p:nvGrpSpPr>
      <p:grpSpPr>
        <a:xfrm>
          <a:off x="0" y="0"/>
          <a:ext cx="0" cy="0"/>
          <a:chOff x="0" y="0"/>
          <a:chExt cx="0" cy="0"/>
        </a:xfrm>
      </p:grpSpPr>
      <p:pic>
        <p:nvPicPr>
          <p:cNvPr id="914" name="Google Shape;914;g24a01d2de4e_0_148"/>
          <p:cNvPicPr preferRelativeResize="0"/>
          <p:nvPr/>
        </p:nvPicPr>
        <p:blipFill rotWithShape="1">
          <a:blip r:embed="rId2">
            <a:alphaModFix/>
          </a:blip>
          <a:srcRect b="0" l="0" r="0" t="0"/>
          <a:stretch/>
        </p:blipFill>
        <p:spPr>
          <a:xfrm>
            <a:off x="-7762" y="-17165"/>
            <a:ext cx="9202652" cy="5176495"/>
          </a:xfrm>
          <a:prstGeom prst="rect">
            <a:avLst/>
          </a:prstGeom>
          <a:noFill/>
          <a:ln>
            <a:noFill/>
          </a:ln>
        </p:spPr>
      </p:pic>
      <p:sp>
        <p:nvSpPr>
          <p:cNvPr id="915" name="Google Shape;915;g24a01d2de4e_0_148"/>
          <p:cNvSpPr txBox="1"/>
          <p:nvPr>
            <p:ph idx="1" type="subTitle"/>
          </p:nvPr>
        </p:nvSpPr>
        <p:spPr>
          <a:xfrm>
            <a:off x="418895" y="3352070"/>
            <a:ext cx="3655500" cy="273900"/>
          </a:xfrm>
          <a:prstGeom prst="rect">
            <a:avLst/>
          </a:prstGeom>
          <a:noFill/>
          <a:ln>
            <a:noFill/>
          </a:ln>
        </p:spPr>
        <p:txBody>
          <a:bodyPr anchorCtr="0" anchor="t" bIns="34275" lIns="68575" spcFirstLastPara="1" rIns="68575" wrap="square" tIns="34275">
            <a:spAutoFit/>
          </a:bodyPr>
          <a:lstStyle>
            <a:lvl1pPr lv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16" name="Google Shape;916;g24a01d2de4e_0_148"/>
          <p:cNvSpPr txBox="1"/>
          <p:nvPr>
            <p:ph idx="2" type="body"/>
          </p:nvPr>
        </p:nvSpPr>
        <p:spPr>
          <a:xfrm>
            <a:off x="465253" y="2091881"/>
            <a:ext cx="3503100" cy="958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2700"/>
              <a:buNone/>
              <a:defRPr b="1" sz="27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917" name="Shape 917"/>
        <p:cNvGrpSpPr/>
        <p:nvPr/>
      </p:nvGrpSpPr>
      <p:grpSpPr>
        <a:xfrm>
          <a:off x="0" y="0"/>
          <a:ext cx="0" cy="0"/>
          <a:chOff x="0" y="0"/>
          <a:chExt cx="0" cy="0"/>
        </a:xfrm>
      </p:grpSpPr>
      <p:pic>
        <p:nvPicPr>
          <p:cNvPr id="918" name="Google Shape;918;g24a01d2de4e_0_152"/>
          <p:cNvPicPr preferRelativeResize="0"/>
          <p:nvPr/>
        </p:nvPicPr>
        <p:blipFill rotWithShape="1">
          <a:blip r:embed="rId2">
            <a:alphaModFix/>
          </a:blip>
          <a:srcRect b="0" l="0" r="0" t="0"/>
          <a:stretch/>
        </p:blipFill>
        <p:spPr>
          <a:xfrm>
            <a:off x="0" y="0"/>
            <a:ext cx="9144003" cy="5143503"/>
          </a:xfrm>
          <a:prstGeom prst="rect">
            <a:avLst/>
          </a:prstGeom>
          <a:noFill/>
          <a:ln>
            <a:noFill/>
          </a:ln>
        </p:spPr>
      </p:pic>
      <p:sp>
        <p:nvSpPr>
          <p:cNvPr id="919" name="Google Shape;919;g24a01d2de4e_0_152"/>
          <p:cNvSpPr txBox="1"/>
          <p:nvPr>
            <p:ph idx="1" type="body"/>
          </p:nvPr>
        </p:nvSpPr>
        <p:spPr>
          <a:xfrm>
            <a:off x="5036686" y="345816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0" name="Google Shape;920;g24a01d2de4e_0_152"/>
          <p:cNvSpPr txBox="1"/>
          <p:nvPr>
            <p:ph idx="2" type="body"/>
          </p:nvPr>
        </p:nvSpPr>
        <p:spPr>
          <a:xfrm>
            <a:off x="5036686" y="364532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1" name="Google Shape;921;g24a01d2de4e_0_152"/>
          <p:cNvSpPr txBox="1"/>
          <p:nvPr>
            <p:ph idx="3" type="body"/>
          </p:nvPr>
        </p:nvSpPr>
        <p:spPr>
          <a:xfrm>
            <a:off x="4367057" y="3392772"/>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2" name="Google Shape;922;g24a01d2de4e_0_152"/>
          <p:cNvSpPr txBox="1"/>
          <p:nvPr>
            <p:ph idx="4" type="body"/>
          </p:nvPr>
        </p:nvSpPr>
        <p:spPr>
          <a:xfrm>
            <a:off x="5037952" y="191575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3" name="Google Shape;923;g24a01d2de4e_0_152"/>
          <p:cNvSpPr txBox="1"/>
          <p:nvPr>
            <p:ph idx="5" type="body"/>
          </p:nvPr>
        </p:nvSpPr>
        <p:spPr>
          <a:xfrm>
            <a:off x="5037952" y="210291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4" name="Google Shape;924;g24a01d2de4e_0_152"/>
          <p:cNvSpPr txBox="1"/>
          <p:nvPr>
            <p:ph idx="6" type="body"/>
          </p:nvPr>
        </p:nvSpPr>
        <p:spPr>
          <a:xfrm>
            <a:off x="4368323" y="1850363"/>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5" name="Google Shape;925;g24a01d2de4e_0_152"/>
          <p:cNvSpPr txBox="1"/>
          <p:nvPr>
            <p:ph idx="7" type="body"/>
          </p:nvPr>
        </p:nvSpPr>
        <p:spPr>
          <a:xfrm>
            <a:off x="5035019" y="269070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6" name="Google Shape;926;g24a01d2de4e_0_152"/>
          <p:cNvSpPr txBox="1"/>
          <p:nvPr>
            <p:ph idx="8" type="body"/>
          </p:nvPr>
        </p:nvSpPr>
        <p:spPr>
          <a:xfrm>
            <a:off x="5035019" y="287786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7" name="Google Shape;927;g24a01d2de4e_0_152"/>
          <p:cNvSpPr txBox="1"/>
          <p:nvPr>
            <p:ph idx="9" type="body"/>
          </p:nvPr>
        </p:nvSpPr>
        <p:spPr>
          <a:xfrm>
            <a:off x="4365389" y="2625316"/>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8" name="Google Shape;928;g24a01d2de4e_0_152"/>
          <p:cNvSpPr txBox="1"/>
          <p:nvPr>
            <p:ph idx="13" type="body"/>
          </p:nvPr>
        </p:nvSpPr>
        <p:spPr>
          <a:xfrm>
            <a:off x="7359251" y="1905194"/>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9" name="Google Shape;929;g24a01d2de4e_0_152"/>
          <p:cNvSpPr txBox="1"/>
          <p:nvPr>
            <p:ph idx="14" type="body"/>
          </p:nvPr>
        </p:nvSpPr>
        <p:spPr>
          <a:xfrm>
            <a:off x="7359251" y="209235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0" name="Google Shape;930;g24a01d2de4e_0_152"/>
          <p:cNvSpPr txBox="1"/>
          <p:nvPr>
            <p:ph idx="15" type="body"/>
          </p:nvPr>
        </p:nvSpPr>
        <p:spPr>
          <a:xfrm>
            <a:off x="6689622" y="1839801"/>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1" name="Google Shape;931;g24a01d2de4e_0_152"/>
          <p:cNvSpPr txBox="1"/>
          <p:nvPr>
            <p:ph idx="16" type="body"/>
          </p:nvPr>
        </p:nvSpPr>
        <p:spPr>
          <a:xfrm>
            <a:off x="7358222" y="269030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2" name="Google Shape;932;g24a01d2de4e_0_152"/>
          <p:cNvSpPr txBox="1"/>
          <p:nvPr>
            <p:ph idx="17" type="body"/>
          </p:nvPr>
        </p:nvSpPr>
        <p:spPr>
          <a:xfrm>
            <a:off x="7358222" y="287746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3" name="Google Shape;933;g24a01d2de4e_0_152"/>
          <p:cNvSpPr txBox="1"/>
          <p:nvPr>
            <p:ph idx="18" type="body"/>
          </p:nvPr>
        </p:nvSpPr>
        <p:spPr>
          <a:xfrm>
            <a:off x="6688592" y="2624909"/>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4" name="Google Shape;934;g24a01d2de4e_0_152"/>
          <p:cNvSpPr txBox="1"/>
          <p:nvPr>
            <p:ph idx="19" type="body"/>
          </p:nvPr>
        </p:nvSpPr>
        <p:spPr>
          <a:xfrm>
            <a:off x="7358222" y="3476071"/>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5" name="Google Shape;935;g24a01d2de4e_0_152"/>
          <p:cNvSpPr txBox="1"/>
          <p:nvPr>
            <p:ph idx="20" type="body"/>
          </p:nvPr>
        </p:nvSpPr>
        <p:spPr>
          <a:xfrm>
            <a:off x="7358222" y="366323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6" name="Google Shape;936;g24a01d2de4e_0_152"/>
          <p:cNvSpPr txBox="1"/>
          <p:nvPr>
            <p:ph idx="21" type="body"/>
          </p:nvPr>
        </p:nvSpPr>
        <p:spPr>
          <a:xfrm>
            <a:off x="6688592" y="3410678"/>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7" name="Google Shape;937;g24a01d2de4e_0_152"/>
          <p:cNvSpPr txBox="1"/>
          <p:nvPr>
            <p:ph idx="22" type="body"/>
          </p:nvPr>
        </p:nvSpPr>
        <p:spPr>
          <a:xfrm>
            <a:off x="4409145" y="1080170"/>
            <a:ext cx="4179600" cy="577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rgbClr val="B096CB"/>
              </a:buClr>
              <a:buSzPts val="3300"/>
              <a:buNone/>
              <a:defRPr b="1" sz="3300">
                <a:solidFill>
                  <a:srgbClr val="B096CB"/>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938" name="Shape 938"/>
        <p:cNvGrpSpPr/>
        <p:nvPr/>
      </p:nvGrpSpPr>
      <p:grpSpPr>
        <a:xfrm>
          <a:off x="0" y="0"/>
          <a:ext cx="0" cy="0"/>
          <a:chOff x="0" y="0"/>
          <a:chExt cx="0" cy="0"/>
        </a:xfrm>
      </p:grpSpPr>
      <p:pic>
        <p:nvPicPr>
          <p:cNvPr id="939" name="Google Shape;939;g24a01d2de4e_0_173"/>
          <p:cNvPicPr preferRelativeResize="0"/>
          <p:nvPr/>
        </p:nvPicPr>
        <p:blipFill rotWithShape="1">
          <a:blip r:embed="rId2">
            <a:alphaModFix/>
          </a:blip>
          <a:srcRect b="0" l="0" r="0" t="0"/>
          <a:stretch/>
        </p:blipFill>
        <p:spPr>
          <a:xfrm>
            <a:off x="0" y="4610"/>
            <a:ext cx="9144000" cy="5143500"/>
          </a:xfrm>
          <a:prstGeom prst="rect">
            <a:avLst/>
          </a:prstGeom>
          <a:noFill/>
          <a:ln>
            <a:noFill/>
          </a:ln>
        </p:spPr>
      </p:pic>
      <p:sp>
        <p:nvSpPr>
          <p:cNvPr id="940" name="Google Shape;940;g24a01d2de4e_0_173"/>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41" name="Google Shape;941;g24a01d2de4e_0_173"/>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42" name="Google Shape;942;g24a01d2de4e_0_173"/>
          <p:cNvSpPr txBox="1"/>
          <p:nvPr>
            <p:ph type="title"/>
          </p:nvPr>
        </p:nvSpPr>
        <p:spPr>
          <a:xfrm>
            <a:off x="472706" y="1137486"/>
            <a:ext cx="6010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3" name="Google Shape;943;g24a01d2de4e_0_173"/>
          <p:cNvSpPr txBox="1"/>
          <p:nvPr>
            <p:ph idx="1" type="body"/>
          </p:nvPr>
        </p:nvSpPr>
        <p:spPr>
          <a:xfrm>
            <a:off x="472707" y="2023862"/>
            <a:ext cx="6010500" cy="1448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500"/>
              </a:spcBef>
              <a:spcAft>
                <a:spcPts val="0"/>
              </a:spcAft>
              <a:buClr>
                <a:schemeClr val="lt1"/>
              </a:buClr>
              <a:buSzPts val="1400"/>
              <a:buNone/>
              <a:defRPr>
                <a:solidFill>
                  <a:schemeClr val="lt1"/>
                </a:solidFill>
              </a:defRPr>
            </a:lvl2pPr>
            <a:lvl3pPr indent="-228600" lvl="2" marL="1371600" algn="l">
              <a:lnSpc>
                <a:spcPct val="90000"/>
              </a:lnSpc>
              <a:spcBef>
                <a:spcPts val="500"/>
              </a:spcBef>
              <a:spcAft>
                <a:spcPts val="0"/>
              </a:spcAft>
              <a:buClr>
                <a:schemeClr val="lt1"/>
              </a:buClr>
              <a:buSzPts val="1400"/>
              <a:buNone/>
              <a:defRPr>
                <a:solidFill>
                  <a:schemeClr val="lt1"/>
                </a:solidFill>
              </a:defRPr>
            </a:lvl3pPr>
            <a:lvl4pPr indent="-228600" lvl="3" marL="1828800" algn="l">
              <a:lnSpc>
                <a:spcPct val="90000"/>
              </a:lnSpc>
              <a:spcBef>
                <a:spcPts val="500"/>
              </a:spcBef>
              <a:spcAft>
                <a:spcPts val="0"/>
              </a:spcAft>
              <a:buClr>
                <a:schemeClr val="lt1"/>
              </a:buClr>
              <a:buSzPts val="14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4" name="Google Shape;944;g24a01d2de4e_0_173"/>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45" name="Google Shape;945;g24a01d2de4e_0_173"/>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26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946" name="Shape 946"/>
        <p:cNvGrpSpPr/>
        <p:nvPr/>
      </p:nvGrpSpPr>
      <p:grpSpPr>
        <a:xfrm>
          <a:off x="0" y="0"/>
          <a:ext cx="0" cy="0"/>
          <a:chOff x="0" y="0"/>
          <a:chExt cx="0" cy="0"/>
        </a:xfrm>
      </p:grpSpPr>
      <p:sp>
        <p:nvSpPr>
          <p:cNvPr id="947" name="Google Shape;947;g24a01d2de4e_0_181"/>
          <p:cNvSpPr/>
          <p:nvPr/>
        </p:nvSpPr>
        <p:spPr>
          <a:xfrm>
            <a:off x="-6813" y="-12676"/>
            <a:ext cx="91578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948" name="Google Shape;948;g24a01d2de4e_0_181"/>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949" name="Google Shape;949;g24a01d2de4e_0_181"/>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50" name="Google Shape;950;g24a01d2de4e_0_181"/>
          <p:cNvSpPr txBox="1"/>
          <p:nvPr>
            <p:ph idx="1" type="body"/>
          </p:nvPr>
        </p:nvSpPr>
        <p:spPr>
          <a:xfrm>
            <a:off x="657277" y="868251"/>
            <a:ext cx="7891500" cy="5772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3300"/>
              <a:buNone/>
              <a:defRPr b="1" sz="33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1" name="Google Shape;951;g24a01d2de4e_0_181"/>
          <p:cNvSpPr txBox="1"/>
          <p:nvPr>
            <p:ph idx="2" type="body"/>
          </p:nvPr>
        </p:nvSpPr>
        <p:spPr>
          <a:xfrm>
            <a:off x="3404846" y="3499920"/>
            <a:ext cx="2400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2" name="Google Shape;952;g24a01d2de4e_0_181"/>
          <p:cNvSpPr txBox="1"/>
          <p:nvPr>
            <p:ph idx="3" type="body"/>
          </p:nvPr>
        </p:nvSpPr>
        <p:spPr>
          <a:xfrm>
            <a:off x="6069876" y="3499920"/>
            <a:ext cx="2406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3" name="Google Shape;953;g24a01d2de4e_0_181"/>
          <p:cNvSpPr txBox="1"/>
          <p:nvPr>
            <p:ph idx="4" type="body"/>
          </p:nvPr>
        </p:nvSpPr>
        <p:spPr>
          <a:xfrm>
            <a:off x="724370" y="3499920"/>
            <a:ext cx="24054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4" name="Google Shape;954;g24a01d2de4e_0_181"/>
          <p:cNvSpPr txBox="1"/>
          <p:nvPr>
            <p:ph idx="5" type="body"/>
          </p:nvPr>
        </p:nvSpPr>
        <p:spPr>
          <a:xfrm>
            <a:off x="726911"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5" name="Google Shape;955;g24a01d2de4e_0_181"/>
          <p:cNvSpPr txBox="1"/>
          <p:nvPr>
            <p:ph idx="6" type="body"/>
          </p:nvPr>
        </p:nvSpPr>
        <p:spPr>
          <a:xfrm>
            <a:off x="3404846"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6" name="Google Shape;956;g24a01d2de4e_0_181"/>
          <p:cNvSpPr txBox="1"/>
          <p:nvPr>
            <p:ph idx="7" type="body"/>
          </p:nvPr>
        </p:nvSpPr>
        <p:spPr>
          <a:xfrm>
            <a:off x="6072940"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7" name="Google Shape;957;g24a01d2de4e_0_181"/>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58" name="Google Shape;958;g24a01d2de4e_0_181"/>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59" name="Google Shape;959;g24a01d2de4e_0_181"/>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60" name="Google Shape;960;g24a01d2de4e_0_181"/>
          <p:cNvSpPr txBox="1"/>
          <p:nvPr>
            <p:ph idx="8"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spTree>
      <p:nvGrpSpPr>
        <p:cNvPr id="961" name="Shape 961"/>
        <p:cNvGrpSpPr/>
        <p:nvPr/>
      </p:nvGrpSpPr>
      <p:grpSpPr>
        <a:xfrm>
          <a:off x="0" y="0"/>
          <a:ext cx="0" cy="0"/>
          <a:chOff x="0" y="0"/>
          <a:chExt cx="0" cy="0"/>
        </a:xfrm>
      </p:grpSpPr>
      <p:sp>
        <p:nvSpPr>
          <p:cNvPr id="962" name="Google Shape;962;g24a01d2de4e_0_196"/>
          <p:cNvSpPr/>
          <p:nvPr/>
        </p:nvSpPr>
        <p:spPr>
          <a:xfrm>
            <a:off x="-1" y="158000"/>
            <a:ext cx="9157800" cy="49857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63" name="Google Shape;963;g24a01d2de4e_0_196"/>
          <p:cNvSpPr txBox="1"/>
          <p:nvPr>
            <p:ph type="title"/>
          </p:nvPr>
        </p:nvSpPr>
        <p:spPr>
          <a:xfrm>
            <a:off x="3915388" y="78265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4" name="Google Shape;964;g24a01d2de4e_0_196"/>
          <p:cNvSpPr txBox="1"/>
          <p:nvPr>
            <p:ph idx="1" type="body"/>
          </p:nvPr>
        </p:nvSpPr>
        <p:spPr>
          <a:xfrm>
            <a:off x="3949679" y="1416899"/>
            <a:ext cx="4827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5" name="Google Shape;965;g24a01d2de4e_0_196"/>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66" name="Google Shape;966;g24a01d2de4e_0_19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67" name="Google Shape;967;g24a01d2de4e_0_19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68" name="Google Shape;968;g24a01d2de4e_0_196"/>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9" name="Google Shape;969;g24a01d2de4e_0_196"/>
          <p:cNvSpPr txBox="1"/>
          <p:nvPr>
            <p:ph idx="3" type="body"/>
          </p:nvPr>
        </p:nvSpPr>
        <p:spPr>
          <a:xfrm>
            <a:off x="-1" y="343911"/>
            <a:ext cx="3405300" cy="47997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0" name="Google Shape;970;g24a01d2de4e_0_196"/>
          <p:cNvSpPr txBox="1"/>
          <p:nvPr>
            <p:ph idx="4" type="body"/>
          </p:nvPr>
        </p:nvSpPr>
        <p:spPr>
          <a:xfrm>
            <a:off x="3949679" y="4671257"/>
            <a:ext cx="4827000" cy="2307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100"/>
              <a:buNone/>
              <a:defRPr b="0" sz="11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spTree>
      <p:nvGrpSpPr>
        <p:cNvPr id="971" name="Shape 971"/>
        <p:cNvGrpSpPr/>
        <p:nvPr/>
      </p:nvGrpSpPr>
      <p:grpSpPr>
        <a:xfrm>
          <a:off x="0" y="0"/>
          <a:ext cx="0" cy="0"/>
          <a:chOff x="0" y="0"/>
          <a:chExt cx="0" cy="0"/>
        </a:xfrm>
      </p:grpSpPr>
      <p:sp>
        <p:nvSpPr>
          <p:cNvPr id="972" name="Google Shape;972;g24a01d2de4e_0_206"/>
          <p:cNvSpPr/>
          <p:nvPr/>
        </p:nvSpPr>
        <p:spPr>
          <a:xfrm>
            <a:off x="-6813" y="-12676"/>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73" name="Google Shape;973;g24a01d2de4e_0_206"/>
          <p:cNvSpPr txBox="1"/>
          <p:nvPr>
            <p:ph idx="1" type="body"/>
          </p:nvPr>
        </p:nvSpPr>
        <p:spPr>
          <a:xfrm>
            <a:off x="95447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4" name="Google Shape;974;g24a01d2de4e_0_206"/>
          <p:cNvSpPr txBox="1"/>
          <p:nvPr>
            <p:ph type="title"/>
          </p:nvPr>
        </p:nvSpPr>
        <p:spPr>
          <a:xfrm>
            <a:off x="877289" y="79086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5" name="Google Shape;975;g24a01d2de4e_0_206"/>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76" name="Google Shape;976;g24a01d2de4e_0_20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77" name="Google Shape;977;g24a01d2de4e_0_20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78" name="Google Shape;978;g24a01d2de4e_0_206"/>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9" name="Google Shape;979;g24a01d2de4e_0_206"/>
          <p:cNvSpPr txBox="1"/>
          <p:nvPr>
            <p:ph idx="3" type="body"/>
          </p:nvPr>
        </p:nvSpPr>
        <p:spPr>
          <a:xfrm>
            <a:off x="876375" y="3802977"/>
            <a:ext cx="7272600" cy="6258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sz="12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0" name="Google Shape;980;g24a01d2de4e_0_206"/>
          <p:cNvSpPr txBox="1"/>
          <p:nvPr>
            <p:ph idx="4" type="body"/>
          </p:nvPr>
        </p:nvSpPr>
        <p:spPr>
          <a:xfrm>
            <a:off x="857466"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1" name="Google Shape;981;g24a01d2de4e_0_206"/>
          <p:cNvSpPr txBox="1"/>
          <p:nvPr>
            <p:ph idx="5" type="body"/>
          </p:nvPr>
        </p:nvSpPr>
        <p:spPr>
          <a:xfrm>
            <a:off x="4572000"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2" name="Google Shape;982;g24a01d2de4e_0_206"/>
          <p:cNvSpPr txBox="1"/>
          <p:nvPr>
            <p:ph idx="6" type="body"/>
          </p:nvPr>
        </p:nvSpPr>
        <p:spPr>
          <a:xfrm>
            <a:off x="464224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983" name="Shape 983"/>
        <p:cNvGrpSpPr/>
        <p:nvPr/>
      </p:nvGrpSpPr>
      <p:grpSpPr>
        <a:xfrm>
          <a:off x="0" y="0"/>
          <a:ext cx="0" cy="0"/>
          <a:chOff x="0" y="0"/>
          <a:chExt cx="0" cy="0"/>
        </a:xfrm>
      </p:grpSpPr>
      <p:sp>
        <p:nvSpPr>
          <p:cNvPr id="984" name="Google Shape;984;g24a01d2de4e_0_218"/>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85" name="Google Shape;985;g24a01d2de4e_0_218"/>
          <p:cNvSpPr txBox="1"/>
          <p:nvPr>
            <p:ph type="title"/>
          </p:nvPr>
        </p:nvSpPr>
        <p:spPr>
          <a:xfrm>
            <a:off x="453682" y="782654"/>
            <a:ext cx="7795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6" name="Google Shape;986;g24a01d2de4e_0_218"/>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7" name="Google Shape;987;g24a01d2de4e_0_218"/>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88" name="Google Shape;988;g24a01d2de4e_0_21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89" name="Google Shape;989;g24a01d2de4e_0_218"/>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90" name="Google Shape;990;g24a01d2de4e_0_218"/>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chemeClr val="dk1"/>
        </a:solidFill>
      </p:bgPr>
    </p:bg>
    <p:spTree>
      <p:nvGrpSpPr>
        <p:cNvPr id="991" name="Shape 991"/>
        <p:cNvGrpSpPr/>
        <p:nvPr/>
      </p:nvGrpSpPr>
      <p:grpSpPr>
        <a:xfrm>
          <a:off x="0" y="0"/>
          <a:ext cx="0" cy="0"/>
          <a:chOff x="0" y="0"/>
          <a:chExt cx="0" cy="0"/>
        </a:xfrm>
      </p:grpSpPr>
      <p:sp>
        <p:nvSpPr>
          <p:cNvPr id="992" name="Google Shape;992;g24a01d2de4e_0_226"/>
          <p:cNvSpPr/>
          <p:nvPr/>
        </p:nvSpPr>
        <p:spPr>
          <a:xfrm flipH="1">
            <a:off x="-7" y="-27910"/>
            <a:ext cx="9144000" cy="5171400"/>
          </a:xfrm>
          <a:prstGeom prst="rect">
            <a:avLst/>
          </a:prstGeom>
          <a:gradFill>
            <a:gsLst>
              <a:gs pos="0">
                <a:srgbClr val="002139">
                  <a:alpha val="0"/>
                </a:srgbClr>
              </a:gs>
              <a:gs pos="51000">
                <a:srgbClr val="221429">
                  <a:alpha val="85098"/>
                </a:srgbClr>
              </a:gs>
              <a:gs pos="71000">
                <a:srgbClr val="221429"/>
              </a:gs>
              <a:gs pos="100000">
                <a:srgbClr val="221429"/>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93" name="Google Shape;993;g24a01d2de4e_0_226"/>
          <p:cNvSpPr txBox="1"/>
          <p:nvPr>
            <p:ph type="title"/>
          </p:nvPr>
        </p:nvSpPr>
        <p:spPr>
          <a:xfrm>
            <a:off x="3987387" y="872328"/>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4" name="Google Shape;994;g24a01d2de4e_0_226"/>
          <p:cNvSpPr txBox="1"/>
          <p:nvPr>
            <p:ph idx="1" type="body"/>
          </p:nvPr>
        </p:nvSpPr>
        <p:spPr>
          <a:xfrm>
            <a:off x="3988799" y="3445605"/>
            <a:ext cx="4882500" cy="11079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5" name="Google Shape;995;g24a01d2de4e_0_226"/>
          <p:cNvSpPr txBox="1"/>
          <p:nvPr>
            <p:ph idx="2" type="body"/>
          </p:nvPr>
        </p:nvSpPr>
        <p:spPr>
          <a:xfrm>
            <a:off x="6558379" y="1466336"/>
            <a:ext cx="2313000" cy="18276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6" name="Google Shape;996;g24a01d2de4e_0_226"/>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97" name="Google Shape;997;g24a01d2de4e_0_22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98" name="Google Shape;998;g24a01d2de4e_0_22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99" name="Google Shape;999;g24a01d2de4e_0_226"/>
          <p:cNvSpPr txBox="1"/>
          <p:nvPr>
            <p:ph idx="3"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0" name="Google Shape;1000;g24a01d2de4e_0_226"/>
          <p:cNvSpPr txBox="1"/>
          <p:nvPr>
            <p:ph idx="4" type="body"/>
          </p:nvPr>
        </p:nvSpPr>
        <p:spPr>
          <a:xfrm>
            <a:off x="4074851" y="1515014"/>
            <a:ext cx="2313000" cy="17142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001" name="Shape 1001"/>
        <p:cNvGrpSpPr/>
        <p:nvPr/>
      </p:nvGrpSpPr>
      <p:grpSpPr>
        <a:xfrm>
          <a:off x="0" y="0"/>
          <a:ext cx="0" cy="0"/>
          <a:chOff x="0" y="0"/>
          <a:chExt cx="0" cy="0"/>
        </a:xfrm>
      </p:grpSpPr>
      <p:pic>
        <p:nvPicPr>
          <p:cNvPr id="1002" name="Google Shape;1002;g24a01d2de4e_0_236"/>
          <p:cNvPicPr preferRelativeResize="0"/>
          <p:nvPr/>
        </p:nvPicPr>
        <p:blipFill rotWithShape="1">
          <a:blip r:embed="rId2">
            <a:alphaModFix/>
          </a:blip>
          <a:srcRect b="0" l="0" r="0" t="0"/>
          <a:stretch/>
        </p:blipFill>
        <p:spPr>
          <a:xfrm>
            <a:off x="-7762" y="-17165"/>
            <a:ext cx="9202659" cy="5176495"/>
          </a:xfrm>
          <a:prstGeom prst="rect">
            <a:avLst/>
          </a:prstGeom>
          <a:noFill/>
          <a:ln>
            <a:noFill/>
          </a:ln>
        </p:spPr>
      </p:pic>
      <p:sp>
        <p:nvSpPr>
          <p:cNvPr id="1003" name="Google Shape;1003;g24a01d2de4e_0_236"/>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4" name="Google Shape;1004;g24a01d2de4e_0_23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103" name="Shape 103"/>
        <p:cNvGrpSpPr/>
        <p:nvPr/>
      </p:nvGrpSpPr>
      <p:grpSpPr>
        <a:xfrm>
          <a:off x="0" y="0"/>
          <a:ext cx="0" cy="0"/>
          <a:chOff x="0" y="0"/>
          <a:chExt cx="0" cy="0"/>
        </a:xfrm>
      </p:grpSpPr>
      <p:sp>
        <p:nvSpPr>
          <p:cNvPr id="104" name="Google Shape;104;p77"/>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showMasterSp="0">
  <p:cSld name="15_Title and Content">
    <p:spTree>
      <p:nvGrpSpPr>
        <p:cNvPr id="1005" name="Shape 1005"/>
        <p:cNvGrpSpPr/>
        <p:nvPr/>
      </p:nvGrpSpPr>
      <p:grpSpPr>
        <a:xfrm>
          <a:off x="0" y="0"/>
          <a:ext cx="0" cy="0"/>
          <a:chOff x="0" y="0"/>
          <a:chExt cx="0" cy="0"/>
        </a:xfrm>
      </p:grpSpPr>
      <p:pic>
        <p:nvPicPr>
          <p:cNvPr descr="A fish in a fish bowl&#10;&#10;Description automatically generated with medium confidence" id="1006" name="Google Shape;1006;g24a01d2de4e_0_240"/>
          <p:cNvPicPr preferRelativeResize="0"/>
          <p:nvPr/>
        </p:nvPicPr>
        <p:blipFill rotWithShape="1">
          <a:blip r:embed="rId2">
            <a:alphaModFix/>
          </a:blip>
          <a:srcRect b="0" l="9043" r="-1704" t="0"/>
          <a:stretch/>
        </p:blipFill>
        <p:spPr>
          <a:xfrm>
            <a:off x="-7574" y="-10517"/>
            <a:ext cx="4732021" cy="5173962"/>
          </a:xfrm>
          <a:prstGeom prst="rect">
            <a:avLst/>
          </a:prstGeom>
          <a:noFill/>
          <a:ln>
            <a:noFill/>
          </a:ln>
        </p:spPr>
      </p:pic>
      <p:sp>
        <p:nvSpPr>
          <p:cNvPr id="1007" name="Google Shape;1007;g24a01d2de4e_0_240"/>
          <p:cNvSpPr/>
          <p:nvPr/>
        </p:nvSpPr>
        <p:spPr>
          <a:xfrm>
            <a:off x="1127102" y="-6178"/>
            <a:ext cx="8025807" cy="517778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311D3B"/>
              </a:gs>
              <a:gs pos="10000">
                <a:srgbClr val="311D3B"/>
              </a:gs>
              <a:gs pos="90000">
                <a:schemeClr val="dk1"/>
              </a:gs>
              <a:gs pos="100000">
                <a:schemeClr val="dk1"/>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08" name="Google Shape;1008;g24a01d2de4e_0_240"/>
          <p:cNvSpPr txBox="1"/>
          <p:nvPr>
            <p:ph type="title"/>
          </p:nvPr>
        </p:nvSpPr>
        <p:spPr>
          <a:xfrm>
            <a:off x="3676454" y="848883"/>
            <a:ext cx="5008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9" name="Google Shape;1009;g24a01d2de4e_0_240"/>
          <p:cNvSpPr txBox="1"/>
          <p:nvPr>
            <p:ph idx="1" type="body"/>
          </p:nvPr>
        </p:nvSpPr>
        <p:spPr>
          <a:xfrm>
            <a:off x="3676454" y="1680395"/>
            <a:ext cx="50085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0" name="Google Shape;1010;g24a01d2de4e_0_240"/>
          <p:cNvSpPr/>
          <p:nvPr/>
        </p:nvSpPr>
        <p:spPr>
          <a:xfrm>
            <a:off x="-316991" y="406"/>
            <a:ext cx="1553072" cy="5143095"/>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dk1"/>
              </a:gs>
              <a:gs pos="95000">
                <a:schemeClr val="dk1"/>
              </a:gs>
              <a:gs pos="100000">
                <a:schemeClr val="dk1"/>
              </a:gs>
            </a:gsLst>
            <a:lin ang="5400012"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11" name="Google Shape;1011;g24a01d2de4e_0_24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12" name="Shape 1012"/>
        <p:cNvGrpSpPr/>
        <p:nvPr/>
      </p:nvGrpSpPr>
      <p:grpSpPr>
        <a:xfrm>
          <a:off x="0" y="0"/>
          <a:ext cx="0" cy="0"/>
          <a:chOff x="0" y="0"/>
          <a:chExt cx="0" cy="0"/>
        </a:xfrm>
      </p:grpSpPr>
      <p:sp>
        <p:nvSpPr>
          <p:cNvPr id="1013" name="Google Shape;1013;g24a01d2de4e_0_247"/>
          <p:cNvSpPr/>
          <p:nvPr/>
        </p:nvSpPr>
        <p:spPr>
          <a:xfrm>
            <a:off x="-5073" y="0"/>
            <a:ext cx="9149100" cy="5143500"/>
          </a:xfrm>
          <a:prstGeom prst="rect">
            <a:avLst/>
          </a:prstGeom>
          <a:gradFill>
            <a:gsLst>
              <a:gs pos="0">
                <a:schemeClr val="dk1"/>
              </a:gs>
              <a:gs pos="54000">
                <a:schemeClr val="dk1"/>
              </a:gs>
              <a:gs pos="100000">
                <a:schemeClr val="dk1"/>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14" name="Google Shape;1014;g24a01d2de4e_0_247"/>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1023" name="Shape 1023"/>
        <p:cNvGrpSpPr/>
        <p:nvPr/>
      </p:nvGrpSpPr>
      <p:grpSpPr>
        <a:xfrm>
          <a:off x="0" y="0"/>
          <a:ext cx="0" cy="0"/>
          <a:chOff x="0" y="0"/>
          <a:chExt cx="0" cy="0"/>
        </a:xfrm>
      </p:grpSpPr>
      <p:pic>
        <p:nvPicPr>
          <p:cNvPr id="1024" name="Google Shape;1024;g2257358792c_0_258"/>
          <p:cNvPicPr preferRelativeResize="0"/>
          <p:nvPr/>
        </p:nvPicPr>
        <p:blipFill rotWithShape="1">
          <a:blip r:embed="rId2">
            <a:alphaModFix/>
          </a:blip>
          <a:srcRect b="0" l="0" r="0" t="0"/>
          <a:stretch/>
        </p:blipFill>
        <p:spPr>
          <a:xfrm>
            <a:off x="0" y="4610"/>
            <a:ext cx="9144000" cy="5143500"/>
          </a:xfrm>
          <a:prstGeom prst="rect">
            <a:avLst/>
          </a:prstGeom>
          <a:noFill/>
          <a:ln>
            <a:noFill/>
          </a:ln>
        </p:spPr>
      </p:pic>
      <p:sp>
        <p:nvSpPr>
          <p:cNvPr id="1025" name="Google Shape;1025;g2257358792c_0_258"/>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26" name="Google Shape;1026;g2257358792c_0_25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27" name="Google Shape;1027;g2257358792c_0_258"/>
          <p:cNvSpPr txBox="1"/>
          <p:nvPr>
            <p:ph type="title"/>
          </p:nvPr>
        </p:nvSpPr>
        <p:spPr>
          <a:xfrm>
            <a:off x="472706" y="1137486"/>
            <a:ext cx="6010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8" name="Google Shape;1028;g2257358792c_0_258"/>
          <p:cNvSpPr txBox="1"/>
          <p:nvPr>
            <p:ph idx="1" type="body"/>
          </p:nvPr>
        </p:nvSpPr>
        <p:spPr>
          <a:xfrm>
            <a:off x="472707" y="2023862"/>
            <a:ext cx="6010500" cy="1448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500"/>
              </a:spcBef>
              <a:spcAft>
                <a:spcPts val="0"/>
              </a:spcAft>
              <a:buClr>
                <a:schemeClr val="lt1"/>
              </a:buClr>
              <a:buSzPts val="1400"/>
              <a:buNone/>
              <a:defRPr>
                <a:solidFill>
                  <a:schemeClr val="lt1"/>
                </a:solidFill>
              </a:defRPr>
            </a:lvl2pPr>
            <a:lvl3pPr indent="-228600" lvl="2" marL="1371600" algn="l">
              <a:lnSpc>
                <a:spcPct val="90000"/>
              </a:lnSpc>
              <a:spcBef>
                <a:spcPts val="500"/>
              </a:spcBef>
              <a:spcAft>
                <a:spcPts val="0"/>
              </a:spcAft>
              <a:buClr>
                <a:schemeClr val="lt1"/>
              </a:buClr>
              <a:buSzPts val="1400"/>
              <a:buNone/>
              <a:defRPr>
                <a:solidFill>
                  <a:schemeClr val="lt1"/>
                </a:solidFill>
              </a:defRPr>
            </a:lvl3pPr>
            <a:lvl4pPr indent="-228600" lvl="3" marL="1828800" algn="l">
              <a:lnSpc>
                <a:spcPct val="90000"/>
              </a:lnSpc>
              <a:spcBef>
                <a:spcPts val="500"/>
              </a:spcBef>
              <a:spcAft>
                <a:spcPts val="0"/>
              </a:spcAft>
              <a:buClr>
                <a:schemeClr val="lt1"/>
              </a:buClr>
              <a:buSzPts val="14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9" name="Google Shape;1029;g2257358792c_0_258"/>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260">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1030" name="Shape 1030"/>
        <p:cNvGrpSpPr/>
        <p:nvPr/>
      </p:nvGrpSpPr>
      <p:grpSpPr>
        <a:xfrm>
          <a:off x="0" y="0"/>
          <a:ext cx="0" cy="0"/>
          <a:chOff x="0" y="0"/>
          <a:chExt cx="0" cy="0"/>
        </a:xfrm>
      </p:grpSpPr>
      <p:pic>
        <p:nvPicPr>
          <p:cNvPr id="1031" name="Google Shape;1031;g2257358792c_0_232"/>
          <p:cNvPicPr preferRelativeResize="0"/>
          <p:nvPr/>
        </p:nvPicPr>
        <p:blipFill rotWithShape="1">
          <a:blip r:embed="rId2">
            <a:alphaModFix/>
          </a:blip>
          <a:srcRect b="0" l="0" r="0" t="0"/>
          <a:stretch/>
        </p:blipFill>
        <p:spPr>
          <a:xfrm>
            <a:off x="-7762" y="-17165"/>
            <a:ext cx="9202652" cy="5176495"/>
          </a:xfrm>
          <a:prstGeom prst="rect">
            <a:avLst/>
          </a:prstGeom>
          <a:noFill/>
          <a:ln>
            <a:noFill/>
          </a:ln>
        </p:spPr>
      </p:pic>
      <p:sp>
        <p:nvSpPr>
          <p:cNvPr id="1032" name="Google Shape;1032;g2257358792c_0_232"/>
          <p:cNvSpPr txBox="1"/>
          <p:nvPr>
            <p:ph idx="1" type="subTitle"/>
          </p:nvPr>
        </p:nvSpPr>
        <p:spPr>
          <a:xfrm>
            <a:off x="418895" y="3352070"/>
            <a:ext cx="3655500" cy="273900"/>
          </a:xfrm>
          <a:prstGeom prst="rect">
            <a:avLst/>
          </a:prstGeom>
          <a:noFill/>
          <a:ln>
            <a:noFill/>
          </a:ln>
        </p:spPr>
        <p:txBody>
          <a:bodyPr anchorCtr="0" anchor="t" bIns="34275" lIns="68575" spcFirstLastPara="1" rIns="68575" wrap="square" tIns="34275">
            <a:spAutoFit/>
          </a:bodyPr>
          <a:lstStyle>
            <a:lvl1pPr lv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033" name="Google Shape;1033;g2257358792c_0_232"/>
          <p:cNvSpPr txBox="1"/>
          <p:nvPr>
            <p:ph idx="2" type="body"/>
          </p:nvPr>
        </p:nvSpPr>
        <p:spPr>
          <a:xfrm>
            <a:off x="465253" y="2091881"/>
            <a:ext cx="3503100" cy="958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2700"/>
              <a:buNone/>
              <a:defRPr b="1" sz="27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034" name="Shape 1034"/>
        <p:cNvGrpSpPr/>
        <p:nvPr/>
      </p:nvGrpSpPr>
      <p:grpSpPr>
        <a:xfrm>
          <a:off x="0" y="0"/>
          <a:ext cx="0" cy="0"/>
          <a:chOff x="0" y="0"/>
          <a:chExt cx="0" cy="0"/>
        </a:xfrm>
      </p:grpSpPr>
      <p:pic>
        <p:nvPicPr>
          <p:cNvPr id="1035" name="Google Shape;1035;g2257358792c_0_236"/>
          <p:cNvPicPr preferRelativeResize="0"/>
          <p:nvPr/>
        </p:nvPicPr>
        <p:blipFill rotWithShape="1">
          <a:blip r:embed="rId2">
            <a:alphaModFix/>
          </a:blip>
          <a:srcRect b="0" l="0" r="0" t="0"/>
          <a:stretch/>
        </p:blipFill>
        <p:spPr>
          <a:xfrm>
            <a:off x="0" y="0"/>
            <a:ext cx="9144003" cy="5143503"/>
          </a:xfrm>
          <a:prstGeom prst="rect">
            <a:avLst/>
          </a:prstGeom>
          <a:noFill/>
          <a:ln>
            <a:noFill/>
          </a:ln>
        </p:spPr>
      </p:pic>
      <p:sp>
        <p:nvSpPr>
          <p:cNvPr id="1036" name="Google Shape;1036;g2257358792c_0_236"/>
          <p:cNvSpPr txBox="1"/>
          <p:nvPr>
            <p:ph idx="1" type="body"/>
          </p:nvPr>
        </p:nvSpPr>
        <p:spPr>
          <a:xfrm>
            <a:off x="5036686" y="345816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7" name="Google Shape;1037;g2257358792c_0_236"/>
          <p:cNvSpPr txBox="1"/>
          <p:nvPr>
            <p:ph idx="2" type="body"/>
          </p:nvPr>
        </p:nvSpPr>
        <p:spPr>
          <a:xfrm>
            <a:off x="5036686" y="364532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8" name="Google Shape;1038;g2257358792c_0_236"/>
          <p:cNvSpPr txBox="1"/>
          <p:nvPr>
            <p:ph idx="3" type="body"/>
          </p:nvPr>
        </p:nvSpPr>
        <p:spPr>
          <a:xfrm>
            <a:off x="4367057" y="3392772"/>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9" name="Google Shape;1039;g2257358792c_0_236"/>
          <p:cNvSpPr txBox="1"/>
          <p:nvPr>
            <p:ph idx="4" type="body"/>
          </p:nvPr>
        </p:nvSpPr>
        <p:spPr>
          <a:xfrm>
            <a:off x="5037952" y="191575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0" name="Google Shape;1040;g2257358792c_0_236"/>
          <p:cNvSpPr txBox="1"/>
          <p:nvPr>
            <p:ph idx="5" type="body"/>
          </p:nvPr>
        </p:nvSpPr>
        <p:spPr>
          <a:xfrm>
            <a:off x="5037952" y="210291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1" name="Google Shape;1041;g2257358792c_0_236"/>
          <p:cNvSpPr txBox="1"/>
          <p:nvPr>
            <p:ph idx="6" type="body"/>
          </p:nvPr>
        </p:nvSpPr>
        <p:spPr>
          <a:xfrm>
            <a:off x="4368323" y="1850363"/>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2" name="Google Shape;1042;g2257358792c_0_236"/>
          <p:cNvSpPr txBox="1"/>
          <p:nvPr>
            <p:ph idx="7" type="body"/>
          </p:nvPr>
        </p:nvSpPr>
        <p:spPr>
          <a:xfrm>
            <a:off x="5035019" y="269070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3" name="Google Shape;1043;g2257358792c_0_236"/>
          <p:cNvSpPr txBox="1"/>
          <p:nvPr>
            <p:ph idx="8" type="body"/>
          </p:nvPr>
        </p:nvSpPr>
        <p:spPr>
          <a:xfrm>
            <a:off x="5035019" y="287786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4" name="Google Shape;1044;g2257358792c_0_236"/>
          <p:cNvSpPr txBox="1"/>
          <p:nvPr>
            <p:ph idx="9" type="body"/>
          </p:nvPr>
        </p:nvSpPr>
        <p:spPr>
          <a:xfrm>
            <a:off x="4365389" y="2625316"/>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5" name="Google Shape;1045;g2257358792c_0_236"/>
          <p:cNvSpPr txBox="1"/>
          <p:nvPr>
            <p:ph idx="13" type="body"/>
          </p:nvPr>
        </p:nvSpPr>
        <p:spPr>
          <a:xfrm>
            <a:off x="7359251" y="1905194"/>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6" name="Google Shape;1046;g2257358792c_0_236"/>
          <p:cNvSpPr txBox="1"/>
          <p:nvPr>
            <p:ph idx="14" type="body"/>
          </p:nvPr>
        </p:nvSpPr>
        <p:spPr>
          <a:xfrm>
            <a:off x="7359251" y="209235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7" name="Google Shape;1047;g2257358792c_0_236"/>
          <p:cNvSpPr txBox="1"/>
          <p:nvPr>
            <p:ph idx="15" type="body"/>
          </p:nvPr>
        </p:nvSpPr>
        <p:spPr>
          <a:xfrm>
            <a:off x="6689622" y="1839801"/>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8" name="Google Shape;1048;g2257358792c_0_236"/>
          <p:cNvSpPr txBox="1"/>
          <p:nvPr>
            <p:ph idx="16" type="body"/>
          </p:nvPr>
        </p:nvSpPr>
        <p:spPr>
          <a:xfrm>
            <a:off x="7358222" y="269030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9" name="Google Shape;1049;g2257358792c_0_236"/>
          <p:cNvSpPr txBox="1"/>
          <p:nvPr>
            <p:ph idx="17" type="body"/>
          </p:nvPr>
        </p:nvSpPr>
        <p:spPr>
          <a:xfrm>
            <a:off x="7358222" y="287746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0" name="Google Shape;1050;g2257358792c_0_236"/>
          <p:cNvSpPr txBox="1"/>
          <p:nvPr>
            <p:ph idx="18" type="body"/>
          </p:nvPr>
        </p:nvSpPr>
        <p:spPr>
          <a:xfrm>
            <a:off x="6688592" y="2624909"/>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1" name="Google Shape;1051;g2257358792c_0_236"/>
          <p:cNvSpPr txBox="1"/>
          <p:nvPr>
            <p:ph idx="19" type="body"/>
          </p:nvPr>
        </p:nvSpPr>
        <p:spPr>
          <a:xfrm>
            <a:off x="7358222" y="3476071"/>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2" name="Google Shape;1052;g2257358792c_0_236"/>
          <p:cNvSpPr txBox="1"/>
          <p:nvPr>
            <p:ph idx="20" type="body"/>
          </p:nvPr>
        </p:nvSpPr>
        <p:spPr>
          <a:xfrm>
            <a:off x="7358222" y="366323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3" name="Google Shape;1053;g2257358792c_0_236"/>
          <p:cNvSpPr txBox="1"/>
          <p:nvPr>
            <p:ph idx="21" type="body"/>
          </p:nvPr>
        </p:nvSpPr>
        <p:spPr>
          <a:xfrm>
            <a:off x="6688592" y="3410678"/>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4" name="Google Shape;1054;g2257358792c_0_23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055" name="Google Shape;1055;g2257358792c_0_236"/>
          <p:cNvSpPr txBox="1"/>
          <p:nvPr>
            <p:ph idx="22" type="body"/>
          </p:nvPr>
        </p:nvSpPr>
        <p:spPr>
          <a:xfrm>
            <a:off x="4409145" y="1080170"/>
            <a:ext cx="4179600" cy="577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rgbClr val="B096CB"/>
              </a:buClr>
              <a:buSzPts val="3300"/>
              <a:buNone/>
              <a:defRPr b="1" sz="3300">
                <a:solidFill>
                  <a:srgbClr val="B096CB"/>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1056" name="Shape 1056"/>
        <p:cNvGrpSpPr/>
        <p:nvPr/>
      </p:nvGrpSpPr>
      <p:grpSpPr>
        <a:xfrm>
          <a:off x="0" y="0"/>
          <a:ext cx="0" cy="0"/>
          <a:chOff x="0" y="0"/>
          <a:chExt cx="0" cy="0"/>
        </a:xfrm>
      </p:grpSpPr>
      <p:sp>
        <p:nvSpPr>
          <p:cNvPr id="1057" name="Google Shape;1057;g2257358792c_0_265"/>
          <p:cNvSpPr/>
          <p:nvPr/>
        </p:nvSpPr>
        <p:spPr>
          <a:xfrm>
            <a:off x="-6813" y="-12676"/>
            <a:ext cx="91578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058" name="Google Shape;1058;g2257358792c_0_265"/>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1059" name="Google Shape;1059;g2257358792c_0_265"/>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60" name="Google Shape;1060;g2257358792c_0_265"/>
          <p:cNvSpPr txBox="1"/>
          <p:nvPr>
            <p:ph idx="1" type="body"/>
          </p:nvPr>
        </p:nvSpPr>
        <p:spPr>
          <a:xfrm>
            <a:off x="657277" y="868251"/>
            <a:ext cx="7891500" cy="5772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3300"/>
              <a:buNone/>
              <a:defRPr b="1" sz="33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1" name="Google Shape;1061;g2257358792c_0_265"/>
          <p:cNvSpPr txBox="1"/>
          <p:nvPr>
            <p:ph idx="2" type="body"/>
          </p:nvPr>
        </p:nvSpPr>
        <p:spPr>
          <a:xfrm>
            <a:off x="3404846" y="3499920"/>
            <a:ext cx="2400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2" name="Google Shape;1062;g2257358792c_0_265"/>
          <p:cNvSpPr txBox="1"/>
          <p:nvPr>
            <p:ph idx="3" type="body"/>
          </p:nvPr>
        </p:nvSpPr>
        <p:spPr>
          <a:xfrm>
            <a:off x="6069876" y="3499920"/>
            <a:ext cx="2406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3" name="Google Shape;1063;g2257358792c_0_265"/>
          <p:cNvSpPr txBox="1"/>
          <p:nvPr>
            <p:ph idx="4" type="body"/>
          </p:nvPr>
        </p:nvSpPr>
        <p:spPr>
          <a:xfrm>
            <a:off x="724370" y="3499920"/>
            <a:ext cx="24054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4" name="Google Shape;1064;g2257358792c_0_265"/>
          <p:cNvSpPr txBox="1"/>
          <p:nvPr>
            <p:ph idx="5" type="body"/>
          </p:nvPr>
        </p:nvSpPr>
        <p:spPr>
          <a:xfrm>
            <a:off x="726911"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5" name="Google Shape;1065;g2257358792c_0_265"/>
          <p:cNvSpPr txBox="1"/>
          <p:nvPr>
            <p:ph idx="6" type="body"/>
          </p:nvPr>
        </p:nvSpPr>
        <p:spPr>
          <a:xfrm>
            <a:off x="3404846"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6" name="Google Shape;1066;g2257358792c_0_265"/>
          <p:cNvSpPr txBox="1"/>
          <p:nvPr>
            <p:ph idx="7" type="body"/>
          </p:nvPr>
        </p:nvSpPr>
        <p:spPr>
          <a:xfrm>
            <a:off x="6072940"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67" name="Google Shape;1067;g2257358792c_0_265"/>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68" name="Google Shape;1068;g2257358792c_0_26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69" name="Google Shape;1069;g2257358792c_0_26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070" name="Google Shape;1070;g2257358792c_0_265"/>
          <p:cNvSpPr txBox="1"/>
          <p:nvPr>
            <p:ph idx="8"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spTree>
      <p:nvGrpSpPr>
        <p:cNvPr id="1071" name="Shape 1071"/>
        <p:cNvGrpSpPr/>
        <p:nvPr/>
      </p:nvGrpSpPr>
      <p:grpSpPr>
        <a:xfrm>
          <a:off x="0" y="0"/>
          <a:ext cx="0" cy="0"/>
          <a:chOff x="0" y="0"/>
          <a:chExt cx="0" cy="0"/>
        </a:xfrm>
      </p:grpSpPr>
      <p:sp>
        <p:nvSpPr>
          <p:cNvPr id="1072" name="Google Shape;1072;g2257358792c_0_280"/>
          <p:cNvSpPr/>
          <p:nvPr/>
        </p:nvSpPr>
        <p:spPr>
          <a:xfrm>
            <a:off x="-1" y="158000"/>
            <a:ext cx="9157800" cy="49857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73" name="Google Shape;1073;g2257358792c_0_280"/>
          <p:cNvSpPr txBox="1"/>
          <p:nvPr>
            <p:ph type="title"/>
          </p:nvPr>
        </p:nvSpPr>
        <p:spPr>
          <a:xfrm>
            <a:off x="3915388" y="78265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4" name="Google Shape;1074;g2257358792c_0_280"/>
          <p:cNvSpPr txBox="1"/>
          <p:nvPr>
            <p:ph idx="1" type="body"/>
          </p:nvPr>
        </p:nvSpPr>
        <p:spPr>
          <a:xfrm>
            <a:off x="3949679" y="1416899"/>
            <a:ext cx="4827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5" name="Google Shape;1075;g2257358792c_0_280"/>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76" name="Google Shape;1076;g2257358792c_0_28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77" name="Google Shape;1077;g2257358792c_0_28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078" name="Google Shape;1078;g2257358792c_0_280"/>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9" name="Google Shape;1079;g2257358792c_0_280"/>
          <p:cNvSpPr txBox="1"/>
          <p:nvPr>
            <p:ph idx="3" type="body"/>
          </p:nvPr>
        </p:nvSpPr>
        <p:spPr>
          <a:xfrm>
            <a:off x="-1" y="343911"/>
            <a:ext cx="3405300" cy="47997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0" name="Google Shape;1080;g2257358792c_0_280"/>
          <p:cNvSpPr txBox="1"/>
          <p:nvPr>
            <p:ph idx="4" type="body"/>
          </p:nvPr>
        </p:nvSpPr>
        <p:spPr>
          <a:xfrm>
            <a:off x="3949679" y="4671257"/>
            <a:ext cx="4827000" cy="2307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100"/>
              <a:buNone/>
              <a:defRPr b="0" sz="11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spTree>
      <p:nvGrpSpPr>
        <p:cNvPr id="1081" name="Shape 1081"/>
        <p:cNvGrpSpPr/>
        <p:nvPr/>
      </p:nvGrpSpPr>
      <p:grpSpPr>
        <a:xfrm>
          <a:off x="0" y="0"/>
          <a:ext cx="0" cy="0"/>
          <a:chOff x="0" y="0"/>
          <a:chExt cx="0" cy="0"/>
        </a:xfrm>
      </p:grpSpPr>
      <p:sp>
        <p:nvSpPr>
          <p:cNvPr id="1082" name="Google Shape;1082;g2257358792c_0_290"/>
          <p:cNvSpPr/>
          <p:nvPr/>
        </p:nvSpPr>
        <p:spPr>
          <a:xfrm>
            <a:off x="-6813" y="-12676"/>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83" name="Google Shape;1083;g2257358792c_0_290"/>
          <p:cNvSpPr txBox="1"/>
          <p:nvPr>
            <p:ph idx="1" type="body"/>
          </p:nvPr>
        </p:nvSpPr>
        <p:spPr>
          <a:xfrm>
            <a:off x="95447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4" name="Google Shape;1084;g2257358792c_0_290"/>
          <p:cNvSpPr txBox="1"/>
          <p:nvPr>
            <p:ph type="title"/>
          </p:nvPr>
        </p:nvSpPr>
        <p:spPr>
          <a:xfrm>
            <a:off x="877289" y="79086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5" name="Google Shape;1085;g2257358792c_0_290"/>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86" name="Google Shape;1086;g2257358792c_0_29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87" name="Google Shape;1087;g2257358792c_0_29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088" name="Google Shape;1088;g2257358792c_0_290"/>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9" name="Google Shape;1089;g2257358792c_0_290"/>
          <p:cNvSpPr txBox="1"/>
          <p:nvPr>
            <p:ph idx="3" type="body"/>
          </p:nvPr>
        </p:nvSpPr>
        <p:spPr>
          <a:xfrm>
            <a:off x="876375" y="3802977"/>
            <a:ext cx="7272600" cy="6258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sz="12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0" name="Google Shape;1090;g2257358792c_0_290"/>
          <p:cNvSpPr txBox="1"/>
          <p:nvPr>
            <p:ph idx="4" type="body"/>
          </p:nvPr>
        </p:nvSpPr>
        <p:spPr>
          <a:xfrm>
            <a:off x="857466"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1" name="Google Shape;1091;g2257358792c_0_290"/>
          <p:cNvSpPr txBox="1"/>
          <p:nvPr>
            <p:ph idx="5" type="body"/>
          </p:nvPr>
        </p:nvSpPr>
        <p:spPr>
          <a:xfrm>
            <a:off x="4572000"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2" name="Google Shape;1092;g2257358792c_0_290"/>
          <p:cNvSpPr txBox="1"/>
          <p:nvPr>
            <p:ph idx="6" type="body"/>
          </p:nvPr>
        </p:nvSpPr>
        <p:spPr>
          <a:xfrm>
            <a:off x="464224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1093" name="Shape 1093"/>
        <p:cNvGrpSpPr/>
        <p:nvPr/>
      </p:nvGrpSpPr>
      <p:grpSpPr>
        <a:xfrm>
          <a:off x="0" y="0"/>
          <a:ext cx="0" cy="0"/>
          <a:chOff x="0" y="0"/>
          <a:chExt cx="0" cy="0"/>
        </a:xfrm>
      </p:grpSpPr>
      <p:sp>
        <p:nvSpPr>
          <p:cNvPr id="1094" name="Google Shape;1094;g2257358792c_0_302"/>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95" name="Google Shape;1095;g2257358792c_0_302"/>
          <p:cNvSpPr txBox="1"/>
          <p:nvPr>
            <p:ph type="title"/>
          </p:nvPr>
        </p:nvSpPr>
        <p:spPr>
          <a:xfrm>
            <a:off x="453682" y="782654"/>
            <a:ext cx="7795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6" name="Google Shape;1096;g2257358792c_0_302"/>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7" name="Google Shape;1097;g2257358792c_0_302"/>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98" name="Google Shape;1098;g2257358792c_0_302"/>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99" name="Google Shape;1099;g2257358792c_0_302"/>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chemeClr val="dk1"/>
        </a:solidFill>
      </p:bgPr>
    </p:bg>
    <p:spTree>
      <p:nvGrpSpPr>
        <p:cNvPr id="1100" name="Shape 1100"/>
        <p:cNvGrpSpPr/>
        <p:nvPr/>
      </p:nvGrpSpPr>
      <p:grpSpPr>
        <a:xfrm>
          <a:off x="0" y="0"/>
          <a:ext cx="0" cy="0"/>
          <a:chOff x="0" y="0"/>
          <a:chExt cx="0" cy="0"/>
        </a:xfrm>
      </p:grpSpPr>
      <p:sp>
        <p:nvSpPr>
          <p:cNvPr id="1101" name="Google Shape;1101;g2257358792c_0_310"/>
          <p:cNvSpPr/>
          <p:nvPr/>
        </p:nvSpPr>
        <p:spPr>
          <a:xfrm flipH="1">
            <a:off x="-7" y="-27910"/>
            <a:ext cx="9144000" cy="5171400"/>
          </a:xfrm>
          <a:prstGeom prst="rect">
            <a:avLst/>
          </a:prstGeom>
          <a:gradFill>
            <a:gsLst>
              <a:gs pos="0">
                <a:srgbClr val="002139">
                  <a:alpha val="0"/>
                </a:srgbClr>
              </a:gs>
              <a:gs pos="51000">
                <a:srgbClr val="221429">
                  <a:alpha val="85098"/>
                </a:srgbClr>
              </a:gs>
              <a:gs pos="71000">
                <a:srgbClr val="221429"/>
              </a:gs>
              <a:gs pos="100000">
                <a:srgbClr val="221429"/>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102" name="Google Shape;1102;g2257358792c_0_310"/>
          <p:cNvSpPr txBox="1"/>
          <p:nvPr>
            <p:ph type="title"/>
          </p:nvPr>
        </p:nvSpPr>
        <p:spPr>
          <a:xfrm>
            <a:off x="3987387" y="872328"/>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3" name="Google Shape;1103;g2257358792c_0_310"/>
          <p:cNvSpPr txBox="1"/>
          <p:nvPr>
            <p:ph idx="1" type="body"/>
          </p:nvPr>
        </p:nvSpPr>
        <p:spPr>
          <a:xfrm>
            <a:off x="3988799" y="3445605"/>
            <a:ext cx="4882500" cy="11079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4" name="Google Shape;1104;g2257358792c_0_310"/>
          <p:cNvSpPr txBox="1"/>
          <p:nvPr>
            <p:ph idx="2" type="body"/>
          </p:nvPr>
        </p:nvSpPr>
        <p:spPr>
          <a:xfrm>
            <a:off x="6558379" y="1466336"/>
            <a:ext cx="2313000" cy="18276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5" name="Google Shape;1105;g2257358792c_0_310"/>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06" name="Google Shape;1106;g2257358792c_0_31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07" name="Google Shape;1107;g2257358792c_0_31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108" name="Google Shape;1108;g2257358792c_0_310"/>
          <p:cNvSpPr txBox="1"/>
          <p:nvPr>
            <p:ph idx="3"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9" name="Google Shape;1109;g2257358792c_0_310"/>
          <p:cNvSpPr txBox="1"/>
          <p:nvPr>
            <p:ph idx="4" type="body"/>
          </p:nvPr>
        </p:nvSpPr>
        <p:spPr>
          <a:xfrm>
            <a:off x="4074851" y="1515014"/>
            <a:ext cx="2313000" cy="17142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chemeClr val="dk1"/>
        </a:solidFill>
      </p:bgPr>
    </p:bg>
    <p:spTree>
      <p:nvGrpSpPr>
        <p:cNvPr id="105" name="Shape 105"/>
        <p:cNvGrpSpPr/>
        <p:nvPr/>
      </p:nvGrpSpPr>
      <p:grpSpPr>
        <a:xfrm>
          <a:off x="0" y="0"/>
          <a:ext cx="0" cy="0"/>
          <a:chOff x="0" y="0"/>
          <a:chExt cx="0" cy="0"/>
        </a:xfrm>
      </p:grpSpPr>
      <p:sp>
        <p:nvSpPr>
          <p:cNvPr id="106" name="Google Shape;106;p78"/>
          <p:cNvSpPr/>
          <p:nvPr/>
        </p:nvSpPr>
        <p:spPr>
          <a:xfrm flipH="1">
            <a:off x="-7" y="-27910"/>
            <a:ext cx="9144000" cy="5171400"/>
          </a:xfrm>
          <a:prstGeom prst="rect">
            <a:avLst/>
          </a:prstGeom>
          <a:gradFill>
            <a:gsLst>
              <a:gs pos="0">
                <a:srgbClr val="002139">
                  <a:alpha val="0"/>
                </a:srgbClr>
              </a:gs>
              <a:gs pos="51000">
                <a:srgbClr val="221429">
                  <a:alpha val="84313"/>
                </a:srgbClr>
              </a:gs>
              <a:gs pos="71000">
                <a:srgbClr val="221429"/>
              </a:gs>
              <a:gs pos="100000">
                <a:srgbClr val="221429"/>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7" name="Google Shape;107;p78"/>
          <p:cNvSpPr txBox="1"/>
          <p:nvPr>
            <p:ph type="title"/>
          </p:nvPr>
        </p:nvSpPr>
        <p:spPr>
          <a:xfrm>
            <a:off x="3987387" y="872328"/>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78"/>
          <p:cNvSpPr txBox="1"/>
          <p:nvPr>
            <p:ph idx="1" type="body"/>
          </p:nvPr>
        </p:nvSpPr>
        <p:spPr>
          <a:xfrm>
            <a:off x="3988799" y="3445605"/>
            <a:ext cx="4882500" cy="11079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p78"/>
          <p:cNvSpPr txBox="1"/>
          <p:nvPr>
            <p:ph idx="2" type="body"/>
          </p:nvPr>
        </p:nvSpPr>
        <p:spPr>
          <a:xfrm>
            <a:off x="6558379" y="1466336"/>
            <a:ext cx="2313000" cy="18276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78"/>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1" name="Google Shape;111;p7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2" name="Google Shape;112;p78"/>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13" name="Google Shape;113;p78"/>
          <p:cNvSpPr txBox="1"/>
          <p:nvPr>
            <p:ph idx="3"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78"/>
          <p:cNvSpPr txBox="1"/>
          <p:nvPr>
            <p:ph idx="4" type="body"/>
          </p:nvPr>
        </p:nvSpPr>
        <p:spPr>
          <a:xfrm>
            <a:off x="4074851" y="1515014"/>
            <a:ext cx="2313000" cy="17142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110" name="Shape 1110"/>
        <p:cNvGrpSpPr/>
        <p:nvPr/>
      </p:nvGrpSpPr>
      <p:grpSpPr>
        <a:xfrm>
          <a:off x="0" y="0"/>
          <a:ext cx="0" cy="0"/>
          <a:chOff x="0" y="0"/>
          <a:chExt cx="0" cy="0"/>
        </a:xfrm>
      </p:grpSpPr>
      <p:pic>
        <p:nvPicPr>
          <p:cNvPr id="1111" name="Google Shape;1111;g2257358792c_0_320"/>
          <p:cNvPicPr preferRelativeResize="0"/>
          <p:nvPr/>
        </p:nvPicPr>
        <p:blipFill rotWithShape="1">
          <a:blip r:embed="rId2">
            <a:alphaModFix/>
          </a:blip>
          <a:srcRect b="0" l="0" r="0" t="0"/>
          <a:stretch/>
        </p:blipFill>
        <p:spPr>
          <a:xfrm>
            <a:off x="-7762" y="-17165"/>
            <a:ext cx="9202659" cy="5176495"/>
          </a:xfrm>
          <a:prstGeom prst="rect">
            <a:avLst/>
          </a:prstGeom>
          <a:noFill/>
          <a:ln>
            <a:noFill/>
          </a:ln>
        </p:spPr>
      </p:pic>
      <p:sp>
        <p:nvSpPr>
          <p:cNvPr id="1112" name="Google Shape;1112;g2257358792c_0_320"/>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showMasterSp="0">
  <p:cSld name="15_Title and Content">
    <p:spTree>
      <p:nvGrpSpPr>
        <p:cNvPr id="1113" name="Shape 1113"/>
        <p:cNvGrpSpPr/>
        <p:nvPr/>
      </p:nvGrpSpPr>
      <p:grpSpPr>
        <a:xfrm>
          <a:off x="0" y="0"/>
          <a:ext cx="0" cy="0"/>
          <a:chOff x="0" y="0"/>
          <a:chExt cx="0" cy="0"/>
        </a:xfrm>
      </p:grpSpPr>
      <p:pic>
        <p:nvPicPr>
          <p:cNvPr descr="A fish in a fish bowl&#10;&#10;Description automatically generated with medium confidence" id="1114" name="Google Shape;1114;g2257358792c_0_323"/>
          <p:cNvPicPr preferRelativeResize="0"/>
          <p:nvPr/>
        </p:nvPicPr>
        <p:blipFill rotWithShape="1">
          <a:blip r:embed="rId2">
            <a:alphaModFix/>
          </a:blip>
          <a:srcRect b="0" l="9043" r="-1704" t="0"/>
          <a:stretch/>
        </p:blipFill>
        <p:spPr>
          <a:xfrm>
            <a:off x="-7574" y="-10517"/>
            <a:ext cx="4732021" cy="5173962"/>
          </a:xfrm>
          <a:prstGeom prst="rect">
            <a:avLst/>
          </a:prstGeom>
          <a:noFill/>
          <a:ln>
            <a:noFill/>
          </a:ln>
        </p:spPr>
      </p:pic>
      <p:sp>
        <p:nvSpPr>
          <p:cNvPr id="1115" name="Google Shape;1115;g2257358792c_0_323"/>
          <p:cNvSpPr/>
          <p:nvPr/>
        </p:nvSpPr>
        <p:spPr>
          <a:xfrm>
            <a:off x="1127102" y="-6178"/>
            <a:ext cx="8025807" cy="517778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311D3B"/>
              </a:gs>
              <a:gs pos="10000">
                <a:srgbClr val="311D3B"/>
              </a:gs>
              <a:gs pos="90000">
                <a:schemeClr val="dk1"/>
              </a:gs>
              <a:gs pos="100000">
                <a:schemeClr val="dk1"/>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6" name="Google Shape;1116;g2257358792c_0_323"/>
          <p:cNvSpPr txBox="1"/>
          <p:nvPr>
            <p:ph type="title"/>
          </p:nvPr>
        </p:nvSpPr>
        <p:spPr>
          <a:xfrm>
            <a:off x="3676454" y="848883"/>
            <a:ext cx="5008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7" name="Google Shape;1117;g2257358792c_0_323"/>
          <p:cNvSpPr txBox="1"/>
          <p:nvPr>
            <p:ph idx="1" type="body"/>
          </p:nvPr>
        </p:nvSpPr>
        <p:spPr>
          <a:xfrm>
            <a:off x="3676454" y="1680395"/>
            <a:ext cx="50085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8" name="Google Shape;1118;g2257358792c_0_323"/>
          <p:cNvSpPr/>
          <p:nvPr/>
        </p:nvSpPr>
        <p:spPr>
          <a:xfrm>
            <a:off x="-316991" y="406"/>
            <a:ext cx="1553072" cy="5143095"/>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dk1"/>
              </a:gs>
              <a:gs pos="95000">
                <a:schemeClr val="dk1"/>
              </a:gs>
              <a:gs pos="100000">
                <a:schemeClr val="dk1"/>
              </a:gs>
            </a:gsLst>
            <a:lin ang="5400012"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19" name="Google Shape;1119;g2257358792c_0_323"/>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120" name="Shape 1120"/>
        <p:cNvGrpSpPr/>
        <p:nvPr/>
      </p:nvGrpSpPr>
      <p:grpSpPr>
        <a:xfrm>
          <a:off x="0" y="0"/>
          <a:ext cx="0" cy="0"/>
          <a:chOff x="0" y="0"/>
          <a:chExt cx="0" cy="0"/>
        </a:xfrm>
      </p:grpSpPr>
      <p:sp>
        <p:nvSpPr>
          <p:cNvPr id="1121" name="Google Shape;1121;g2257358792c_0_330"/>
          <p:cNvSpPr/>
          <p:nvPr/>
        </p:nvSpPr>
        <p:spPr>
          <a:xfrm>
            <a:off x="-5073" y="0"/>
            <a:ext cx="9149100" cy="5143500"/>
          </a:xfrm>
          <a:prstGeom prst="rect">
            <a:avLst/>
          </a:prstGeom>
          <a:gradFill>
            <a:gsLst>
              <a:gs pos="0">
                <a:schemeClr val="dk1"/>
              </a:gs>
              <a:gs pos="54000">
                <a:schemeClr val="dk1"/>
              </a:gs>
              <a:gs pos="100000">
                <a:schemeClr val="dk1"/>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22" name="Google Shape;1122;g2257358792c_0_33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spTree>
      <p:nvGrpSpPr>
        <p:cNvPr id="1123" name="Shape 1123"/>
        <p:cNvGrpSpPr/>
        <p:nvPr/>
      </p:nvGrpSpPr>
      <p:grpSpPr>
        <a:xfrm>
          <a:off x="0" y="0"/>
          <a:ext cx="0" cy="0"/>
          <a:chOff x="0" y="0"/>
          <a:chExt cx="0" cy="0"/>
        </a:xfrm>
      </p:grpSpPr>
      <p:sp>
        <p:nvSpPr>
          <p:cNvPr id="1124" name="Google Shape;1124;g2257358792c_0_333"/>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25" name="Google Shape;1125;g2257358792c_0_333"/>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26" name="Google Shape;1126;g2257358792c_0_333"/>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27" name="Google Shape;1127;g2257358792c_0_333"/>
          <p:cNvSpPr txBox="1"/>
          <p:nvPr>
            <p:ph type="title"/>
          </p:nvPr>
        </p:nvSpPr>
        <p:spPr>
          <a:xfrm>
            <a:off x="4071935" y="848883"/>
            <a:ext cx="46047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8" name="Google Shape;1128;g2257358792c_0_333"/>
          <p:cNvSpPr txBox="1"/>
          <p:nvPr>
            <p:ph idx="1" type="body"/>
          </p:nvPr>
        </p:nvSpPr>
        <p:spPr>
          <a:xfrm>
            <a:off x="4071936" y="1725327"/>
            <a:ext cx="46047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29" name="Google Shape;1129;g2257358792c_0_333"/>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130" name="Google Shape;1130;g2257358792c_0_333"/>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1" name="Shape 1131"/>
        <p:cNvGrpSpPr/>
        <p:nvPr/>
      </p:nvGrpSpPr>
      <p:grpSpPr>
        <a:xfrm>
          <a:off x="0" y="0"/>
          <a:ext cx="0" cy="0"/>
          <a:chOff x="0" y="0"/>
          <a:chExt cx="0" cy="0"/>
        </a:xfrm>
      </p:grpSpPr>
      <p:sp>
        <p:nvSpPr>
          <p:cNvPr id="1132" name="Google Shape;1132;g2257358792c_0_341"/>
          <p:cNvSpPr txBox="1"/>
          <p:nvPr>
            <p:ph type="title"/>
          </p:nvPr>
        </p:nvSpPr>
        <p:spPr>
          <a:xfrm>
            <a:off x="311700" y="2150850"/>
            <a:ext cx="8520600" cy="841800"/>
          </a:xfrm>
          <a:prstGeom prst="rect">
            <a:avLst/>
          </a:prstGeom>
          <a:noFill/>
          <a:ln>
            <a:noFill/>
          </a:ln>
        </p:spPr>
        <p:txBody>
          <a:bodyPr anchorCtr="0" anchor="ctr" bIns="34275" lIns="68575" spcFirstLastPara="1" rIns="68575" wrap="square" tIns="34275">
            <a:spAutoFit/>
          </a:bodyPr>
          <a:lstStyle>
            <a:lvl1pPr lvl="0" algn="ctr">
              <a:lnSpc>
                <a:spcPct val="9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33" name="Google Shape;1133;g2257358792c_0_341"/>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showMasterSp="0">
  <p:cSld name="BLANK_1">
    <p:bg>
      <p:bgPr>
        <a:solidFill>
          <a:srgbClr val="664878"/>
        </a:solidFill>
      </p:bgPr>
    </p:bg>
    <p:spTree>
      <p:nvGrpSpPr>
        <p:cNvPr id="1134" name="Shape 1134"/>
        <p:cNvGrpSpPr/>
        <p:nvPr/>
      </p:nvGrpSpPr>
      <p:grpSpPr>
        <a:xfrm>
          <a:off x="0" y="0"/>
          <a:ext cx="0" cy="0"/>
          <a:chOff x="0" y="0"/>
          <a:chExt cx="0" cy="0"/>
        </a:xfrm>
      </p:grpSpPr>
      <p:pic>
        <p:nvPicPr>
          <p:cNvPr id="1135" name="Google Shape;1135;g2257358792c_0_344"/>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sp>
        <p:nvSpPr>
          <p:cNvPr id="1136" name="Google Shape;1136;g2257358792c_0_344"/>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pic>
        <p:nvPicPr>
          <p:cNvPr descr="Circle with NASA in the middle&#10;" id="1137" name="Google Shape;1137;g2257358792c_0_344"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138" name="Google Shape;1138;g2257358792c_0_344"/>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
        <p:nvSpPr>
          <p:cNvPr id="1139" name="Google Shape;1139;g2257358792c_0_344"/>
          <p:cNvSpPr txBox="1"/>
          <p:nvPr>
            <p:ph idx="12" type="sldNum"/>
          </p:nvPr>
        </p:nvSpPr>
        <p:spPr>
          <a:xfrm>
            <a:off x="8556784" y="4749851"/>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144" name="Shape 1144"/>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4C345B"/>
        </a:solidFill>
      </p:bgPr>
    </p:bg>
    <p:spTree>
      <p:nvGrpSpPr>
        <p:cNvPr id="1145" name="Shape 1145"/>
        <p:cNvGrpSpPr/>
        <p:nvPr/>
      </p:nvGrpSpPr>
      <p:grpSpPr>
        <a:xfrm>
          <a:off x="0" y="0"/>
          <a:ext cx="0" cy="0"/>
          <a:chOff x="0" y="0"/>
          <a:chExt cx="0" cy="0"/>
        </a:xfrm>
      </p:grpSpPr>
      <p:pic>
        <p:nvPicPr>
          <p:cNvPr id="1146" name="Google Shape;1146;g275b50cf446_0_2781"/>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1147" name="Google Shape;1147;g275b50cf446_0_2781"/>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8" name="Google Shape;1148;g275b50cf446_0_2781"/>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9" name="Google Shape;1149;g275b50cf446_0_2781"/>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50" name="Google Shape;1150;g275b50cf446_0_2781"/>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1151" name="Google Shape;1151;g275b50cf446_0_2781"/>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152" name="Google Shape;1152;g275b50cf446_0_2781"/>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bg>
      <p:bgPr>
        <a:solidFill>
          <a:srgbClr val="4C345B"/>
        </a:solidFill>
      </p:bgPr>
    </p:bg>
    <p:spTree>
      <p:nvGrpSpPr>
        <p:cNvPr id="1153" name="Shape 1153"/>
        <p:cNvGrpSpPr/>
        <p:nvPr/>
      </p:nvGrpSpPr>
      <p:grpSpPr>
        <a:xfrm>
          <a:off x="0" y="0"/>
          <a:ext cx="0" cy="0"/>
          <a:chOff x="0" y="0"/>
          <a:chExt cx="0" cy="0"/>
        </a:xfrm>
      </p:grpSpPr>
      <p:pic>
        <p:nvPicPr>
          <p:cNvPr id="1154" name="Google Shape;1154;g275b50cf446_0_2789"/>
          <p:cNvPicPr preferRelativeResize="0"/>
          <p:nvPr/>
        </p:nvPicPr>
        <p:blipFill rotWithShape="1">
          <a:blip r:embed="rId2">
            <a:alphaModFix/>
          </a:blip>
          <a:srcRect b="0" l="0" r="0" t="0"/>
          <a:stretch/>
        </p:blipFill>
        <p:spPr>
          <a:xfrm>
            <a:off x="0" y="0"/>
            <a:ext cx="3952875" cy="5143500"/>
          </a:xfrm>
          <a:prstGeom prst="rect">
            <a:avLst/>
          </a:prstGeom>
          <a:noFill/>
          <a:ln>
            <a:noFill/>
          </a:ln>
        </p:spPr>
      </p:pic>
      <p:sp>
        <p:nvSpPr>
          <p:cNvPr id="1155" name="Google Shape;1155;g275b50cf446_0_2789"/>
          <p:cNvSpPr/>
          <p:nvPr/>
        </p:nvSpPr>
        <p:spPr>
          <a:xfrm>
            <a:off x="-316991" y="-26313"/>
            <a:ext cx="1575933" cy="5218798"/>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rgbClr val="002139"/>
              </a:gs>
              <a:gs pos="8000">
                <a:srgbClr val="002139"/>
              </a:gs>
              <a:gs pos="90000">
                <a:srgbClr val="002139"/>
              </a:gs>
              <a:gs pos="100000">
                <a:srgbClr val="002139"/>
              </a:gs>
            </a:gsLst>
            <a:lin ang="16200038"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6" name="Google Shape;1156;g275b50cf446_0_2789"/>
          <p:cNvSpPr/>
          <p:nvPr/>
        </p:nvSpPr>
        <p:spPr>
          <a:xfrm>
            <a:off x="1127102" y="-6178"/>
            <a:ext cx="8025807" cy="517778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003B75"/>
              </a:gs>
              <a:gs pos="50000">
                <a:srgbClr val="002139"/>
              </a:gs>
              <a:gs pos="100000">
                <a:srgbClr val="002139"/>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57" name="Google Shape;1157;g275b50cf446_0_2789"/>
          <p:cNvSpPr txBox="1"/>
          <p:nvPr>
            <p:ph type="title"/>
          </p:nvPr>
        </p:nvSpPr>
        <p:spPr>
          <a:xfrm>
            <a:off x="3676454" y="828108"/>
            <a:ext cx="50085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58" name="Google Shape;1158;g275b50cf446_0_2789"/>
          <p:cNvSpPr txBox="1"/>
          <p:nvPr>
            <p:ph idx="1" type="body"/>
          </p:nvPr>
        </p:nvSpPr>
        <p:spPr>
          <a:xfrm>
            <a:off x="3676454" y="1636595"/>
            <a:ext cx="50085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lt1"/>
              </a:buClr>
              <a:buSzPts val="1400"/>
              <a:buChar char="■"/>
              <a:defRPr>
                <a:solidFill>
                  <a:schemeClr val="lt1"/>
                </a:solidFill>
              </a:defRPr>
            </a:lvl6pPr>
            <a:lvl7pPr indent="-317500" lvl="6" marL="3200400" rtl="0" algn="l">
              <a:lnSpc>
                <a:spcPct val="90000"/>
              </a:lnSpc>
              <a:spcBef>
                <a:spcPts val="1200"/>
              </a:spcBef>
              <a:spcAft>
                <a:spcPts val="0"/>
              </a:spcAft>
              <a:buClr>
                <a:schemeClr val="lt1"/>
              </a:buClr>
              <a:buSzPts val="1400"/>
              <a:buChar char="●"/>
              <a:defRPr>
                <a:solidFill>
                  <a:schemeClr val="lt1"/>
                </a:solidFill>
              </a:defRPr>
            </a:lvl7pPr>
            <a:lvl8pPr indent="-317500" lvl="7" marL="3657600" rtl="0" algn="l">
              <a:lnSpc>
                <a:spcPct val="90000"/>
              </a:lnSpc>
              <a:spcBef>
                <a:spcPts val="1200"/>
              </a:spcBef>
              <a:spcAft>
                <a:spcPts val="0"/>
              </a:spcAft>
              <a:buClr>
                <a:schemeClr val="lt1"/>
              </a:buClr>
              <a:buSzPts val="1400"/>
              <a:buChar char="○"/>
              <a:defRPr>
                <a:solidFill>
                  <a:schemeClr val="lt1"/>
                </a:solidFill>
              </a:defRPr>
            </a:lvl8pPr>
            <a:lvl9pPr indent="-317500" lvl="8" marL="4114800" rtl="0" algn="l">
              <a:lnSpc>
                <a:spcPct val="90000"/>
              </a:lnSpc>
              <a:spcBef>
                <a:spcPts val="1200"/>
              </a:spcBef>
              <a:spcAft>
                <a:spcPts val="1200"/>
              </a:spcAft>
              <a:buClr>
                <a:schemeClr val="lt1"/>
              </a:buClr>
              <a:buSzPts val="1400"/>
              <a:buChar char="■"/>
              <a:defRPr>
                <a:solidFill>
                  <a:schemeClr val="lt1"/>
                </a:solidFill>
              </a:defRPr>
            </a:lvl9pPr>
          </a:lstStyle>
          <a:p/>
        </p:txBody>
      </p:sp>
      <p:sp>
        <p:nvSpPr>
          <p:cNvPr id="1159" name="Google Shape;1159;g275b50cf446_0_2789"/>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60" name="Google Shape;1160;g275b50cf446_0_2789"/>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61" name="Google Shape;1161;g275b50cf446_0_2789"/>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62" name="Google Shape;1162;g275b50cf446_0_2789"/>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163" name="Google Shape;1163;g275b50cf446_0_2789"/>
          <p:cNvPicPr preferRelativeResize="0"/>
          <p:nvPr/>
        </p:nvPicPr>
        <p:blipFill rotWithShape="1">
          <a:blip r:embed="rId4">
            <a:alphaModFix/>
          </a:blip>
          <a:srcRect b="0" l="62483" r="0" t="0"/>
          <a:stretch/>
        </p:blipFill>
        <p:spPr>
          <a:xfrm>
            <a:off x="119650" y="0"/>
            <a:ext cx="741045" cy="754875"/>
          </a:xfrm>
          <a:prstGeom prst="rect">
            <a:avLst/>
          </a:prstGeom>
          <a:noFill/>
          <a:ln>
            <a:noFill/>
          </a:ln>
        </p:spPr>
      </p:pic>
      <p:pic>
        <p:nvPicPr>
          <p:cNvPr id="1164" name="Google Shape;1164;g275b50cf446_0_2789"/>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_1">
    <p:bg>
      <p:bgPr>
        <a:solidFill>
          <a:srgbClr val="4C345B"/>
        </a:solidFill>
      </p:bgPr>
    </p:bg>
    <p:spTree>
      <p:nvGrpSpPr>
        <p:cNvPr id="1165" name="Shape 1165"/>
        <p:cNvGrpSpPr/>
        <p:nvPr/>
      </p:nvGrpSpPr>
      <p:grpSpPr>
        <a:xfrm>
          <a:off x="0" y="0"/>
          <a:ext cx="0" cy="0"/>
          <a:chOff x="0" y="0"/>
          <a:chExt cx="0" cy="0"/>
        </a:xfrm>
      </p:grpSpPr>
      <p:sp>
        <p:nvSpPr>
          <p:cNvPr id="1166" name="Google Shape;1166;g275b50cf446_0_2801"/>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67" name="Google Shape;1167;g275b50cf446_0_2801"/>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68" name="Google Shape;1168;g275b50cf446_0_2801"/>
          <p:cNvSpPr txBox="1"/>
          <p:nvPr>
            <p:ph idx="12" type="sldNum"/>
          </p:nvPr>
        </p:nvSpPr>
        <p:spPr>
          <a:xfrm>
            <a:off x="6974586"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69" name="Google Shape;1169;g275b50cf446_0_2801"/>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170" name="Google Shape;1170;g275b50cf446_0_2801"/>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171" name="Google Shape;1171;g275b50cf446_0_2801"/>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15" name="Shape 115"/>
        <p:cNvGrpSpPr/>
        <p:nvPr/>
      </p:nvGrpSpPr>
      <p:grpSpPr>
        <a:xfrm>
          <a:off x="0" y="0"/>
          <a:ext cx="0" cy="0"/>
          <a:chOff x="0" y="0"/>
          <a:chExt cx="0" cy="0"/>
        </a:xfrm>
      </p:grpSpPr>
      <p:pic>
        <p:nvPicPr>
          <p:cNvPr id="116" name="Google Shape;116;p79"/>
          <p:cNvPicPr preferRelativeResize="0"/>
          <p:nvPr/>
        </p:nvPicPr>
        <p:blipFill rotWithShape="1">
          <a:blip r:embed="rId2">
            <a:alphaModFix/>
          </a:blip>
          <a:srcRect b="0" l="0" r="0" t="0"/>
          <a:stretch/>
        </p:blipFill>
        <p:spPr>
          <a:xfrm>
            <a:off x="-7762" y="-17165"/>
            <a:ext cx="9202656" cy="5176495"/>
          </a:xfrm>
          <a:prstGeom prst="rect">
            <a:avLst/>
          </a:prstGeom>
          <a:noFill/>
          <a:ln>
            <a:noFill/>
          </a:ln>
        </p:spPr>
      </p:pic>
      <p:sp>
        <p:nvSpPr>
          <p:cNvPr id="117" name="Google Shape;117;p79"/>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79"/>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rgbClr val="4C345B"/>
        </a:solidFill>
      </p:bgPr>
    </p:bg>
    <p:spTree>
      <p:nvGrpSpPr>
        <p:cNvPr id="1172" name="Shape 1172"/>
        <p:cNvGrpSpPr/>
        <p:nvPr/>
      </p:nvGrpSpPr>
      <p:grpSpPr>
        <a:xfrm>
          <a:off x="0" y="0"/>
          <a:ext cx="0" cy="0"/>
          <a:chOff x="0" y="0"/>
          <a:chExt cx="0" cy="0"/>
        </a:xfrm>
      </p:grpSpPr>
      <p:sp>
        <p:nvSpPr>
          <p:cNvPr id="1173" name="Google Shape;1173;g275b50cf446_0_2808"/>
          <p:cNvSpPr/>
          <p:nvPr/>
        </p:nvSpPr>
        <p:spPr>
          <a:xfrm>
            <a:off x="-7362" y="0"/>
            <a:ext cx="9151500" cy="5143500"/>
          </a:xfrm>
          <a:prstGeom prst="rect">
            <a:avLst/>
          </a:prstGeom>
          <a:gradFill>
            <a:gsLst>
              <a:gs pos="0">
                <a:srgbClr val="003B75"/>
              </a:gs>
              <a:gs pos="50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74" name="Google Shape;1174;g275b50cf446_0_2808"/>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5" name="Google Shape;1175;g275b50cf446_0_2808"/>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6" name="Google Shape;1176;g275b50cf446_0_2808"/>
          <p:cNvSpPr txBox="1"/>
          <p:nvPr>
            <p:ph type="title"/>
          </p:nvPr>
        </p:nvSpPr>
        <p:spPr>
          <a:xfrm>
            <a:off x="1746317" y="8281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7" name="Google Shape;1177;g275b50cf446_0_2808"/>
          <p:cNvSpPr txBox="1"/>
          <p:nvPr>
            <p:ph idx="1" type="body"/>
          </p:nvPr>
        </p:nvSpPr>
        <p:spPr>
          <a:xfrm>
            <a:off x="1746317" y="16610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lt1"/>
              </a:buClr>
              <a:buSzPts val="1400"/>
              <a:buChar char="■"/>
              <a:defRPr>
                <a:solidFill>
                  <a:schemeClr val="lt1"/>
                </a:solidFill>
              </a:defRPr>
            </a:lvl6pPr>
            <a:lvl7pPr indent="-317500" lvl="6" marL="3200400" rtl="0" algn="l">
              <a:lnSpc>
                <a:spcPct val="90000"/>
              </a:lnSpc>
              <a:spcBef>
                <a:spcPts val="1200"/>
              </a:spcBef>
              <a:spcAft>
                <a:spcPts val="0"/>
              </a:spcAft>
              <a:buClr>
                <a:schemeClr val="lt1"/>
              </a:buClr>
              <a:buSzPts val="1400"/>
              <a:buChar char="●"/>
              <a:defRPr>
                <a:solidFill>
                  <a:schemeClr val="lt1"/>
                </a:solidFill>
              </a:defRPr>
            </a:lvl7pPr>
            <a:lvl8pPr indent="-317500" lvl="7" marL="3657600" rtl="0" algn="l">
              <a:lnSpc>
                <a:spcPct val="90000"/>
              </a:lnSpc>
              <a:spcBef>
                <a:spcPts val="1200"/>
              </a:spcBef>
              <a:spcAft>
                <a:spcPts val="0"/>
              </a:spcAft>
              <a:buClr>
                <a:schemeClr val="lt1"/>
              </a:buClr>
              <a:buSzPts val="1400"/>
              <a:buChar char="○"/>
              <a:defRPr>
                <a:solidFill>
                  <a:schemeClr val="lt1"/>
                </a:solidFill>
              </a:defRPr>
            </a:lvl8pPr>
            <a:lvl9pPr indent="-317500" lvl="8" marL="4114800" rtl="0" algn="l">
              <a:lnSpc>
                <a:spcPct val="90000"/>
              </a:lnSpc>
              <a:spcBef>
                <a:spcPts val="1200"/>
              </a:spcBef>
              <a:spcAft>
                <a:spcPts val="1200"/>
              </a:spcAft>
              <a:buClr>
                <a:schemeClr val="lt1"/>
              </a:buClr>
              <a:buSzPts val="1400"/>
              <a:buChar char="■"/>
              <a:defRPr>
                <a:solidFill>
                  <a:schemeClr val="lt1"/>
                </a:solidFill>
              </a:defRPr>
            </a:lvl9pPr>
          </a:lstStyle>
          <a:p/>
        </p:txBody>
      </p:sp>
      <p:sp>
        <p:nvSpPr>
          <p:cNvPr id="1178" name="Google Shape;1178;g275b50cf446_0_2808"/>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179" name="Google Shape;1179;g275b50cf446_0_2808"/>
          <p:cNvGrpSpPr/>
          <p:nvPr/>
        </p:nvGrpSpPr>
        <p:grpSpPr>
          <a:xfrm>
            <a:off x="-351473" y="-27082"/>
            <a:ext cx="2398141" cy="5170416"/>
            <a:chOff x="-473777" y="-9370"/>
            <a:chExt cx="3197521" cy="6867334"/>
          </a:xfrm>
        </p:grpSpPr>
        <p:sp>
          <p:nvSpPr>
            <p:cNvPr id="1180" name="Google Shape;1180;g275b50cf446_0_2808"/>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81" name="Google Shape;1181;g275b50cf446_0_2808"/>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pic>
        <p:nvPicPr>
          <p:cNvPr id="1182" name="Google Shape;1182;g275b50cf446_0_2808"/>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183" name="Google Shape;1183;g275b50cf446_0_2808"/>
          <p:cNvPicPr preferRelativeResize="0"/>
          <p:nvPr/>
        </p:nvPicPr>
        <p:blipFill rotWithShape="1">
          <a:blip r:embed="rId3">
            <a:alphaModFix/>
          </a:blip>
          <a:srcRect b="0" l="62483" r="0" t="0"/>
          <a:stretch/>
        </p:blipFill>
        <p:spPr>
          <a:xfrm>
            <a:off x="70175" y="4282975"/>
            <a:ext cx="741045" cy="754875"/>
          </a:xfrm>
          <a:prstGeom prst="rect">
            <a:avLst/>
          </a:prstGeom>
          <a:noFill/>
          <a:ln>
            <a:noFill/>
          </a:ln>
        </p:spPr>
      </p:pic>
      <p:pic>
        <p:nvPicPr>
          <p:cNvPr id="1184" name="Google Shape;1184;g275b50cf446_0_2808"/>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bg>
      <p:bgPr>
        <a:solidFill>
          <a:srgbClr val="4C345B"/>
        </a:solidFill>
      </p:bgPr>
    </p:bg>
    <p:spTree>
      <p:nvGrpSpPr>
        <p:cNvPr id="1185" name="Shape 1185"/>
        <p:cNvGrpSpPr/>
        <p:nvPr/>
      </p:nvGrpSpPr>
      <p:grpSpPr>
        <a:xfrm>
          <a:off x="0" y="0"/>
          <a:ext cx="0" cy="0"/>
          <a:chOff x="0" y="0"/>
          <a:chExt cx="0" cy="0"/>
        </a:xfrm>
      </p:grpSpPr>
      <p:grpSp>
        <p:nvGrpSpPr>
          <p:cNvPr id="1186" name="Google Shape;1186;g275b50cf446_0_2821"/>
          <p:cNvGrpSpPr/>
          <p:nvPr/>
        </p:nvGrpSpPr>
        <p:grpSpPr>
          <a:xfrm>
            <a:off x="-13625" y="-7666"/>
            <a:ext cx="9157411" cy="5151917"/>
            <a:chOff x="0" y="-2662"/>
            <a:chExt cx="12192000" cy="6859162"/>
          </a:xfrm>
        </p:grpSpPr>
        <p:sp>
          <p:nvSpPr>
            <p:cNvPr id="1187" name="Google Shape;1187;g275b50cf446_0_2821"/>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188" name="Google Shape;1188;g275b50cf446_0_2821"/>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189" name="Google Shape;1189;g275b50cf446_0_2821"/>
          <p:cNvGrpSpPr/>
          <p:nvPr/>
        </p:nvGrpSpPr>
        <p:grpSpPr>
          <a:xfrm>
            <a:off x="388420" y="-14421"/>
            <a:ext cx="3471257" cy="5167960"/>
            <a:chOff x="3308351" y="2370138"/>
            <a:chExt cx="2760662" cy="4110037"/>
          </a:xfrm>
        </p:grpSpPr>
        <p:sp>
          <p:nvSpPr>
            <p:cNvPr id="1190" name="Google Shape;1190;g275b50cf446_0_2821"/>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91" name="Google Shape;1191;g275b50cf446_0_2821"/>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192" name="Google Shape;1192;g275b50cf446_0_2821"/>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193" name="Google Shape;1193;g275b50cf446_0_2821"/>
          <p:cNvSpPr/>
          <p:nvPr/>
        </p:nvSpPr>
        <p:spPr>
          <a:xfrm>
            <a:off x="0" y="0"/>
            <a:ext cx="9144000" cy="48168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1194" name="Google Shape;1194;g275b50cf446_0_2821"/>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195" name="Google Shape;1195;g275b50cf446_0_2821"/>
          <p:cNvSpPr txBox="1"/>
          <p:nvPr>
            <p:ph idx="11" type="ftr"/>
          </p:nvPr>
        </p:nvSpPr>
        <p:spPr>
          <a:xfrm>
            <a:off x="3074670"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96" name="Google Shape;1196;g275b50cf446_0_2821"/>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97" name="Google Shape;1197;g275b50cf446_0_2821"/>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198" name="Google Shape;1198;g275b50cf446_0_2821"/>
          <p:cNvPicPr preferRelativeResize="0"/>
          <p:nvPr/>
        </p:nvPicPr>
        <p:blipFill rotWithShape="1">
          <a:blip r:embed="rId3">
            <a:alphaModFix/>
          </a:blip>
          <a:srcRect b="0" l="62483" r="0" t="0"/>
          <a:stretch/>
        </p:blipFill>
        <p:spPr>
          <a:xfrm>
            <a:off x="8680547" y="4904723"/>
            <a:ext cx="234401" cy="238775"/>
          </a:xfrm>
          <a:prstGeom prst="rect">
            <a:avLst/>
          </a:prstGeom>
          <a:noFill/>
          <a:ln>
            <a:noFill/>
          </a:ln>
        </p:spPr>
      </p:pic>
      <p:sp>
        <p:nvSpPr>
          <p:cNvPr id="1199" name="Google Shape;1199;g275b50cf446_0_2821"/>
          <p:cNvSpPr txBox="1"/>
          <p:nvPr>
            <p:ph type="title"/>
          </p:nvPr>
        </p:nvSpPr>
        <p:spPr>
          <a:xfrm>
            <a:off x="828875" y="359500"/>
            <a:ext cx="69387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0" name="Google Shape;1200;g275b50cf446_0_2821"/>
          <p:cNvSpPr txBox="1"/>
          <p:nvPr>
            <p:ph idx="1" type="body"/>
          </p:nvPr>
        </p:nvSpPr>
        <p:spPr>
          <a:xfrm>
            <a:off x="772975" y="905448"/>
            <a:ext cx="6938700" cy="15381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201" name="Google Shape;1201;g275b50cf446_0_2821"/>
          <p:cNvPicPr preferRelativeResize="0"/>
          <p:nvPr/>
        </p:nvPicPr>
        <p:blipFill rotWithShape="1">
          <a:blip r:embed="rId4">
            <a:alphaModFix/>
          </a:blip>
          <a:srcRect b="32845" l="24619" r="23615" t="33251"/>
          <a:stretch/>
        </p:blipFill>
        <p:spPr>
          <a:xfrm>
            <a:off x="101725" y="267587"/>
            <a:ext cx="571945" cy="484799"/>
          </a:xfrm>
          <a:prstGeom prst="rect">
            <a:avLst/>
          </a:prstGeom>
          <a:noFill/>
          <a:ln>
            <a:noFill/>
          </a:ln>
        </p:spPr>
      </p:pic>
      <p:pic>
        <p:nvPicPr>
          <p:cNvPr id="1202" name="Google Shape;1202;g275b50cf446_0_2821"/>
          <p:cNvPicPr preferRelativeResize="0"/>
          <p:nvPr/>
        </p:nvPicPr>
        <p:blipFill rotWithShape="1">
          <a:blip r:embed="rId5">
            <a:alphaModFix/>
          </a:blip>
          <a:srcRect b="19591" l="26309" r="26209" t="14510"/>
          <a:stretch/>
        </p:blipFill>
        <p:spPr>
          <a:xfrm>
            <a:off x="8558326" y="12025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bg>
      <p:bgPr>
        <a:solidFill>
          <a:srgbClr val="4C345B"/>
        </a:solidFill>
      </p:bgPr>
    </p:bg>
    <p:spTree>
      <p:nvGrpSpPr>
        <p:cNvPr id="1203" name="Shape 1203"/>
        <p:cNvGrpSpPr/>
        <p:nvPr/>
      </p:nvGrpSpPr>
      <p:grpSpPr>
        <a:xfrm>
          <a:off x="0" y="0"/>
          <a:ext cx="0" cy="0"/>
          <a:chOff x="0" y="0"/>
          <a:chExt cx="0" cy="0"/>
        </a:xfrm>
      </p:grpSpPr>
      <p:grpSp>
        <p:nvGrpSpPr>
          <p:cNvPr id="1204" name="Google Shape;1204;g275b50cf446_0_2839"/>
          <p:cNvGrpSpPr/>
          <p:nvPr/>
        </p:nvGrpSpPr>
        <p:grpSpPr>
          <a:xfrm>
            <a:off x="-13625" y="-7666"/>
            <a:ext cx="9157411" cy="5151917"/>
            <a:chOff x="0" y="-2662"/>
            <a:chExt cx="12192000" cy="6859162"/>
          </a:xfrm>
        </p:grpSpPr>
        <p:sp>
          <p:nvSpPr>
            <p:cNvPr id="1205" name="Google Shape;1205;g275b50cf446_0_2839"/>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206" name="Google Shape;1206;g275b50cf446_0_2839"/>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207" name="Google Shape;1207;g275b50cf446_0_2839"/>
          <p:cNvGrpSpPr/>
          <p:nvPr/>
        </p:nvGrpSpPr>
        <p:grpSpPr>
          <a:xfrm>
            <a:off x="388420" y="-14421"/>
            <a:ext cx="3471257" cy="5167960"/>
            <a:chOff x="3308351" y="2370138"/>
            <a:chExt cx="2760662" cy="4110037"/>
          </a:xfrm>
        </p:grpSpPr>
        <p:sp>
          <p:nvSpPr>
            <p:cNvPr id="1208" name="Google Shape;1208;g275b50cf446_0_2839"/>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09" name="Google Shape;1209;g275b50cf446_0_2839"/>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10" name="Google Shape;1210;g275b50cf446_0_2839"/>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211" name="Google Shape;1211;g275b50cf446_0_2839"/>
          <p:cNvSpPr/>
          <p:nvPr/>
        </p:nvSpPr>
        <p:spPr>
          <a:xfrm>
            <a:off x="-7362" y="120238"/>
            <a:ext cx="9149100" cy="4729200"/>
          </a:xfrm>
          <a:prstGeom prst="rect">
            <a:avLst/>
          </a:prstGeom>
          <a:gradFill>
            <a:gsLst>
              <a:gs pos="0">
                <a:srgbClr val="003B75"/>
              </a:gs>
              <a:gs pos="54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12" name="Google Shape;1212;g275b50cf446_0_2839"/>
          <p:cNvSpPr txBox="1"/>
          <p:nvPr>
            <p:ph type="title"/>
          </p:nvPr>
        </p:nvSpPr>
        <p:spPr>
          <a:xfrm>
            <a:off x="720090" y="828108"/>
            <a:ext cx="77952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13" name="Google Shape;1213;g275b50cf446_0_2839"/>
          <p:cNvSpPr txBox="1"/>
          <p:nvPr>
            <p:ph idx="1" type="body"/>
          </p:nvPr>
        </p:nvSpPr>
        <p:spPr>
          <a:xfrm>
            <a:off x="754380" y="1703895"/>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214" name="Google Shape;1214;g275b50cf446_0_2839"/>
          <p:cNvSpPr txBox="1"/>
          <p:nvPr>
            <p:ph idx="10" type="dt"/>
          </p:nvPr>
        </p:nvSpPr>
        <p:spPr>
          <a:xfrm>
            <a:off x="0" y="530072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5" name="Google Shape;1215;g275b50cf446_0_2839"/>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16" name="Google Shape;1216;g275b50cf446_0_2839"/>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17" name="Google Shape;1217;g275b50cf446_0_2839"/>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218" name="Google Shape;1218;g275b50cf446_0_2839"/>
          <p:cNvPicPr preferRelativeResize="0"/>
          <p:nvPr/>
        </p:nvPicPr>
        <p:blipFill rotWithShape="1">
          <a:blip r:embed="rId3">
            <a:alphaModFix/>
          </a:blip>
          <a:srcRect b="0" l="62483" r="0" t="0"/>
          <a:stretch/>
        </p:blipFill>
        <p:spPr>
          <a:xfrm>
            <a:off x="100600" y="73225"/>
            <a:ext cx="741045" cy="754875"/>
          </a:xfrm>
          <a:prstGeom prst="rect">
            <a:avLst/>
          </a:prstGeom>
          <a:noFill/>
          <a:ln>
            <a:noFill/>
          </a:ln>
        </p:spPr>
      </p:pic>
      <p:pic>
        <p:nvPicPr>
          <p:cNvPr id="1219" name="Google Shape;1219;g275b50cf446_0_2839"/>
          <p:cNvPicPr preferRelativeResize="0"/>
          <p:nvPr/>
        </p:nvPicPr>
        <p:blipFill rotWithShape="1">
          <a:blip r:embed="rId4">
            <a:alphaModFix/>
          </a:blip>
          <a:srcRect b="19591" l="26309" r="26209" t="14510"/>
          <a:stretch/>
        </p:blipFill>
        <p:spPr>
          <a:xfrm>
            <a:off x="8552176" y="141025"/>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bg>
      <p:bgPr>
        <a:solidFill>
          <a:srgbClr val="4C345B"/>
        </a:solidFill>
      </p:bgPr>
    </p:bg>
    <p:spTree>
      <p:nvGrpSpPr>
        <p:cNvPr id="1220" name="Shape 1220"/>
        <p:cNvGrpSpPr/>
        <p:nvPr/>
      </p:nvGrpSpPr>
      <p:grpSpPr>
        <a:xfrm>
          <a:off x="0" y="0"/>
          <a:ext cx="0" cy="0"/>
          <a:chOff x="0" y="0"/>
          <a:chExt cx="0" cy="0"/>
        </a:xfrm>
      </p:grpSpPr>
      <p:grpSp>
        <p:nvGrpSpPr>
          <p:cNvPr id="1221" name="Google Shape;1221;g275b50cf446_0_2856"/>
          <p:cNvGrpSpPr/>
          <p:nvPr/>
        </p:nvGrpSpPr>
        <p:grpSpPr>
          <a:xfrm>
            <a:off x="-13625" y="-7666"/>
            <a:ext cx="9157411" cy="5151917"/>
            <a:chOff x="0" y="-2662"/>
            <a:chExt cx="12192000" cy="6859162"/>
          </a:xfrm>
        </p:grpSpPr>
        <p:sp>
          <p:nvSpPr>
            <p:cNvPr id="1222" name="Google Shape;1222;g275b50cf446_0_2856"/>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223" name="Google Shape;1223;g275b50cf446_0_2856"/>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224" name="Google Shape;1224;g275b50cf446_0_2856"/>
          <p:cNvGrpSpPr/>
          <p:nvPr/>
        </p:nvGrpSpPr>
        <p:grpSpPr>
          <a:xfrm>
            <a:off x="388420" y="-14421"/>
            <a:ext cx="3471257" cy="5167960"/>
            <a:chOff x="3308351" y="2370138"/>
            <a:chExt cx="2760662" cy="4110037"/>
          </a:xfrm>
        </p:grpSpPr>
        <p:sp>
          <p:nvSpPr>
            <p:cNvPr id="1225" name="Google Shape;1225;g275b50cf446_0_2856"/>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6" name="Google Shape;1226;g275b50cf446_0_2856"/>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27" name="Google Shape;1227;g275b50cf446_0_2856"/>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228" name="Google Shape;1228;g275b50cf446_0_2856"/>
          <p:cNvSpPr/>
          <p:nvPr/>
        </p:nvSpPr>
        <p:spPr>
          <a:xfrm>
            <a:off x="0" y="0"/>
            <a:ext cx="9144000" cy="51435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1229" name="Google Shape;1229;g275b50cf446_0_2856"/>
          <p:cNvSpPr/>
          <p:nvPr/>
        </p:nvSpPr>
        <p:spPr>
          <a:xfrm>
            <a:off x="-54254" y="-25087"/>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30" name="Google Shape;1230;g275b50cf446_0_2856"/>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1" name="Google Shape;1231;g275b50cf446_0_2856"/>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2" name="Google Shape;1232;g275b50cf446_0_2856"/>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33" name="Google Shape;1233;g275b50cf446_0_2856"/>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234" name="Google Shape;1234;g275b50cf446_0_2856"/>
          <p:cNvPicPr preferRelativeResize="0"/>
          <p:nvPr/>
        </p:nvPicPr>
        <p:blipFill rotWithShape="1">
          <a:blip r:embed="rId3">
            <a:alphaModFix/>
          </a:blip>
          <a:srcRect b="0" l="62483" r="0" t="0"/>
          <a:stretch/>
        </p:blipFill>
        <p:spPr>
          <a:xfrm>
            <a:off x="8721854" y="4676634"/>
            <a:ext cx="493776" cy="502985"/>
          </a:xfrm>
          <a:prstGeom prst="rect">
            <a:avLst/>
          </a:prstGeom>
          <a:noFill/>
          <a:ln>
            <a:noFill/>
          </a:ln>
        </p:spPr>
      </p:pic>
      <p:sp>
        <p:nvSpPr>
          <p:cNvPr id="1235" name="Google Shape;1235;g275b50cf446_0_2856"/>
          <p:cNvSpPr txBox="1"/>
          <p:nvPr>
            <p:ph type="title"/>
          </p:nvPr>
        </p:nvSpPr>
        <p:spPr>
          <a:xfrm>
            <a:off x="450917" y="5233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36" name="Google Shape;1236;g275b50cf446_0_2856"/>
          <p:cNvSpPr txBox="1"/>
          <p:nvPr>
            <p:ph idx="1" type="body"/>
          </p:nvPr>
        </p:nvSpPr>
        <p:spPr>
          <a:xfrm>
            <a:off x="450917" y="13562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237" name="Google Shape;1237;g275b50cf446_0_2856"/>
          <p:cNvPicPr preferRelativeResize="0"/>
          <p:nvPr/>
        </p:nvPicPr>
        <p:blipFill rotWithShape="1">
          <a:blip r:embed="rId4">
            <a:alphaModFix/>
          </a:blip>
          <a:srcRect b="32845" l="24619" r="23615" t="33251"/>
          <a:stretch/>
        </p:blipFill>
        <p:spPr>
          <a:xfrm>
            <a:off x="30650" y="135050"/>
            <a:ext cx="571945" cy="484799"/>
          </a:xfrm>
          <a:prstGeom prst="rect">
            <a:avLst/>
          </a:prstGeom>
          <a:noFill/>
          <a:ln>
            <a:noFill/>
          </a:ln>
        </p:spPr>
      </p:pic>
      <p:pic>
        <p:nvPicPr>
          <p:cNvPr id="1238" name="Google Shape;1238;g275b50cf446_0_2856"/>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subtitle Slide 1" showMasterSp="0">
  <p:cSld name="3_Title Slide_1">
    <p:bg>
      <p:bgPr>
        <a:solidFill>
          <a:srgbClr val="4C345B"/>
        </a:solidFill>
      </p:bgPr>
    </p:bg>
    <p:spTree>
      <p:nvGrpSpPr>
        <p:cNvPr id="1239" name="Shape 1239"/>
        <p:cNvGrpSpPr/>
        <p:nvPr/>
      </p:nvGrpSpPr>
      <p:grpSpPr>
        <a:xfrm>
          <a:off x="0" y="0"/>
          <a:ext cx="0" cy="0"/>
          <a:chOff x="0" y="0"/>
          <a:chExt cx="0" cy="0"/>
        </a:xfrm>
      </p:grpSpPr>
      <p:pic>
        <p:nvPicPr>
          <p:cNvPr id="1240" name="Google Shape;1240;g275b50cf446_0_2875"/>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grpSp>
        <p:nvGrpSpPr>
          <p:cNvPr id="1241" name="Google Shape;1241;g275b50cf446_0_2875"/>
          <p:cNvGrpSpPr/>
          <p:nvPr/>
        </p:nvGrpSpPr>
        <p:grpSpPr>
          <a:xfrm>
            <a:off x="-351473" y="-27082"/>
            <a:ext cx="2398141" cy="5170416"/>
            <a:chOff x="-473777" y="-9370"/>
            <a:chExt cx="3197521" cy="6867334"/>
          </a:xfrm>
        </p:grpSpPr>
        <p:sp>
          <p:nvSpPr>
            <p:cNvPr id="1242" name="Google Shape;1242;g275b50cf446_0_2875"/>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43" name="Google Shape;1243;g275b50cf446_0_2875"/>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244" name="Google Shape;1244;g275b50cf446_0_2875"/>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5" name="Google Shape;1245;g275b50cf446_0_2875"/>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6" name="Google Shape;1246;g275b50cf446_0_2875"/>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47" name="Google Shape;1247;g275b50cf446_0_2875"/>
          <p:cNvSpPr txBox="1"/>
          <p:nvPr>
            <p:ph idx="1" type="subTitle"/>
          </p:nvPr>
        </p:nvSpPr>
        <p:spPr>
          <a:xfrm>
            <a:off x="652219" y="3374957"/>
            <a:ext cx="4348200" cy="2769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descr="Diagram&#10;&#10;Description automatically generated with medium confidence" id="1248" name="Google Shape;1248;g275b50cf446_0_2875"/>
          <p:cNvPicPr preferRelativeResize="0"/>
          <p:nvPr/>
        </p:nvPicPr>
        <p:blipFill rotWithShape="1">
          <a:blip r:embed="rId3">
            <a:alphaModFix/>
          </a:blip>
          <a:srcRect b="0" l="0" r="0" t="0"/>
          <a:stretch/>
        </p:blipFill>
        <p:spPr>
          <a:xfrm>
            <a:off x="6905027" y="40131"/>
            <a:ext cx="2289873" cy="875110"/>
          </a:xfrm>
          <a:prstGeom prst="rect">
            <a:avLst/>
          </a:prstGeom>
          <a:noFill/>
          <a:ln>
            <a:noFill/>
          </a:ln>
        </p:spPr>
      </p:pic>
      <p:sp>
        <p:nvSpPr>
          <p:cNvPr id="1249" name="Google Shape;1249;g275b50cf446_0_2875"/>
          <p:cNvSpPr txBox="1"/>
          <p:nvPr>
            <p:ph type="title"/>
          </p:nvPr>
        </p:nvSpPr>
        <p:spPr>
          <a:xfrm>
            <a:off x="652225" y="2455975"/>
            <a:ext cx="30861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1250" name="Google Shape;1250;g275b50cf446_0_2875"/>
          <p:cNvPicPr preferRelativeResize="0"/>
          <p:nvPr/>
        </p:nvPicPr>
        <p:blipFill rotWithShape="1">
          <a:blip r:embed="rId4">
            <a:alphaModFix/>
          </a:blip>
          <a:srcRect b="19591" l="26309" r="26209" t="14510"/>
          <a:stretch/>
        </p:blipFill>
        <p:spPr>
          <a:xfrm>
            <a:off x="977046" y="127150"/>
            <a:ext cx="1800806" cy="232882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bg>
      <p:bgPr>
        <a:solidFill>
          <a:srgbClr val="4C345B"/>
        </a:solidFill>
      </p:bgPr>
    </p:bg>
    <p:spTree>
      <p:nvGrpSpPr>
        <p:cNvPr id="1251" name="Shape 1251"/>
        <p:cNvGrpSpPr/>
        <p:nvPr/>
      </p:nvGrpSpPr>
      <p:grpSpPr>
        <a:xfrm>
          <a:off x="0" y="0"/>
          <a:ext cx="0" cy="0"/>
          <a:chOff x="0" y="0"/>
          <a:chExt cx="0" cy="0"/>
        </a:xfrm>
      </p:grpSpPr>
      <p:grpSp>
        <p:nvGrpSpPr>
          <p:cNvPr id="1252" name="Google Shape;1252;g275b50cf446_0_2887"/>
          <p:cNvGrpSpPr/>
          <p:nvPr/>
        </p:nvGrpSpPr>
        <p:grpSpPr>
          <a:xfrm>
            <a:off x="-351473" y="-27082"/>
            <a:ext cx="2398141" cy="5170416"/>
            <a:chOff x="-473777" y="-9370"/>
            <a:chExt cx="3197521" cy="6867334"/>
          </a:xfrm>
        </p:grpSpPr>
        <p:sp>
          <p:nvSpPr>
            <p:cNvPr id="1253" name="Google Shape;1253;g275b50cf446_0_2887"/>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54" name="Google Shape;1254;g275b50cf446_0_2887"/>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255" name="Google Shape;1255;g275b50cf446_0_2887"/>
          <p:cNvSpPr/>
          <p:nvPr/>
        </p:nvSpPr>
        <p:spPr>
          <a:xfrm>
            <a:off x="0" y="0"/>
            <a:ext cx="22023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56" name="Google Shape;1256;g275b50cf446_0_2887"/>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57" name="Google Shape;1257;g275b50cf446_0_2887"/>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58" name="Google Shape;1258;g275b50cf446_0_2887"/>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
        <p:nvSpPr>
          <p:cNvPr id="1259" name="Google Shape;1259;g275b50cf446_0_2887"/>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0" name="Google Shape;1260;g275b50cf446_0_2887"/>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descr="Diagram&#10;&#10;Description automatically generated with medium confidence" id="1261" name="Google Shape;1261;g275b50cf446_0_2887"/>
          <p:cNvPicPr preferRelativeResize="0"/>
          <p:nvPr/>
        </p:nvPicPr>
        <p:blipFill rotWithShape="1">
          <a:blip r:embed="rId3">
            <a:alphaModFix/>
          </a:blip>
          <a:srcRect b="0" l="62483" r="0" t="0"/>
          <a:stretch/>
        </p:blipFill>
        <p:spPr>
          <a:xfrm>
            <a:off x="70175" y="4282975"/>
            <a:ext cx="741045" cy="754875"/>
          </a:xfrm>
          <a:prstGeom prst="rect">
            <a:avLst/>
          </a:prstGeom>
          <a:noFill/>
          <a:ln>
            <a:noFill/>
          </a:ln>
        </p:spPr>
      </p:pic>
      <p:pic>
        <p:nvPicPr>
          <p:cNvPr id="1262" name="Google Shape;1262;g275b50cf446_0_2887"/>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rgbClr val="4C345B"/>
        </a:solidFill>
      </p:bgPr>
    </p:bg>
    <p:spTree>
      <p:nvGrpSpPr>
        <p:cNvPr id="1263" name="Shape 1263"/>
        <p:cNvGrpSpPr/>
        <p:nvPr/>
      </p:nvGrpSpPr>
      <p:grpSpPr>
        <a:xfrm>
          <a:off x="0" y="0"/>
          <a:ext cx="0" cy="0"/>
          <a:chOff x="0" y="0"/>
          <a:chExt cx="0" cy="0"/>
        </a:xfrm>
      </p:grpSpPr>
      <p:pic>
        <p:nvPicPr>
          <p:cNvPr id="1264" name="Google Shape;1264;g275b50cf446_0_2899"/>
          <p:cNvPicPr preferRelativeResize="0"/>
          <p:nvPr/>
        </p:nvPicPr>
        <p:blipFill rotWithShape="1">
          <a:blip r:embed="rId2">
            <a:alphaModFix/>
          </a:blip>
          <a:srcRect b="0" l="8320" r="-8319" t="0"/>
          <a:stretch/>
        </p:blipFill>
        <p:spPr>
          <a:xfrm>
            <a:off x="0" y="0"/>
            <a:ext cx="4943475" cy="5143500"/>
          </a:xfrm>
          <a:prstGeom prst="rect">
            <a:avLst/>
          </a:prstGeom>
          <a:noFill/>
          <a:ln>
            <a:noFill/>
          </a:ln>
        </p:spPr>
      </p:pic>
      <p:sp>
        <p:nvSpPr>
          <p:cNvPr id="1265" name="Google Shape;1265;g275b50cf446_0_2899"/>
          <p:cNvSpPr/>
          <p:nvPr/>
        </p:nvSpPr>
        <p:spPr>
          <a:xfrm>
            <a:off x="0" y="0"/>
            <a:ext cx="22023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266" name="Google Shape;1266;g275b50cf446_0_2899"/>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67" name="Google Shape;1267;g275b50cf446_0_2899"/>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8" name="Google Shape;1268;g275b50cf446_0_2899"/>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269" name="Google Shape;1269;g275b50cf446_0_2899"/>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70" name="Google Shape;1270;g275b50cf446_0_2899"/>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71" name="Google Shape;1271;g275b50cf446_0_2899"/>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272" name="Google Shape;1272;g275b50cf446_0_2899"/>
          <p:cNvPicPr preferRelativeResize="0"/>
          <p:nvPr/>
        </p:nvPicPr>
        <p:blipFill rotWithShape="1">
          <a:blip r:embed="rId4">
            <a:alphaModFix/>
          </a:blip>
          <a:srcRect b="0" l="62483" r="0" t="0"/>
          <a:stretch/>
        </p:blipFill>
        <p:spPr>
          <a:xfrm>
            <a:off x="70175" y="4282975"/>
            <a:ext cx="741045" cy="754875"/>
          </a:xfrm>
          <a:prstGeom prst="rect">
            <a:avLst/>
          </a:prstGeom>
          <a:noFill/>
          <a:ln>
            <a:noFill/>
          </a:ln>
        </p:spPr>
      </p:pic>
      <p:pic>
        <p:nvPicPr>
          <p:cNvPr id="1273" name="Google Shape;1273;g275b50cf446_0_2899"/>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bg>
      <p:bgPr>
        <a:solidFill>
          <a:srgbClr val="4C345B"/>
        </a:solidFill>
      </p:bgPr>
    </p:bg>
    <p:spTree>
      <p:nvGrpSpPr>
        <p:cNvPr id="1274" name="Shape 1274"/>
        <p:cNvGrpSpPr/>
        <p:nvPr/>
      </p:nvGrpSpPr>
      <p:grpSpPr>
        <a:xfrm>
          <a:off x="0" y="0"/>
          <a:ext cx="0" cy="0"/>
          <a:chOff x="0" y="0"/>
          <a:chExt cx="0" cy="0"/>
        </a:xfrm>
      </p:grpSpPr>
      <p:pic>
        <p:nvPicPr>
          <p:cNvPr id="1275" name="Google Shape;1275;g275b50cf446_0_2910"/>
          <p:cNvPicPr preferRelativeResize="0"/>
          <p:nvPr/>
        </p:nvPicPr>
        <p:blipFill rotWithShape="1">
          <a:blip r:embed="rId2">
            <a:alphaModFix/>
          </a:blip>
          <a:srcRect b="0" l="8320" r="-8319" t="0"/>
          <a:stretch/>
        </p:blipFill>
        <p:spPr>
          <a:xfrm>
            <a:off x="0" y="0"/>
            <a:ext cx="4943475" cy="5143500"/>
          </a:xfrm>
          <a:prstGeom prst="rect">
            <a:avLst/>
          </a:prstGeom>
          <a:noFill/>
          <a:ln>
            <a:noFill/>
          </a:ln>
        </p:spPr>
      </p:pic>
      <p:sp>
        <p:nvSpPr>
          <p:cNvPr id="1276" name="Google Shape;1276;g275b50cf446_0_2910"/>
          <p:cNvSpPr/>
          <p:nvPr/>
        </p:nvSpPr>
        <p:spPr>
          <a:xfrm>
            <a:off x="-27194" y="-28280"/>
            <a:ext cx="9229103" cy="5189585"/>
          </a:xfrm>
          <a:custGeom>
            <a:rect b="b" l="l" r="r" t="t"/>
            <a:pathLst>
              <a:path extrusionOk="0" h="10034" w="11435">
                <a:moveTo>
                  <a:pt x="2575" y="34"/>
                </a:moveTo>
                <a:cubicBezTo>
                  <a:pt x="-402" y="4217"/>
                  <a:pt x="1266" y="8979"/>
                  <a:pt x="1266" y="8979"/>
                </a:cubicBezTo>
                <a:cubicBezTo>
                  <a:pt x="-256" y="5305"/>
                  <a:pt x="52" y="2181"/>
                  <a:pt x="690" y="39"/>
                </a:cubicBezTo>
                <a:cubicBezTo>
                  <a:pt x="693" y="34"/>
                  <a:pt x="420" y="39"/>
                  <a:pt x="420" y="39"/>
                </a:cubicBezTo>
                <a:cubicBezTo>
                  <a:pt x="-826" y="4953"/>
                  <a:pt x="1103" y="8840"/>
                  <a:pt x="1103" y="8840"/>
                </a:cubicBezTo>
                <a:cubicBezTo>
                  <a:pt x="1337" y="9289"/>
                  <a:pt x="1572" y="9682"/>
                  <a:pt x="1809" y="10034"/>
                </a:cubicBezTo>
                <a:lnTo>
                  <a:pt x="11424" y="10034"/>
                </a:lnTo>
                <a:cubicBezTo>
                  <a:pt x="11424" y="34"/>
                  <a:pt x="11435" y="0"/>
                  <a:pt x="11435" y="0"/>
                </a:cubicBezTo>
                <a:lnTo>
                  <a:pt x="2575" y="34"/>
                </a:lnTo>
                <a:close/>
              </a:path>
            </a:pathLst>
          </a:custGeom>
          <a:gradFill>
            <a:gsLst>
              <a:gs pos="0">
                <a:srgbClr val="003B75"/>
              </a:gs>
              <a:gs pos="50000">
                <a:srgbClr val="002139"/>
              </a:gs>
              <a:gs pos="100000">
                <a:srgbClr val="002139"/>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277" name="Google Shape;1277;g275b50cf446_0_2910"/>
          <p:cNvSpPr txBox="1"/>
          <p:nvPr>
            <p:ph type="title"/>
          </p:nvPr>
        </p:nvSpPr>
        <p:spPr>
          <a:xfrm>
            <a:off x="1746317" y="8281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78" name="Google Shape;1278;g275b50cf446_0_2910"/>
          <p:cNvSpPr txBox="1"/>
          <p:nvPr>
            <p:ph idx="1" type="body"/>
          </p:nvPr>
        </p:nvSpPr>
        <p:spPr>
          <a:xfrm>
            <a:off x="1746317" y="16610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lt1"/>
              </a:buClr>
              <a:buSzPts val="1400"/>
              <a:buChar char="■"/>
              <a:defRPr>
                <a:solidFill>
                  <a:schemeClr val="lt1"/>
                </a:solidFill>
              </a:defRPr>
            </a:lvl6pPr>
            <a:lvl7pPr indent="-317500" lvl="6" marL="3200400" rtl="0" algn="l">
              <a:lnSpc>
                <a:spcPct val="90000"/>
              </a:lnSpc>
              <a:spcBef>
                <a:spcPts val="1200"/>
              </a:spcBef>
              <a:spcAft>
                <a:spcPts val="0"/>
              </a:spcAft>
              <a:buClr>
                <a:schemeClr val="lt1"/>
              </a:buClr>
              <a:buSzPts val="1400"/>
              <a:buChar char="●"/>
              <a:defRPr>
                <a:solidFill>
                  <a:schemeClr val="lt1"/>
                </a:solidFill>
              </a:defRPr>
            </a:lvl7pPr>
            <a:lvl8pPr indent="-317500" lvl="7" marL="3657600" rtl="0" algn="l">
              <a:lnSpc>
                <a:spcPct val="90000"/>
              </a:lnSpc>
              <a:spcBef>
                <a:spcPts val="1200"/>
              </a:spcBef>
              <a:spcAft>
                <a:spcPts val="0"/>
              </a:spcAft>
              <a:buClr>
                <a:schemeClr val="lt1"/>
              </a:buClr>
              <a:buSzPts val="1400"/>
              <a:buChar char="○"/>
              <a:defRPr>
                <a:solidFill>
                  <a:schemeClr val="lt1"/>
                </a:solidFill>
              </a:defRPr>
            </a:lvl8pPr>
            <a:lvl9pPr indent="-317500" lvl="8" marL="4114800" rtl="0" algn="l">
              <a:lnSpc>
                <a:spcPct val="90000"/>
              </a:lnSpc>
              <a:spcBef>
                <a:spcPts val="1200"/>
              </a:spcBef>
              <a:spcAft>
                <a:spcPts val="1200"/>
              </a:spcAft>
              <a:buClr>
                <a:schemeClr val="lt1"/>
              </a:buClr>
              <a:buSzPts val="1400"/>
              <a:buChar char="■"/>
              <a:defRPr>
                <a:solidFill>
                  <a:schemeClr val="lt1"/>
                </a:solidFill>
              </a:defRPr>
            </a:lvl9pPr>
          </a:lstStyle>
          <a:p/>
        </p:txBody>
      </p:sp>
      <p:sp>
        <p:nvSpPr>
          <p:cNvPr id="1279" name="Google Shape;1279;g275b50cf446_0_2910"/>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80" name="Google Shape;1280;g275b50cf446_0_2910"/>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81" name="Google Shape;1281;g275b50cf446_0_2910"/>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282" name="Google Shape;1282;g275b50cf446_0_2910"/>
          <p:cNvPicPr preferRelativeResize="0"/>
          <p:nvPr/>
        </p:nvPicPr>
        <p:blipFill rotWithShape="1">
          <a:blip r:embed="rId4">
            <a:alphaModFix/>
          </a:blip>
          <a:srcRect b="0" l="62483" r="0" t="0"/>
          <a:stretch/>
        </p:blipFill>
        <p:spPr>
          <a:xfrm>
            <a:off x="70175" y="4282975"/>
            <a:ext cx="741045" cy="754875"/>
          </a:xfrm>
          <a:prstGeom prst="rect">
            <a:avLst/>
          </a:prstGeom>
          <a:noFill/>
          <a:ln>
            <a:noFill/>
          </a:ln>
        </p:spPr>
      </p:pic>
      <p:pic>
        <p:nvPicPr>
          <p:cNvPr id="1283" name="Google Shape;1283;g275b50cf446_0_2910"/>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1" showMasterSp="0">
  <p:cSld name="3_Title Slide_1_1">
    <p:bg>
      <p:bgPr>
        <a:solidFill>
          <a:srgbClr val="4C345B"/>
        </a:solidFill>
      </p:bgPr>
    </p:bg>
    <p:spTree>
      <p:nvGrpSpPr>
        <p:cNvPr id="1284" name="Shape 1284"/>
        <p:cNvGrpSpPr/>
        <p:nvPr/>
      </p:nvGrpSpPr>
      <p:grpSpPr>
        <a:xfrm>
          <a:off x="0" y="0"/>
          <a:ext cx="0" cy="0"/>
          <a:chOff x="0" y="0"/>
          <a:chExt cx="0" cy="0"/>
        </a:xfrm>
      </p:grpSpPr>
      <p:pic>
        <p:nvPicPr>
          <p:cNvPr id="1285" name="Google Shape;1285;g275b50cf446_0_2920"/>
          <p:cNvPicPr preferRelativeResize="0"/>
          <p:nvPr/>
        </p:nvPicPr>
        <p:blipFill rotWithShape="1">
          <a:blip r:embed="rId2">
            <a:alphaModFix/>
          </a:blip>
          <a:srcRect b="0" l="0" r="0" t="0"/>
          <a:stretch/>
        </p:blipFill>
        <p:spPr>
          <a:xfrm>
            <a:off x="-7763" y="-17165"/>
            <a:ext cx="9202657" cy="5176496"/>
          </a:xfrm>
          <a:prstGeom prst="rect">
            <a:avLst/>
          </a:prstGeom>
          <a:noFill/>
          <a:ln>
            <a:noFill/>
          </a:ln>
        </p:spPr>
      </p:pic>
      <p:sp>
        <p:nvSpPr>
          <p:cNvPr id="1286" name="Google Shape;1286;g275b50cf446_0_2920"/>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900">
                <a:solidFill>
                  <a:srgbClr val="D8D8D8"/>
                </a:solidFill>
                <a:latin typeface="Arial"/>
                <a:ea typeface="Arial"/>
                <a:cs typeface="Arial"/>
                <a:sym typeface="Arial"/>
              </a:defRPr>
            </a:lvl1pPr>
            <a:lvl2pPr indent="0" lvl="1" marL="0" rtl="0" algn="r">
              <a:spcBef>
                <a:spcPts val="0"/>
              </a:spcBef>
              <a:buNone/>
              <a:defRPr sz="900">
                <a:solidFill>
                  <a:srgbClr val="D8D8D8"/>
                </a:solidFill>
                <a:latin typeface="Arial"/>
                <a:ea typeface="Arial"/>
                <a:cs typeface="Arial"/>
                <a:sym typeface="Arial"/>
              </a:defRPr>
            </a:lvl2pPr>
            <a:lvl3pPr indent="0" lvl="2" marL="0" rtl="0" algn="r">
              <a:spcBef>
                <a:spcPts val="0"/>
              </a:spcBef>
              <a:buNone/>
              <a:defRPr sz="900">
                <a:solidFill>
                  <a:srgbClr val="D8D8D8"/>
                </a:solidFill>
                <a:latin typeface="Arial"/>
                <a:ea typeface="Arial"/>
                <a:cs typeface="Arial"/>
                <a:sym typeface="Arial"/>
              </a:defRPr>
            </a:lvl3pPr>
            <a:lvl4pPr indent="0" lvl="3" marL="0" rtl="0" algn="r">
              <a:spcBef>
                <a:spcPts val="0"/>
              </a:spcBef>
              <a:buNone/>
              <a:defRPr sz="900">
                <a:solidFill>
                  <a:srgbClr val="D8D8D8"/>
                </a:solidFill>
                <a:latin typeface="Arial"/>
                <a:ea typeface="Arial"/>
                <a:cs typeface="Arial"/>
                <a:sym typeface="Arial"/>
              </a:defRPr>
            </a:lvl4pPr>
            <a:lvl5pPr indent="0" lvl="4" marL="0" rtl="0" algn="r">
              <a:spcBef>
                <a:spcPts val="0"/>
              </a:spcBef>
              <a:buNone/>
              <a:defRPr sz="900">
                <a:solidFill>
                  <a:srgbClr val="D8D8D8"/>
                </a:solidFill>
                <a:latin typeface="Arial"/>
                <a:ea typeface="Arial"/>
                <a:cs typeface="Arial"/>
                <a:sym typeface="Arial"/>
              </a:defRPr>
            </a:lvl5pPr>
            <a:lvl6pPr indent="0" lvl="5" marL="0" rtl="0" algn="r">
              <a:spcBef>
                <a:spcPts val="0"/>
              </a:spcBef>
              <a:buNone/>
              <a:defRPr sz="900">
                <a:solidFill>
                  <a:srgbClr val="D8D8D8"/>
                </a:solidFill>
                <a:latin typeface="Arial"/>
                <a:ea typeface="Arial"/>
                <a:cs typeface="Arial"/>
                <a:sym typeface="Arial"/>
              </a:defRPr>
            </a:lvl6pPr>
            <a:lvl7pPr indent="0" lvl="6" marL="0" rtl="0" algn="r">
              <a:spcBef>
                <a:spcPts val="0"/>
              </a:spcBef>
              <a:buNone/>
              <a:defRPr sz="900">
                <a:solidFill>
                  <a:srgbClr val="D8D8D8"/>
                </a:solidFill>
                <a:latin typeface="Arial"/>
                <a:ea typeface="Arial"/>
                <a:cs typeface="Arial"/>
                <a:sym typeface="Arial"/>
              </a:defRPr>
            </a:lvl7pPr>
            <a:lvl8pPr indent="0" lvl="7" marL="0" rtl="0" algn="r">
              <a:spcBef>
                <a:spcPts val="0"/>
              </a:spcBef>
              <a:buNone/>
              <a:defRPr sz="900">
                <a:solidFill>
                  <a:srgbClr val="D8D8D8"/>
                </a:solidFill>
                <a:latin typeface="Arial"/>
                <a:ea typeface="Arial"/>
                <a:cs typeface="Arial"/>
                <a:sym typeface="Arial"/>
              </a:defRPr>
            </a:lvl8pPr>
            <a:lvl9pPr indent="0" lvl="8" marL="0" rtl="0" algn="r">
              <a:spcBef>
                <a:spcPts val="0"/>
              </a:spcBef>
              <a:buNone/>
              <a:defRPr sz="9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87" name="Google Shape;1287;g275b50cf446_0_2920"/>
          <p:cNvSpPr txBox="1"/>
          <p:nvPr>
            <p:ph idx="1" type="subTitle"/>
          </p:nvPr>
        </p:nvSpPr>
        <p:spPr>
          <a:xfrm>
            <a:off x="2153869" y="123020"/>
            <a:ext cx="4348200" cy="2769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ircle with NASA in the middle&#10;" id="1288" name="Google Shape;1288;g275b50cf446_0_2920" title="NASA logo"/>
          <p:cNvPicPr preferRelativeResize="0"/>
          <p:nvPr/>
        </p:nvPicPr>
        <p:blipFill rotWithShape="1">
          <a:blip r:embed="rId3">
            <a:alphaModFix/>
          </a:blip>
          <a:srcRect b="0" l="0" r="0" t="0"/>
          <a:stretch/>
        </p:blipFill>
        <p:spPr>
          <a:xfrm>
            <a:off x="6635350" y="40124"/>
            <a:ext cx="2559549" cy="978175"/>
          </a:xfrm>
          <a:prstGeom prst="rect">
            <a:avLst/>
          </a:prstGeom>
          <a:noFill/>
          <a:ln>
            <a:noFill/>
          </a:ln>
        </p:spPr>
      </p:pic>
      <p:pic>
        <p:nvPicPr>
          <p:cNvPr descr="A top taking off, in the exhaust cloud it says T . O . P . S . and below that NASA" id="1289" name="Google Shape;1289;g275b50cf446_0_2920" title="TOPS Graphic Icon"/>
          <p:cNvPicPr preferRelativeResize="0"/>
          <p:nvPr/>
        </p:nvPicPr>
        <p:blipFill rotWithShape="1">
          <a:blip r:embed="rId4">
            <a:alphaModFix/>
          </a:blip>
          <a:srcRect b="18827" l="26787" r="26763" t="13103"/>
          <a:stretch/>
        </p:blipFill>
        <p:spPr>
          <a:xfrm>
            <a:off x="174550" y="74575"/>
            <a:ext cx="1872125" cy="2535062"/>
          </a:xfrm>
          <a:prstGeom prst="rect">
            <a:avLst/>
          </a:prstGeom>
          <a:noFill/>
          <a:ln>
            <a:noFill/>
          </a:ln>
        </p:spPr>
      </p:pic>
      <p:pic>
        <p:nvPicPr>
          <p:cNvPr id="1290" name="Google Shape;1290;g275b50cf446_0_2920"/>
          <p:cNvPicPr preferRelativeResize="0"/>
          <p:nvPr/>
        </p:nvPicPr>
        <p:blipFill>
          <a:blip r:embed="rId5">
            <a:alphaModFix/>
          </a:blip>
          <a:stretch>
            <a:fillRect/>
          </a:stretch>
        </p:blipFill>
        <p:spPr>
          <a:xfrm>
            <a:off x="73625" y="2631725"/>
            <a:ext cx="3416724" cy="729325"/>
          </a:xfrm>
          <a:prstGeom prst="rect">
            <a:avLst/>
          </a:prstGeom>
          <a:noFill/>
          <a:ln>
            <a:noFill/>
          </a:ln>
        </p:spPr>
      </p:pic>
      <p:sp>
        <p:nvSpPr>
          <p:cNvPr id="1291" name="Google Shape;1291;g275b50cf446_0_2920"/>
          <p:cNvSpPr txBox="1"/>
          <p:nvPr/>
        </p:nvSpPr>
        <p:spPr>
          <a:xfrm>
            <a:off x="-17525" y="3237929"/>
            <a:ext cx="40362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Dr. Chelle Gentemann, TOPS Program Scientist</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Yvonne Ivey, TOPS Equity Lead</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Cyndi Hall, TOPS Community Coordinator</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Isabella Martinez, TOPS Content Coordinator</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Dr. Yaitza Luna-Cruz, TOPST Program Scientist</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900">
                <a:solidFill>
                  <a:srgbClr val="B6D7A8"/>
                </a:solidFill>
                <a:latin typeface="Montserrat"/>
                <a:ea typeface="Montserrat"/>
                <a:cs typeface="Montserrat"/>
                <a:sym typeface="Montserrat"/>
              </a:rPr>
              <a:t>Dr. Paige Martin, TOPS Program Scientist</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900">
                <a:solidFill>
                  <a:srgbClr val="B6D7A8"/>
                </a:solidFill>
                <a:latin typeface="Montserrat"/>
                <a:ea typeface="Montserrat"/>
                <a:cs typeface="Montserrat"/>
                <a:sym typeface="Montserrat"/>
              </a:rPr>
              <a:t>Dr. Sam Gabre, ARS, TOPS Science Advisor</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900">
                <a:solidFill>
                  <a:srgbClr val="B6D7A8"/>
                </a:solidFill>
                <a:latin typeface="Montserrat"/>
                <a:ea typeface="Montserrat"/>
                <a:cs typeface="Montserrat"/>
                <a:sym typeface="Montserrat"/>
              </a:rPr>
              <a:t>Dr. Ryan McGranaghan, GSFC, TOPS Science Advisor</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Kevin Murphy, Chief Science Data Officer SMD</a:t>
            </a:r>
            <a:endParaRPr sz="900">
              <a:solidFill>
                <a:srgbClr val="B6D7A8"/>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rPr lang="en" sz="900">
                <a:solidFill>
                  <a:srgbClr val="B6D7A8"/>
                </a:solidFill>
                <a:latin typeface="Montserrat"/>
                <a:ea typeface="Montserrat"/>
                <a:cs typeface="Montserrat"/>
                <a:sym typeface="Montserrat"/>
              </a:rPr>
              <a:t>Katie Baynes, Deputy Chief Science Data Officer SMD</a:t>
            </a:r>
            <a:endParaRPr sz="900">
              <a:solidFill>
                <a:srgbClr val="B6D7A8"/>
              </a:solidFill>
              <a:latin typeface="Montserrat"/>
              <a:ea typeface="Montserrat"/>
              <a:cs typeface="Montserrat"/>
              <a:sym typeface="Montserrat"/>
            </a:endParaRPr>
          </a:p>
          <a:p>
            <a:pPr indent="0" lvl="0" marL="0" rtl="0" algn="l">
              <a:spcBef>
                <a:spcPts val="0"/>
              </a:spcBef>
              <a:spcAft>
                <a:spcPts val="0"/>
              </a:spcAft>
              <a:buNone/>
            </a:pPr>
            <a:r>
              <a:rPr lang="en" sz="900">
                <a:solidFill>
                  <a:srgbClr val="B6D7A8"/>
                </a:solidFill>
                <a:latin typeface="Montserrat"/>
                <a:ea typeface="Montserrat"/>
                <a:cs typeface="Montserrat"/>
                <a:sym typeface="Montserrat"/>
              </a:rPr>
              <a:t>Dr. Steve Crawford, Science Data Officer SMD</a:t>
            </a:r>
            <a:endParaRPr sz="900">
              <a:solidFill>
                <a:srgbClr val="B6D7A8"/>
              </a:solidFill>
              <a:latin typeface="Montserrat"/>
              <a:ea typeface="Montserrat"/>
              <a:cs typeface="Montserrat"/>
              <a:sym typeface="Montserrat"/>
            </a:endParaRPr>
          </a:p>
          <a:p>
            <a:pPr indent="0" lvl="0" marL="0" rtl="0" algn="l">
              <a:spcBef>
                <a:spcPts val="0"/>
              </a:spcBef>
              <a:spcAft>
                <a:spcPts val="0"/>
              </a:spcAft>
              <a:buNone/>
            </a:pPr>
            <a:r>
              <a:rPr lang="en" sz="900">
                <a:solidFill>
                  <a:srgbClr val="B6D7A8"/>
                </a:solidFill>
                <a:latin typeface="Montserrat"/>
                <a:ea typeface="Montserrat"/>
                <a:cs typeface="Montserrat"/>
                <a:sym typeface="Montserrat"/>
              </a:rPr>
              <a:t>Amy (Uyen) Truong, Chief Science Data Office Coordinator</a:t>
            </a:r>
            <a:endParaRPr sz="900">
              <a:solidFill>
                <a:srgbClr val="B6D7A8"/>
              </a:solidFill>
              <a:latin typeface="Montserrat"/>
              <a:ea typeface="Montserrat"/>
              <a:cs typeface="Montserrat"/>
              <a:sym typeface="Montserrat"/>
            </a:endParaRPr>
          </a:p>
        </p:txBody>
      </p:sp>
      <p:pic>
        <p:nvPicPr>
          <p:cNvPr descr="QR code for TOPS website" id="1292" name="Google Shape;1292;g275b50cf446_0_2920" title="TOPS Website QR code">
            <a:hlinkClick r:id="rId6"/>
          </p:cNvPr>
          <p:cNvPicPr preferRelativeResize="0"/>
          <p:nvPr/>
        </p:nvPicPr>
        <p:blipFill>
          <a:blip r:embed="rId7">
            <a:alphaModFix/>
          </a:blip>
          <a:stretch>
            <a:fillRect/>
          </a:stretch>
        </p:blipFill>
        <p:spPr>
          <a:xfrm>
            <a:off x="8400975" y="4436750"/>
            <a:ext cx="620075" cy="6200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showMasterSp="0">
  <p:cSld name="2_Title and Content_1">
    <p:bg>
      <p:bgPr>
        <a:solidFill>
          <a:srgbClr val="4C345B"/>
        </a:solidFill>
      </p:bgPr>
    </p:bg>
    <p:spTree>
      <p:nvGrpSpPr>
        <p:cNvPr id="1293" name="Shape 1293"/>
        <p:cNvGrpSpPr/>
        <p:nvPr/>
      </p:nvGrpSpPr>
      <p:grpSpPr>
        <a:xfrm>
          <a:off x="0" y="0"/>
          <a:ext cx="0" cy="0"/>
          <a:chOff x="0" y="0"/>
          <a:chExt cx="0" cy="0"/>
        </a:xfrm>
      </p:grpSpPr>
      <p:grpSp>
        <p:nvGrpSpPr>
          <p:cNvPr id="1294" name="Google Shape;1294;g275b50cf446_0_2929"/>
          <p:cNvGrpSpPr/>
          <p:nvPr/>
        </p:nvGrpSpPr>
        <p:grpSpPr>
          <a:xfrm>
            <a:off x="-351473" y="-27082"/>
            <a:ext cx="2398141" cy="5170416"/>
            <a:chOff x="-473777" y="-9370"/>
            <a:chExt cx="3197521" cy="6867334"/>
          </a:xfrm>
        </p:grpSpPr>
        <p:sp>
          <p:nvSpPr>
            <p:cNvPr id="1295" name="Google Shape;1295;g275b50cf446_0_2929"/>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6" name="Google Shape;1296;g275b50cf446_0_2929"/>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297" name="Google Shape;1297;g275b50cf446_0_2929"/>
          <p:cNvSpPr/>
          <p:nvPr/>
        </p:nvSpPr>
        <p:spPr>
          <a:xfrm>
            <a:off x="0" y="0"/>
            <a:ext cx="2202300" cy="5143500"/>
          </a:xfrm>
          <a:prstGeom prst="rect">
            <a:avLst/>
          </a:prstGeom>
          <a:solidFill>
            <a:schemeClr val="l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8" name="Google Shape;1298;g275b50cf446_0_2929"/>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solidFill>
                  <a:srgbClr val="535A6B"/>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9" name="Google Shape;1299;g275b50cf446_0_2929"/>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900">
                <a:solidFill>
                  <a:srgbClr val="535A6B"/>
                </a:solidFill>
                <a:latin typeface="Arial"/>
                <a:ea typeface="Arial"/>
                <a:cs typeface="Arial"/>
                <a:sym typeface="Arial"/>
              </a:defRPr>
            </a:lvl1pPr>
            <a:lvl2pPr indent="0" lvl="1" marL="0" rtl="0" algn="r">
              <a:spcBef>
                <a:spcPts val="0"/>
              </a:spcBef>
              <a:buNone/>
              <a:defRPr sz="900">
                <a:solidFill>
                  <a:srgbClr val="535A6B"/>
                </a:solidFill>
                <a:latin typeface="Arial"/>
                <a:ea typeface="Arial"/>
                <a:cs typeface="Arial"/>
                <a:sym typeface="Arial"/>
              </a:defRPr>
            </a:lvl2pPr>
            <a:lvl3pPr indent="0" lvl="2" marL="0" rtl="0" algn="r">
              <a:spcBef>
                <a:spcPts val="0"/>
              </a:spcBef>
              <a:buNone/>
              <a:defRPr sz="900">
                <a:solidFill>
                  <a:srgbClr val="535A6B"/>
                </a:solidFill>
                <a:latin typeface="Arial"/>
                <a:ea typeface="Arial"/>
                <a:cs typeface="Arial"/>
                <a:sym typeface="Arial"/>
              </a:defRPr>
            </a:lvl3pPr>
            <a:lvl4pPr indent="0" lvl="3" marL="0" rtl="0" algn="r">
              <a:spcBef>
                <a:spcPts val="0"/>
              </a:spcBef>
              <a:buNone/>
              <a:defRPr sz="900">
                <a:solidFill>
                  <a:srgbClr val="535A6B"/>
                </a:solidFill>
                <a:latin typeface="Arial"/>
                <a:ea typeface="Arial"/>
                <a:cs typeface="Arial"/>
                <a:sym typeface="Arial"/>
              </a:defRPr>
            </a:lvl4pPr>
            <a:lvl5pPr indent="0" lvl="4" marL="0" rtl="0" algn="r">
              <a:spcBef>
                <a:spcPts val="0"/>
              </a:spcBef>
              <a:buNone/>
              <a:defRPr sz="900">
                <a:solidFill>
                  <a:srgbClr val="535A6B"/>
                </a:solidFill>
                <a:latin typeface="Arial"/>
                <a:ea typeface="Arial"/>
                <a:cs typeface="Arial"/>
                <a:sym typeface="Arial"/>
              </a:defRPr>
            </a:lvl5pPr>
            <a:lvl6pPr indent="0" lvl="5" marL="0" rtl="0" algn="r">
              <a:spcBef>
                <a:spcPts val="0"/>
              </a:spcBef>
              <a:buNone/>
              <a:defRPr sz="900">
                <a:solidFill>
                  <a:srgbClr val="535A6B"/>
                </a:solidFill>
                <a:latin typeface="Arial"/>
                <a:ea typeface="Arial"/>
                <a:cs typeface="Arial"/>
                <a:sym typeface="Arial"/>
              </a:defRPr>
            </a:lvl6pPr>
            <a:lvl7pPr indent="0" lvl="6" marL="0" rtl="0" algn="r">
              <a:spcBef>
                <a:spcPts val="0"/>
              </a:spcBef>
              <a:buNone/>
              <a:defRPr sz="900">
                <a:solidFill>
                  <a:srgbClr val="535A6B"/>
                </a:solidFill>
                <a:latin typeface="Arial"/>
                <a:ea typeface="Arial"/>
                <a:cs typeface="Arial"/>
                <a:sym typeface="Arial"/>
              </a:defRPr>
            </a:lvl7pPr>
            <a:lvl8pPr indent="0" lvl="7" marL="0" rtl="0" algn="r">
              <a:spcBef>
                <a:spcPts val="0"/>
              </a:spcBef>
              <a:buNone/>
              <a:defRPr sz="900">
                <a:solidFill>
                  <a:srgbClr val="535A6B"/>
                </a:solidFill>
                <a:latin typeface="Arial"/>
                <a:ea typeface="Arial"/>
                <a:cs typeface="Arial"/>
                <a:sym typeface="Arial"/>
              </a:defRPr>
            </a:lvl8pPr>
            <a:lvl9pPr indent="0" lvl="8" marL="0" rtl="0" algn="r">
              <a:spcBef>
                <a:spcPts val="0"/>
              </a:spcBef>
              <a:buNone/>
              <a:defRPr sz="900">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00" name="Google Shape;1300;g275b50cf446_0_2929"/>
          <p:cNvPicPr preferRelativeResize="0"/>
          <p:nvPr/>
        </p:nvPicPr>
        <p:blipFill>
          <a:blip r:embed="rId2">
            <a:alphaModFix/>
          </a:blip>
          <a:stretch>
            <a:fillRect/>
          </a:stretch>
        </p:blipFill>
        <p:spPr>
          <a:xfrm>
            <a:off x="-4" y="4999296"/>
            <a:ext cx="412075" cy="144200"/>
          </a:xfrm>
          <a:prstGeom prst="rect">
            <a:avLst/>
          </a:prstGeom>
          <a:noFill/>
          <a:ln>
            <a:noFill/>
          </a:ln>
        </p:spPr>
      </p:pic>
      <p:sp>
        <p:nvSpPr>
          <p:cNvPr id="1301" name="Google Shape;1301;g275b50cf446_0_2929"/>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2" name="Google Shape;1302;g275b50cf446_0_2929"/>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White circle with NASA in the center" id="1303" name="Google Shape;1303;g275b50cf446_0_2929" title="NASA logo"/>
          <p:cNvPicPr preferRelativeResize="0"/>
          <p:nvPr/>
        </p:nvPicPr>
        <p:blipFill rotWithShape="1">
          <a:blip r:embed="rId3">
            <a:alphaModFix/>
          </a:blip>
          <a:srcRect b="0" l="62483" r="0" t="0"/>
          <a:stretch/>
        </p:blipFill>
        <p:spPr>
          <a:xfrm>
            <a:off x="412076" y="4632508"/>
            <a:ext cx="529450" cy="539325"/>
          </a:xfrm>
          <a:prstGeom prst="rect">
            <a:avLst/>
          </a:prstGeom>
          <a:noFill/>
          <a:ln>
            <a:noFill/>
          </a:ln>
        </p:spPr>
      </p:pic>
      <p:pic>
        <p:nvPicPr>
          <p:cNvPr descr="A top taking off." id="1304" name="Google Shape;1304;g275b50cf446_0_2929" title="TOPS Graphic Icon"/>
          <p:cNvPicPr preferRelativeResize="0"/>
          <p:nvPr/>
        </p:nvPicPr>
        <p:blipFill rotWithShape="1">
          <a:blip r:embed="rId4">
            <a:alphaModFix/>
          </a:blip>
          <a:srcRect b="18827" l="26787" r="26763" t="13103"/>
          <a:stretch/>
        </p:blipFill>
        <p:spPr>
          <a:xfrm>
            <a:off x="8632278" y="30341"/>
            <a:ext cx="493774" cy="6686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spTree>
      <p:nvGrpSpPr>
        <p:cNvPr id="126" name="Shape 126"/>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1" showMasterSp="0">
  <p:cSld name="4_Title and Content_1">
    <p:bg>
      <p:bgPr>
        <a:solidFill>
          <a:srgbClr val="4C345B"/>
        </a:solidFill>
      </p:bgPr>
    </p:bg>
    <p:spTree>
      <p:nvGrpSpPr>
        <p:cNvPr id="1305" name="Shape 1305"/>
        <p:cNvGrpSpPr/>
        <p:nvPr/>
      </p:nvGrpSpPr>
      <p:grpSpPr>
        <a:xfrm>
          <a:off x="0" y="0"/>
          <a:ext cx="0" cy="0"/>
          <a:chOff x="0" y="0"/>
          <a:chExt cx="0" cy="0"/>
        </a:xfrm>
      </p:grpSpPr>
      <p:grpSp>
        <p:nvGrpSpPr>
          <p:cNvPr id="1306" name="Google Shape;1306;g275b50cf446_0_2941"/>
          <p:cNvGrpSpPr/>
          <p:nvPr/>
        </p:nvGrpSpPr>
        <p:grpSpPr>
          <a:xfrm>
            <a:off x="-13625" y="-7666"/>
            <a:ext cx="9157411" cy="5151917"/>
            <a:chOff x="0" y="-2662"/>
            <a:chExt cx="12192000" cy="6859162"/>
          </a:xfrm>
        </p:grpSpPr>
        <p:sp>
          <p:nvSpPr>
            <p:cNvPr id="1307" name="Google Shape;1307;g275b50cf446_0_2941"/>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A687"/>
                </a:solidFill>
                <a:latin typeface="Calibri"/>
                <a:ea typeface="Calibri"/>
                <a:cs typeface="Calibri"/>
                <a:sym typeface="Calibri"/>
              </a:endParaRPr>
            </a:p>
          </p:txBody>
        </p:sp>
        <p:sp>
          <p:nvSpPr>
            <p:cNvPr id="1308" name="Google Shape;1308;g275b50cf446_0_2941"/>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A687"/>
                </a:solidFill>
                <a:latin typeface="Calibri"/>
                <a:ea typeface="Calibri"/>
                <a:cs typeface="Calibri"/>
                <a:sym typeface="Calibri"/>
              </a:endParaRPr>
            </a:p>
          </p:txBody>
        </p:sp>
      </p:grpSp>
      <p:grpSp>
        <p:nvGrpSpPr>
          <p:cNvPr id="1309" name="Google Shape;1309;g275b50cf446_0_2941"/>
          <p:cNvGrpSpPr/>
          <p:nvPr/>
        </p:nvGrpSpPr>
        <p:grpSpPr>
          <a:xfrm>
            <a:off x="388421" y="-14421"/>
            <a:ext cx="3471257" cy="5167960"/>
            <a:chOff x="3308351" y="2370138"/>
            <a:chExt cx="2760662" cy="4110037"/>
          </a:xfrm>
        </p:grpSpPr>
        <p:sp>
          <p:nvSpPr>
            <p:cNvPr id="1310" name="Google Shape;1310;g275b50cf446_0_2941"/>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1" name="Google Shape;1311;g275b50cf446_0_2941"/>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12" name="Google Shape;1312;g275b50cf446_0_2941"/>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313" name="Google Shape;1313;g275b50cf446_0_2941"/>
          <p:cNvSpPr/>
          <p:nvPr/>
        </p:nvSpPr>
        <p:spPr>
          <a:xfrm>
            <a:off x="7924" y="0"/>
            <a:ext cx="9144000" cy="51435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BBCBEF"/>
              </a:highlight>
              <a:latin typeface="Calibri"/>
              <a:ea typeface="Calibri"/>
              <a:cs typeface="Calibri"/>
              <a:sym typeface="Calibri"/>
            </a:endParaRPr>
          </a:p>
        </p:txBody>
      </p:sp>
      <p:sp>
        <p:nvSpPr>
          <p:cNvPr id="1314" name="Google Shape;1314;g275b50cf446_0_2941"/>
          <p:cNvSpPr/>
          <p:nvPr/>
        </p:nvSpPr>
        <p:spPr>
          <a:xfrm>
            <a:off x="-22555" y="194749"/>
            <a:ext cx="9180300" cy="4509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5" name="Google Shape;1315;g275b50cf446_0_2941"/>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900">
                <a:solidFill>
                  <a:schemeClr val="lt1"/>
                </a:solidFill>
                <a:latin typeface="Arial"/>
                <a:ea typeface="Arial"/>
                <a:cs typeface="Arial"/>
                <a:sym typeface="Arial"/>
              </a:defRPr>
            </a:lvl1pPr>
            <a:lvl2pPr indent="0" lvl="1" marL="0" rtl="0" algn="r">
              <a:spcBef>
                <a:spcPts val="0"/>
              </a:spcBef>
              <a:buNone/>
              <a:defRPr sz="900">
                <a:solidFill>
                  <a:schemeClr val="lt1"/>
                </a:solidFill>
                <a:latin typeface="Arial"/>
                <a:ea typeface="Arial"/>
                <a:cs typeface="Arial"/>
                <a:sym typeface="Arial"/>
              </a:defRPr>
            </a:lvl2pPr>
            <a:lvl3pPr indent="0" lvl="2" marL="0" rtl="0" algn="r">
              <a:spcBef>
                <a:spcPts val="0"/>
              </a:spcBef>
              <a:buNone/>
              <a:defRPr sz="900">
                <a:solidFill>
                  <a:schemeClr val="lt1"/>
                </a:solidFill>
                <a:latin typeface="Arial"/>
                <a:ea typeface="Arial"/>
                <a:cs typeface="Arial"/>
                <a:sym typeface="Arial"/>
              </a:defRPr>
            </a:lvl3pPr>
            <a:lvl4pPr indent="0" lvl="3" marL="0" rtl="0" algn="r">
              <a:spcBef>
                <a:spcPts val="0"/>
              </a:spcBef>
              <a:buNone/>
              <a:defRPr sz="900">
                <a:solidFill>
                  <a:schemeClr val="lt1"/>
                </a:solidFill>
                <a:latin typeface="Arial"/>
                <a:ea typeface="Arial"/>
                <a:cs typeface="Arial"/>
                <a:sym typeface="Arial"/>
              </a:defRPr>
            </a:lvl4pPr>
            <a:lvl5pPr indent="0" lvl="4" marL="0" rtl="0" algn="r">
              <a:spcBef>
                <a:spcPts val="0"/>
              </a:spcBef>
              <a:buNone/>
              <a:defRPr sz="900">
                <a:solidFill>
                  <a:schemeClr val="lt1"/>
                </a:solidFill>
                <a:latin typeface="Arial"/>
                <a:ea typeface="Arial"/>
                <a:cs typeface="Arial"/>
                <a:sym typeface="Arial"/>
              </a:defRPr>
            </a:lvl5pPr>
            <a:lvl6pPr indent="0" lvl="5" marL="0" rtl="0" algn="r">
              <a:spcBef>
                <a:spcPts val="0"/>
              </a:spcBef>
              <a:buNone/>
              <a:defRPr sz="900">
                <a:solidFill>
                  <a:schemeClr val="lt1"/>
                </a:solidFill>
                <a:latin typeface="Arial"/>
                <a:ea typeface="Arial"/>
                <a:cs typeface="Arial"/>
                <a:sym typeface="Arial"/>
              </a:defRPr>
            </a:lvl6pPr>
            <a:lvl7pPr indent="0" lvl="6" marL="0" rtl="0" algn="r">
              <a:spcBef>
                <a:spcPts val="0"/>
              </a:spcBef>
              <a:buNone/>
              <a:defRPr sz="900">
                <a:solidFill>
                  <a:schemeClr val="lt1"/>
                </a:solidFill>
                <a:latin typeface="Arial"/>
                <a:ea typeface="Arial"/>
                <a:cs typeface="Arial"/>
                <a:sym typeface="Arial"/>
              </a:defRPr>
            </a:lvl7pPr>
            <a:lvl8pPr indent="0" lvl="7" marL="0" rtl="0" algn="r">
              <a:spcBef>
                <a:spcPts val="0"/>
              </a:spcBef>
              <a:buNone/>
              <a:defRPr sz="900">
                <a:solidFill>
                  <a:schemeClr val="lt1"/>
                </a:solidFill>
                <a:latin typeface="Arial"/>
                <a:ea typeface="Arial"/>
                <a:cs typeface="Arial"/>
                <a:sym typeface="Arial"/>
              </a:defRPr>
            </a:lvl8pPr>
            <a:lvl9pPr indent="0" lvl="8" marL="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16" name="Google Shape;1316;g275b50cf446_0_2941"/>
          <p:cNvPicPr preferRelativeResize="0"/>
          <p:nvPr/>
        </p:nvPicPr>
        <p:blipFill>
          <a:blip r:embed="rId2">
            <a:alphaModFix/>
          </a:blip>
          <a:stretch>
            <a:fillRect/>
          </a:stretch>
        </p:blipFill>
        <p:spPr>
          <a:xfrm>
            <a:off x="-4" y="4999296"/>
            <a:ext cx="412075" cy="144200"/>
          </a:xfrm>
          <a:prstGeom prst="rect">
            <a:avLst/>
          </a:prstGeom>
          <a:noFill/>
          <a:ln>
            <a:noFill/>
          </a:ln>
        </p:spPr>
      </p:pic>
      <p:sp>
        <p:nvSpPr>
          <p:cNvPr id="1317" name="Google Shape;1317;g275b50cf446_0_2941"/>
          <p:cNvSpPr txBox="1"/>
          <p:nvPr>
            <p:ph type="title"/>
          </p:nvPr>
        </p:nvSpPr>
        <p:spPr>
          <a:xfrm>
            <a:off x="450917" y="5233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8" name="Google Shape;1318;g275b50cf446_0_2941"/>
          <p:cNvSpPr txBox="1"/>
          <p:nvPr>
            <p:ph idx="1" type="body"/>
          </p:nvPr>
        </p:nvSpPr>
        <p:spPr>
          <a:xfrm>
            <a:off x="450917" y="13562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17500" lvl="1" marL="914400" rtl="0" algn="l">
              <a:lnSpc>
                <a:spcPct val="90000"/>
              </a:lnSpc>
              <a:spcBef>
                <a:spcPts val="400"/>
              </a:spcBef>
              <a:spcAft>
                <a:spcPts val="0"/>
              </a:spcAft>
              <a:buClr>
                <a:schemeClr val="dk1"/>
              </a:buClr>
              <a:buSzPts val="1400"/>
              <a:buChar char="○"/>
              <a:defRPr>
                <a:solidFill>
                  <a:schemeClr val="dk1"/>
                </a:solidFill>
              </a:defRPr>
            </a:lvl2pPr>
            <a:lvl3pPr indent="-317500" lvl="2" marL="1371600" rtl="0" algn="l">
              <a:lnSpc>
                <a:spcPct val="90000"/>
              </a:lnSpc>
              <a:spcBef>
                <a:spcPts val="400"/>
              </a:spcBef>
              <a:spcAft>
                <a:spcPts val="0"/>
              </a:spcAft>
              <a:buClr>
                <a:schemeClr val="dk1"/>
              </a:buClr>
              <a:buSzPts val="1400"/>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solidFill>
                  <a:schemeClr val="dk1"/>
                </a:solidFill>
              </a:defRPr>
            </a:lvl4pPr>
            <a:lvl5pPr indent="-317500" lvl="4" marL="2286000" rtl="0" algn="l">
              <a:lnSpc>
                <a:spcPct val="90000"/>
              </a:lnSpc>
              <a:spcBef>
                <a:spcPts val="400"/>
              </a:spcBef>
              <a:spcAft>
                <a:spcPts val="0"/>
              </a:spcAft>
              <a:buClr>
                <a:schemeClr val="dk1"/>
              </a:buClr>
              <a:buSzPts val="1400"/>
              <a:buChar char="○"/>
              <a:defRPr>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White circle with NASA in the center" id="1319" name="Google Shape;1319;g275b50cf446_0_2941" title="NASA logo"/>
          <p:cNvPicPr preferRelativeResize="0"/>
          <p:nvPr/>
        </p:nvPicPr>
        <p:blipFill rotWithShape="1">
          <a:blip r:embed="rId3">
            <a:alphaModFix/>
          </a:blip>
          <a:srcRect b="0" l="62483" r="0" t="0"/>
          <a:stretch/>
        </p:blipFill>
        <p:spPr>
          <a:xfrm>
            <a:off x="412076" y="4690433"/>
            <a:ext cx="529450" cy="539325"/>
          </a:xfrm>
          <a:prstGeom prst="rect">
            <a:avLst/>
          </a:prstGeom>
          <a:noFill/>
          <a:ln>
            <a:noFill/>
          </a:ln>
        </p:spPr>
      </p:pic>
      <p:pic>
        <p:nvPicPr>
          <p:cNvPr descr="A top taking off." id="1320" name="Google Shape;1320;g275b50cf446_0_2941" title="TOPS Graphic Icon"/>
          <p:cNvPicPr preferRelativeResize="0"/>
          <p:nvPr/>
        </p:nvPicPr>
        <p:blipFill rotWithShape="1">
          <a:blip r:embed="rId4">
            <a:alphaModFix/>
          </a:blip>
          <a:srcRect b="18827" l="26787" r="26763" t="13103"/>
          <a:stretch/>
        </p:blipFill>
        <p:spPr>
          <a:xfrm>
            <a:off x="8632278" y="30341"/>
            <a:ext cx="493774" cy="6686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1">
  <p:cSld name="BLANK_4">
    <p:spTree>
      <p:nvGrpSpPr>
        <p:cNvPr id="1321" name="Shape 1321"/>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bg>
      <p:bgPr>
        <a:solidFill>
          <a:srgbClr val="4C345B"/>
        </a:solidFill>
      </p:bgPr>
    </p:bg>
    <p:spTree>
      <p:nvGrpSpPr>
        <p:cNvPr id="1322" name="Shape 1322"/>
        <p:cNvGrpSpPr/>
        <p:nvPr/>
      </p:nvGrpSpPr>
      <p:grpSpPr>
        <a:xfrm>
          <a:off x="0" y="0"/>
          <a:ext cx="0" cy="0"/>
          <a:chOff x="0" y="0"/>
          <a:chExt cx="0" cy="0"/>
        </a:xfrm>
      </p:grpSpPr>
      <p:grpSp>
        <p:nvGrpSpPr>
          <p:cNvPr id="1323" name="Google Shape;1323;g275b50cf446_0_2958"/>
          <p:cNvGrpSpPr/>
          <p:nvPr/>
        </p:nvGrpSpPr>
        <p:grpSpPr>
          <a:xfrm>
            <a:off x="-13625" y="-7666"/>
            <a:ext cx="9157411" cy="5151917"/>
            <a:chOff x="0" y="-2662"/>
            <a:chExt cx="12192000" cy="6859162"/>
          </a:xfrm>
        </p:grpSpPr>
        <p:sp>
          <p:nvSpPr>
            <p:cNvPr id="1324" name="Google Shape;1324;g275b50cf446_0_2958"/>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A687"/>
                </a:solidFill>
                <a:latin typeface="Calibri"/>
                <a:ea typeface="Calibri"/>
                <a:cs typeface="Calibri"/>
                <a:sym typeface="Calibri"/>
              </a:endParaRPr>
            </a:p>
          </p:txBody>
        </p:sp>
        <p:sp>
          <p:nvSpPr>
            <p:cNvPr id="1325" name="Google Shape;1325;g275b50cf446_0_2958"/>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A687"/>
                </a:solidFill>
                <a:latin typeface="Calibri"/>
                <a:ea typeface="Calibri"/>
                <a:cs typeface="Calibri"/>
                <a:sym typeface="Calibri"/>
              </a:endParaRPr>
            </a:p>
          </p:txBody>
        </p:sp>
      </p:grpSp>
      <p:grpSp>
        <p:nvGrpSpPr>
          <p:cNvPr id="1326" name="Google Shape;1326;g275b50cf446_0_2958"/>
          <p:cNvGrpSpPr/>
          <p:nvPr/>
        </p:nvGrpSpPr>
        <p:grpSpPr>
          <a:xfrm>
            <a:off x="388421" y="-14421"/>
            <a:ext cx="3471257" cy="5167960"/>
            <a:chOff x="3308351" y="2370138"/>
            <a:chExt cx="2760662" cy="4110037"/>
          </a:xfrm>
        </p:grpSpPr>
        <p:sp>
          <p:nvSpPr>
            <p:cNvPr id="1327" name="Google Shape;1327;g275b50cf446_0_2958"/>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8" name="Google Shape;1328;g275b50cf446_0_2958"/>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329" name="Google Shape;1329;g275b50cf446_0_2958"/>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330" name="Google Shape;1330;g275b50cf446_0_2958"/>
          <p:cNvSpPr/>
          <p:nvPr/>
        </p:nvSpPr>
        <p:spPr>
          <a:xfrm>
            <a:off x="-7362" y="120238"/>
            <a:ext cx="9149100" cy="4729200"/>
          </a:xfrm>
          <a:prstGeom prst="rect">
            <a:avLst/>
          </a:prstGeom>
          <a:gradFill>
            <a:gsLst>
              <a:gs pos="0">
                <a:srgbClr val="003B75"/>
              </a:gs>
              <a:gs pos="55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1" name="Google Shape;1331;g275b50cf446_0_2958"/>
          <p:cNvSpPr txBox="1"/>
          <p:nvPr>
            <p:ph type="title"/>
          </p:nvPr>
        </p:nvSpPr>
        <p:spPr>
          <a:xfrm>
            <a:off x="4071935" y="620359"/>
            <a:ext cx="46044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2" name="Google Shape;1332;g275b50cf446_0_2958"/>
          <p:cNvSpPr txBox="1"/>
          <p:nvPr>
            <p:ph idx="1" type="body"/>
          </p:nvPr>
        </p:nvSpPr>
        <p:spPr>
          <a:xfrm>
            <a:off x="4071936" y="1725327"/>
            <a:ext cx="46044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33" name="Google Shape;1333;g275b50cf446_0_2958"/>
          <p:cNvSpPr txBox="1"/>
          <p:nvPr>
            <p:ph idx="10" type="dt"/>
          </p:nvPr>
        </p:nvSpPr>
        <p:spPr>
          <a:xfrm>
            <a:off x="72967" y="4818125"/>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solidFill>
                  <a:srgbClr val="5FFAC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4" name="Google Shape;1334;g275b50cf446_0_2958"/>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solidFill>
                  <a:srgbClr val="5FFAC9"/>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5" name="Google Shape;1335;g275b50cf446_0_2958"/>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900">
                <a:solidFill>
                  <a:srgbClr val="5FFAC9"/>
                </a:solidFill>
                <a:latin typeface="Arial"/>
                <a:ea typeface="Arial"/>
                <a:cs typeface="Arial"/>
                <a:sym typeface="Arial"/>
              </a:defRPr>
            </a:lvl1pPr>
            <a:lvl2pPr indent="0" lvl="1" marL="0" rtl="0" algn="r">
              <a:spcBef>
                <a:spcPts val="0"/>
              </a:spcBef>
              <a:buNone/>
              <a:defRPr sz="900">
                <a:solidFill>
                  <a:srgbClr val="5FFAC9"/>
                </a:solidFill>
                <a:latin typeface="Arial"/>
                <a:ea typeface="Arial"/>
                <a:cs typeface="Arial"/>
                <a:sym typeface="Arial"/>
              </a:defRPr>
            </a:lvl2pPr>
            <a:lvl3pPr indent="0" lvl="2" marL="0" rtl="0" algn="r">
              <a:spcBef>
                <a:spcPts val="0"/>
              </a:spcBef>
              <a:buNone/>
              <a:defRPr sz="900">
                <a:solidFill>
                  <a:srgbClr val="5FFAC9"/>
                </a:solidFill>
                <a:latin typeface="Arial"/>
                <a:ea typeface="Arial"/>
                <a:cs typeface="Arial"/>
                <a:sym typeface="Arial"/>
              </a:defRPr>
            </a:lvl3pPr>
            <a:lvl4pPr indent="0" lvl="3" marL="0" rtl="0" algn="r">
              <a:spcBef>
                <a:spcPts val="0"/>
              </a:spcBef>
              <a:buNone/>
              <a:defRPr sz="900">
                <a:solidFill>
                  <a:srgbClr val="5FFAC9"/>
                </a:solidFill>
                <a:latin typeface="Arial"/>
                <a:ea typeface="Arial"/>
                <a:cs typeface="Arial"/>
                <a:sym typeface="Arial"/>
              </a:defRPr>
            </a:lvl4pPr>
            <a:lvl5pPr indent="0" lvl="4" marL="0" rtl="0" algn="r">
              <a:spcBef>
                <a:spcPts val="0"/>
              </a:spcBef>
              <a:buNone/>
              <a:defRPr sz="900">
                <a:solidFill>
                  <a:srgbClr val="5FFAC9"/>
                </a:solidFill>
                <a:latin typeface="Arial"/>
                <a:ea typeface="Arial"/>
                <a:cs typeface="Arial"/>
                <a:sym typeface="Arial"/>
              </a:defRPr>
            </a:lvl5pPr>
            <a:lvl6pPr indent="0" lvl="5" marL="0" rtl="0" algn="r">
              <a:spcBef>
                <a:spcPts val="0"/>
              </a:spcBef>
              <a:buNone/>
              <a:defRPr sz="900">
                <a:solidFill>
                  <a:srgbClr val="5FFAC9"/>
                </a:solidFill>
                <a:latin typeface="Arial"/>
                <a:ea typeface="Arial"/>
                <a:cs typeface="Arial"/>
                <a:sym typeface="Arial"/>
              </a:defRPr>
            </a:lvl6pPr>
            <a:lvl7pPr indent="0" lvl="6" marL="0" rtl="0" algn="r">
              <a:spcBef>
                <a:spcPts val="0"/>
              </a:spcBef>
              <a:buNone/>
              <a:defRPr sz="900">
                <a:solidFill>
                  <a:srgbClr val="5FFAC9"/>
                </a:solidFill>
                <a:latin typeface="Arial"/>
                <a:ea typeface="Arial"/>
                <a:cs typeface="Arial"/>
                <a:sym typeface="Arial"/>
              </a:defRPr>
            </a:lvl7pPr>
            <a:lvl8pPr indent="0" lvl="7" marL="0" rtl="0" algn="r">
              <a:spcBef>
                <a:spcPts val="0"/>
              </a:spcBef>
              <a:buNone/>
              <a:defRPr sz="900">
                <a:solidFill>
                  <a:srgbClr val="5FFAC9"/>
                </a:solidFill>
                <a:latin typeface="Arial"/>
                <a:ea typeface="Arial"/>
                <a:cs typeface="Arial"/>
                <a:sym typeface="Arial"/>
              </a:defRPr>
            </a:lvl8pPr>
            <a:lvl9pPr indent="0" lvl="8" marL="0" rtl="0" algn="r">
              <a:spcBef>
                <a:spcPts val="0"/>
              </a:spcBef>
              <a:buNone/>
              <a:defRPr sz="900">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36" name="Google Shape;1336;g275b50cf446_0_2958"/>
          <p:cNvPicPr preferRelativeResize="0"/>
          <p:nvPr/>
        </p:nvPicPr>
        <p:blipFill>
          <a:blip r:embed="rId2">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bg>
      <p:bgPr>
        <a:solidFill>
          <a:srgbClr val="4C345B"/>
        </a:solidFill>
      </p:bgPr>
    </p:bg>
    <p:spTree>
      <p:nvGrpSpPr>
        <p:cNvPr id="1337" name="Shape 1337"/>
        <p:cNvGrpSpPr/>
        <p:nvPr/>
      </p:nvGrpSpPr>
      <p:grpSpPr>
        <a:xfrm>
          <a:off x="0" y="0"/>
          <a:ext cx="0" cy="0"/>
          <a:chOff x="0" y="0"/>
          <a:chExt cx="0" cy="0"/>
        </a:xfrm>
      </p:grpSpPr>
      <p:sp>
        <p:nvSpPr>
          <p:cNvPr id="1338" name="Google Shape;1338;g275b50cf446_0_2973"/>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39" name="Google Shape;1339;g275b50cf446_0_2973"/>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0" name="Google Shape;1340;g275b50cf446_0_2973"/>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41" name="Google Shape;1341;g275b50cf446_0_2973"/>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42" name="Google Shape;1342;g275b50cf446_0_2973"/>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43" name="Google Shape;1343;g275b50cf446_0_2973"/>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344" name="Google Shape;1344;g275b50cf446_0_2973"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1345" name="Google Shape;1345;g275b50cf446_0_2973"/>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1346" name="Google Shape;1346;g275b50cf446_0_2973" title="TOPS Graphic Icon"/>
          <p:cNvPicPr preferRelativeResize="0"/>
          <p:nvPr/>
        </p:nvPicPr>
        <p:blipFill rotWithShape="1">
          <a:blip r:embed="rId4">
            <a:alphaModFix/>
          </a:blip>
          <a:srcRect b="18827" l="26787" r="26763" t="13103"/>
          <a:stretch/>
        </p:blipFill>
        <p:spPr>
          <a:xfrm>
            <a:off x="8482224" y="22175"/>
            <a:ext cx="611177" cy="82760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bg>
      <p:bgPr>
        <a:solidFill>
          <a:srgbClr val="4C345B"/>
        </a:solidFill>
      </p:bgPr>
    </p:bg>
    <p:spTree>
      <p:nvGrpSpPr>
        <p:cNvPr id="1347" name="Shape 1347"/>
        <p:cNvGrpSpPr/>
        <p:nvPr/>
      </p:nvGrpSpPr>
      <p:grpSpPr>
        <a:xfrm>
          <a:off x="0" y="0"/>
          <a:ext cx="0" cy="0"/>
          <a:chOff x="0" y="0"/>
          <a:chExt cx="0" cy="0"/>
        </a:xfrm>
      </p:grpSpPr>
      <p:pic>
        <p:nvPicPr>
          <p:cNvPr id="1348" name="Google Shape;1348;g275b50cf446_0_2983"/>
          <p:cNvPicPr preferRelativeResize="0"/>
          <p:nvPr/>
        </p:nvPicPr>
        <p:blipFill>
          <a:blip r:embed="rId2">
            <a:alphaModFix/>
          </a:blip>
          <a:stretch>
            <a:fillRect/>
          </a:stretch>
        </p:blipFill>
        <p:spPr>
          <a:xfrm>
            <a:off x="0" y="-77425"/>
            <a:ext cx="9281645" cy="5220925"/>
          </a:xfrm>
          <a:prstGeom prst="rect">
            <a:avLst/>
          </a:prstGeom>
          <a:noFill/>
          <a:ln>
            <a:noFill/>
          </a:ln>
        </p:spPr>
      </p:pic>
      <p:pic>
        <p:nvPicPr>
          <p:cNvPr id="1349" name="Google Shape;1349;g275b50cf446_0_2983"/>
          <p:cNvPicPr preferRelativeResize="0"/>
          <p:nvPr/>
        </p:nvPicPr>
        <p:blipFill rotWithShape="1">
          <a:blip r:embed="rId3">
            <a:alphaModFix/>
          </a:blip>
          <a:srcRect b="19591" l="26309" r="26209" t="14510"/>
          <a:stretch/>
        </p:blipFill>
        <p:spPr>
          <a:xfrm>
            <a:off x="8552176" y="-11375"/>
            <a:ext cx="478848" cy="619275"/>
          </a:xfrm>
          <a:prstGeom prst="rect">
            <a:avLst/>
          </a:prstGeom>
          <a:noFill/>
          <a:ln>
            <a:noFill/>
          </a:ln>
        </p:spPr>
      </p:pic>
      <p:sp>
        <p:nvSpPr>
          <p:cNvPr id="1350" name="Google Shape;1350;g275b50cf446_0_2983"/>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 sz="4400">
                <a:solidFill>
                  <a:srgbClr val="B096CB"/>
                </a:solidFill>
              </a:rPr>
              <a:t>Agenda</a:t>
            </a:r>
            <a:endParaRPr b="1" sz="4400">
              <a:solidFill>
                <a:srgbClr val="B096CB"/>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358" name="Shape 1358"/>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4C345B"/>
        </a:solidFill>
      </p:bgPr>
    </p:bg>
    <p:spTree>
      <p:nvGrpSpPr>
        <p:cNvPr id="1359" name="Shape 1359"/>
        <p:cNvGrpSpPr/>
        <p:nvPr/>
      </p:nvGrpSpPr>
      <p:grpSpPr>
        <a:xfrm>
          <a:off x="0" y="0"/>
          <a:ext cx="0" cy="0"/>
          <a:chOff x="0" y="0"/>
          <a:chExt cx="0" cy="0"/>
        </a:xfrm>
      </p:grpSpPr>
      <p:pic>
        <p:nvPicPr>
          <p:cNvPr id="1360" name="Google Shape;1360;g275b50cf446_0_2995"/>
          <p:cNvPicPr preferRelativeResize="0"/>
          <p:nvPr/>
        </p:nvPicPr>
        <p:blipFill>
          <a:blip r:embed="rId2">
            <a:alphaModFix/>
          </a:blip>
          <a:stretch>
            <a:fillRect/>
          </a:stretch>
        </p:blipFill>
        <p:spPr>
          <a:xfrm>
            <a:off x="525" y="0"/>
            <a:ext cx="9142961" cy="5143501"/>
          </a:xfrm>
          <a:prstGeom prst="rect">
            <a:avLst/>
          </a:prstGeom>
          <a:noFill/>
          <a:ln>
            <a:noFill/>
          </a:ln>
        </p:spPr>
      </p:pic>
      <p:pic>
        <p:nvPicPr>
          <p:cNvPr descr="Diagram&#10;&#10;Description automatically generated with medium confidence" id="1361" name="Google Shape;1361;g275b50cf446_0_2995"/>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362" name="Google Shape;1362;g275b50cf446_0_2995"/>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pic>
        <p:nvPicPr>
          <p:cNvPr descr="QR code for TOPS website" id="1363" name="Google Shape;1363;g275b50cf446_0_2995" title="TOPS Website QR code">
            <a:hlinkClick r:id="rId5"/>
          </p:cNvPr>
          <p:cNvPicPr preferRelativeResize="0"/>
          <p:nvPr/>
        </p:nvPicPr>
        <p:blipFill>
          <a:blip r:embed="rId6">
            <a:alphaModFix/>
          </a:blip>
          <a:stretch>
            <a:fillRect/>
          </a:stretch>
        </p:blipFill>
        <p:spPr>
          <a:xfrm>
            <a:off x="8053925" y="4089700"/>
            <a:ext cx="967125" cy="967125"/>
          </a:xfrm>
          <a:prstGeom prst="rect">
            <a:avLst/>
          </a:prstGeom>
          <a:noFill/>
          <a:ln>
            <a:noFill/>
          </a:ln>
        </p:spPr>
      </p:pic>
      <p:pic>
        <p:nvPicPr>
          <p:cNvPr id="1364" name="Google Shape;1364;g275b50cf446_0_2995"/>
          <p:cNvPicPr preferRelativeResize="0"/>
          <p:nvPr/>
        </p:nvPicPr>
        <p:blipFill>
          <a:blip r:embed="rId7">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bg>
      <p:bgPr>
        <a:solidFill>
          <a:srgbClr val="4C345B"/>
        </a:solidFill>
      </p:bgPr>
    </p:bg>
    <p:spTree>
      <p:nvGrpSpPr>
        <p:cNvPr id="1365" name="Shape 1365"/>
        <p:cNvGrpSpPr/>
        <p:nvPr/>
      </p:nvGrpSpPr>
      <p:grpSpPr>
        <a:xfrm>
          <a:off x="0" y="0"/>
          <a:ext cx="0" cy="0"/>
          <a:chOff x="0" y="0"/>
          <a:chExt cx="0" cy="0"/>
        </a:xfrm>
      </p:grpSpPr>
      <p:pic>
        <p:nvPicPr>
          <p:cNvPr id="1366" name="Google Shape;1366;g275b50cf446_0_3001"/>
          <p:cNvPicPr preferRelativeResize="0"/>
          <p:nvPr/>
        </p:nvPicPr>
        <p:blipFill rotWithShape="1">
          <a:blip r:embed="rId2">
            <a:alphaModFix/>
          </a:blip>
          <a:srcRect b="9109" l="0" r="0" t="8375"/>
          <a:stretch/>
        </p:blipFill>
        <p:spPr>
          <a:xfrm>
            <a:off x="0" y="0"/>
            <a:ext cx="9143999" cy="5143501"/>
          </a:xfrm>
          <a:prstGeom prst="rect">
            <a:avLst/>
          </a:prstGeom>
          <a:noFill/>
          <a:ln>
            <a:noFill/>
          </a:ln>
        </p:spPr>
      </p:pic>
      <p:pic>
        <p:nvPicPr>
          <p:cNvPr id="1367" name="Google Shape;1367;g275b50cf446_0_3001"/>
          <p:cNvPicPr preferRelativeResize="0"/>
          <p:nvPr/>
        </p:nvPicPr>
        <p:blipFill rotWithShape="1">
          <a:blip r:embed="rId3">
            <a:alphaModFix/>
          </a:blip>
          <a:srcRect b="19591" l="26309" r="26209" t="14510"/>
          <a:stretch/>
        </p:blipFill>
        <p:spPr>
          <a:xfrm>
            <a:off x="8499749" y="67800"/>
            <a:ext cx="531277" cy="687074"/>
          </a:xfrm>
          <a:prstGeom prst="rect">
            <a:avLst/>
          </a:prstGeom>
          <a:noFill/>
          <a:ln>
            <a:noFill/>
          </a:ln>
        </p:spPr>
      </p:pic>
      <p:pic>
        <p:nvPicPr>
          <p:cNvPr descr="Circle with NASA in the middle&#10;" id="1368" name="Google Shape;1368;g275b50cf446_0_3001"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369" name="Google Shape;1369;g275b50cf446_0_3001"/>
          <p:cNvPicPr preferRelativeResize="0"/>
          <p:nvPr/>
        </p:nvPicPr>
        <p:blipFill>
          <a:blip r:embed="rId5">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_1">
    <p:bg>
      <p:bgPr>
        <a:solidFill>
          <a:srgbClr val="4C345B"/>
        </a:solidFill>
      </p:bgPr>
    </p:bg>
    <p:spTree>
      <p:nvGrpSpPr>
        <p:cNvPr id="1370" name="Shape 1370"/>
        <p:cNvGrpSpPr/>
        <p:nvPr/>
      </p:nvGrpSpPr>
      <p:grpSpPr>
        <a:xfrm>
          <a:off x="0" y="0"/>
          <a:ext cx="0" cy="0"/>
          <a:chOff x="0" y="0"/>
          <a:chExt cx="0" cy="0"/>
        </a:xfrm>
      </p:grpSpPr>
      <p:pic>
        <p:nvPicPr>
          <p:cNvPr id="1371" name="Google Shape;1371;g275b50cf446_0_3006"/>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pic>
        <p:nvPicPr>
          <p:cNvPr id="1372" name="Google Shape;1372;g275b50cf446_0_3006"/>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sp>
        <p:nvSpPr>
          <p:cNvPr id="1373" name="Google Shape;1373;g275b50cf446_0_3006"/>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pic>
        <p:nvPicPr>
          <p:cNvPr descr="Circle with NASA in the middle&#10;" id="1374" name="Google Shape;1374;g275b50cf446_0_3006"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375" name="Google Shape;1375;g275b50cf446_0_3006"/>
          <p:cNvPicPr preferRelativeResize="0"/>
          <p:nvPr/>
        </p:nvPicPr>
        <p:blipFill>
          <a:blip r:embed="rId5">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rgbClr val="4C345B"/>
        </a:solidFill>
      </p:bgPr>
    </p:bg>
    <p:spTree>
      <p:nvGrpSpPr>
        <p:cNvPr id="1376" name="Shape 1376"/>
        <p:cNvGrpSpPr/>
        <p:nvPr/>
      </p:nvGrpSpPr>
      <p:grpSpPr>
        <a:xfrm>
          <a:off x="0" y="0"/>
          <a:ext cx="0" cy="0"/>
          <a:chOff x="0" y="0"/>
          <a:chExt cx="0" cy="0"/>
        </a:xfrm>
      </p:grpSpPr>
      <p:pic>
        <p:nvPicPr>
          <p:cNvPr id="1377" name="Google Shape;1377;g275b50cf446_0_3012"/>
          <p:cNvPicPr preferRelativeResize="0"/>
          <p:nvPr/>
        </p:nvPicPr>
        <p:blipFill rotWithShape="1">
          <a:blip r:embed="rId2">
            <a:alphaModFix/>
          </a:blip>
          <a:srcRect b="0" l="0" r="0" t="6924"/>
          <a:stretch/>
        </p:blipFill>
        <p:spPr>
          <a:xfrm>
            <a:off x="0" y="361325"/>
            <a:ext cx="9226075" cy="4855926"/>
          </a:xfrm>
          <a:prstGeom prst="rect">
            <a:avLst/>
          </a:prstGeom>
          <a:noFill/>
          <a:ln>
            <a:noFill/>
          </a:ln>
        </p:spPr>
      </p:pic>
      <p:pic>
        <p:nvPicPr>
          <p:cNvPr id="1378" name="Google Shape;1378;g275b50cf446_0_3012"/>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sp>
        <p:nvSpPr>
          <p:cNvPr id="1379" name="Google Shape;1379;g275b50cf446_0_3012"/>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pic>
        <p:nvPicPr>
          <p:cNvPr descr="Circle with NASA in the middle&#10;" id="1380" name="Google Shape;1380;g275b50cf446_0_3012"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381" name="Google Shape;1381;g275b50cf446_0_3012"/>
          <p:cNvPicPr preferRelativeResize="0"/>
          <p:nvPr/>
        </p:nvPicPr>
        <p:blipFill>
          <a:blip r:embed="rId5">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127" name="Shape 127"/>
        <p:cNvGrpSpPr/>
        <p:nvPr/>
      </p:nvGrpSpPr>
      <p:grpSpPr>
        <a:xfrm>
          <a:off x="0" y="0"/>
          <a:ext cx="0" cy="0"/>
          <a:chOff x="0" y="0"/>
          <a:chExt cx="0" cy="0"/>
        </a:xfrm>
      </p:grpSpPr>
      <p:pic>
        <p:nvPicPr>
          <p:cNvPr id="128" name="Google Shape;128;p47"/>
          <p:cNvPicPr preferRelativeResize="0"/>
          <p:nvPr/>
        </p:nvPicPr>
        <p:blipFill rotWithShape="1">
          <a:blip r:embed="rId2">
            <a:alphaModFix/>
          </a:blip>
          <a:srcRect b="9109" l="0" r="0" t="8375"/>
          <a:stretch/>
        </p:blipFill>
        <p:spPr>
          <a:xfrm>
            <a:off x="0" y="0"/>
            <a:ext cx="9143999" cy="5143501"/>
          </a:xfrm>
          <a:prstGeom prst="rect">
            <a:avLst/>
          </a:prstGeom>
          <a:noFill/>
          <a:ln>
            <a:noFill/>
          </a:ln>
        </p:spPr>
      </p:pic>
      <p:pic>
        <p:nvPicPr>
          <p:cNvPr id="129" name="Google Shape;129;p47"/>
          <p:cNvPicPr preferRelativeResize="0"/>
          <p:nvPr/>
        </p:nvPicPr>
        <p:blipFill rotWithShape="1">
          <a:blip r:embed="rId3">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rgbClr val="4C345B"/>
        </a:solidFill>
      </p:bgPr>
    </p:bg>
    <p:spTree>
      <p:nvGrpSpPr>
        <p:cNvPr id="1382" name="Shape 1382"/>
        <p:cNvGrpSpPr/>
        <p:nvPr/>
      </p:nvGrpSpPr>
      <p:grpSpPr>
        <a:xfrm>
          <a:off x="0" y="0"/>
          <a:ext cx="0" cy="0"/>
          <a:chOff x="0" y="0"/>
          <a:chExt cx="0" cy="0"/>
        </a:xfrm>
      </p:grpSpPr>
      <p:sp>
        <p:nvSpPr>
          <p:cNvPr id="1383" name="Google Shape;1383;g275b50cf446_0_3018"/>
          <p:cNvSpPr/>
          <p:nvPr/>
        </p:nvSpPr>
        <p:spPr>
          <a:xfrm>
            <a:off x="-6813" y="-12676"/>
            <a:ext cx="91575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384" name="Google Shape;1384;g275b50cf446_0_3018"/>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1385" name="Google Shape;1385;g275b50cf446_0_3018"/>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86" name="Google Shape;1386;g275b50cf446_0_3018"/>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87" name="Google Shape;1387;g275b50cf446_0_301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88" name="Google Shape;1388;g275b50cf446_0_3018"/>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1389" name="Google Shape;1389;g275b50cf446_0_3018"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390" name="Google Shape;1390;g275b50cf446_0_3018"/>
          <p:cNvPicPr preferRelativeResize="0"/>
          <p:nvPr/>
        </p:nvPicPr>
        <p:blipFill>
          <a:blip r:embed="rId4">
            <a:alphaModFix/>
          </a:blip>
          <a:stretch>
            <a:fillRect/>
          </a:stretch>
        </p:blipFill>
        <p:spPr>
          <a:xfrm>
            <a:off x="-4" y="4999296"/>
            <a:ext cx="412075" cy="144200"/>
          </a:xfrm>
          <a:prstGeom prst="rect">
            <a:avLst/>
          </a:prstGeom>
          <a:noFill/>
          <a:ln>
            <a:noFill/>
          </a:ln>
        </p:spPr>
      </p:pic>
      <p:pic>
        <p:nvPicPr>
          <p:cNvPr descr="A top taking off." id="1391" name="Google Shape;1391;g275b50cf446_0_3018" title="TOPS Graphic Icon"/>
          <p:cNvPicPr preferRelativeResize="0"/>
          <p:nvPr/>
        </p:nvPicPr>
        <p:blipFill rotWithShape="1">
          <a:blip r:embed="rId5">
            <a:alphaModFix/>
          </a:blip>
          <a:srcRect b="18827" l="26787" r="26763" t="13103"/>
          <a:stretch/>
        </p:blipFill>
        <p:spPr>
          <a:xfrm>
            <a:off x="8599621" y="22176"/>
            <a:ext cx="493774" cy="668624"/>
          </a:xfrm>
          <a:prstGeom prst="rect">
            <a:avLst/>
          </a:prstGeom>
          <a:noFill/>
          <a:ln>
            <a:noFill/>
          </a:ln>
        </p:spPr>
      </p:pic>
      <p:sp>
        <p:nvSpPr>
          <p:cNvPr id="1392" name="Google Shape;1392;g275b50cf446_0_3018"/>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
        <p:nvSpPr>
          <p:cNvPr id="1393" name="Google Shape;1393;g275b50cf446_0_3018"/>
          <p:cNvSpPr txBox="1"/>
          <p:nvPr>
            <p:ph type="title"/>
          </p:nvPr>
        </p:nvSpPr>
        <p:spPr>
          <a:xfrm>
            <a:off x="1403175" y="690800"/>
            <a:ext cx="6337500" cy="42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800"/>
              <a:buNone/>
              <a:defRPr>
                <a:solidFill>
                  <a:schemeClr val="l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394" name="Google Shape;1394;g275b50cf446_0_3018"/>
          <p:cNvSpPr txBox="1"/>
          <p:nvPr/>
        </p:nvSpPr>
        <p:spPr>
          <a:xfrm>
            <a:off x="3413664"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Insert Text</a:t>
            </a:r>
            <a:endParaRPr>
              <a:solidFill>
                <a:schemeClr val="lt1"/>
              </a:solidFill>
            </a:endParaRPr>
          </a:p>
        </p:txBody>
      </p:sp>
      <p:sp>
        <p:nvSpPr>
          <p:cNvPr id="1395" name="Google Shape;1395;g275b50cf446_0_3018"/>
          <p:cNvSpPr txBox="1"/>
          <p:nvPr/>
        </p:nvSpPr>
        <p:spPr>
          <a:xfrm>
            <a:off x="7367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Insert Text</a:t>
            </a:r>
            <a:endParaRPr>
              <a:solidFill>
                <a:schemeClr val="lt1"/>
              </a:solidFill>
            </a:endParaRPr>
          </a:p>
        </p:txBody>
      </p:sp>
      <p:sp>
        <p:nvSpPr>
          <p:cNvPr id="1396" name="Google Shape;1396;g275b50cf446_0_3018"/>
          <p:cNvSpPr txBox="1"/>
          <p:nvPr/>
        </p:nvSpPr>
        <p:spPr>
          <a:xfrm>
            <a:off x="60729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Insert Text</a:t>
            </a:r>
            <a:endParaRPr>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bg>
      <p:bgPr>
        <a:solidFill>
          <a:srgbClr val="4C345B"/>
        </a:solidFill>
      </p:bgPr>
    </p:bg>
    <p:spTree>
      <p:nvGrpSpPr>
        <p:cNvPr id="1397" name="Shape 1397"/>
        <p:cNvGrpSpPr/>
        <p:nvPr/>
      </p:nvGrpSpPr>
      <p:grpSpPr>
        <a:xfrm>
          <a:off x="0" y="0"/>
          <a:ext cx="0" cy="0"/>
          <a:chOff x="0" y="0"/>
          <a:chExt cx="0" cy="0"/>
        </a:xfrm>
      </p:grpSpPr>
      <p:pic>
        <p:nvPicPr>
          <p:cNvPr id="1398" name="Google Shape;1398;g275b50cf446_0_3033"/>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1399" name="Google Shape;1399;g275b50cf446_0_3033"/>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1400" name="Google Shape;1400;g275b50cf446_0_3033"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401" name="Google Shape;1401;g275b50cf446_0_3033"/>
          <p:cNvPicPr preferRelativeResize="0"/>
          <p:nvPr/>
        </p:nvPicPr>
        <p:blipFill>
          <a:blip r:embed="rId4">
            <a:alphaModFix/>
          </a:blip>
          <a:stretch>
            <a:fillRect/>
          </a:stretch>
        </p:blipFill>
        <p:spPr>
          <a:xfrm>
            <a:off x="-4" y="4999296"/>
            <a:ext cx="412075" cy="144200"/>
          </a:xfrm>
          <a:prstGeom prst="rect">
            <a:avLst/>
          </a:prstGeom>
          <a:noFill/>
          <a:ln>
            <a:noFill/>
          </a:ln>
        </p:spPr>
      </p:pic>
      <p:pic>
        <p:nvPicPr>
          <p:cNvPr descr="A top taking off." id="1402" name="Google Shape;1402;g275b50cf446_0_3033" title="TOPS Graphic Icon"/>
          <p:cNvPicPr preferRelativeResize="0"/>
          <p:nvPr/>
        </p:nvPicPr>
        <p:blipFill rotWithShape="1">
          <a:blip r:embed="rId5">
            <a:alphaModFix/>
          </a:blip>
          <a:srcRect b="18827" l="26787" r="26763" t="13103"/>
          <a:stretch/>
        </p:blipFill>
        <p:spPr>
          <a:xfrm>
            <a:off x="8599621" y="22176"/>
            <a:ext cx="493774" cy="668624"/>
          </a:xfrm>
          <a:prstGeom prst="rect">
            <a:avLst/>
          </a:prstGeom>
          <a:noFill/>
          <a:ln>
            <a:noFill/>
          </a:ln>
        </p:spPr>
      </p:pic>
      <p:sp>
        <p:nvSpPr>
          <p:cNvPr id="1403" name="Google Shape;1403;g275b50cf446_0_3033"/>
          <p:cNvSpPr txBox="1"/>
          <p:nvPr>
            <p:ph type="title"/>
          </p:nvPr>
        </p:nvSpPr>
        <p:spPr>
          <a:xfrm>
            <a:off x="4144550" y="595125"/>
            <a:ext cx="3918000" cy="668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4" name="Google Shape;1404;g275b50cf446_0_3033"/>
          <p:cNvSpPr txBox="1"/>
          <p:nvPr>
            <p:ph idx="1" type="body"/>
          </p:nvPr>
        </p:nvSpPr>
        <p:spPr>
          <a:xfrm>
            <a:off x="4392525" y="1891625"/>
            <a:ext cx="4272000" cy="2541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bg>
      <p:bgPr>
        <a:solidFill>
          <a:srgbClr val="4C345B"/>
        </a:solidFill>
      </p:bgPr>
    </p:bg>
    <p:spTree>
      <p:nvGrpSpPr>
        <p:cNvPr id="1405" name="Shape 1405"/>
        <p:cNvGrpSpPr/>
        <p:nvPr/>
      </p:nvGrpSpPr>
      <p:grpSpPr>
        <a:xfrm>
          <a:off x="0" y="0"/>
          <a:ext cx="0" cy="0"/>
          <a:chOff x="0" y="0"/>
          <a:chExt cx="0" cy="0"/>
        </a:xfrm>
      </p:grpSpPr>
      <p:pic>
        <p:nvPicPr>
          <p:cNvPr id="1406" name="Google Shape;1406;g275b50cf446_0_3041"/>
          <p:cNvPicPr preferRelativeResize="0"/>
          <p:nvPr/>
        </p:nvPicPr>
        <p:blipFill rotWithShape="1">
          <a:blip r:embed="rId2">
            <a:alphaModFix/>
          </a:blip>
          <a:srcRect b="0" l="0" r="0" t="7227"/>
          <a:stretch/>
        </p:blipFill>
        <p:spPr>
          <a:xfrm>
            <a:off x="0" y="375500"/>
            <a:ext cx="9144000" cy="4819676"/>
          </a:xfrm>
          <a:prstGeom prst="rect">
            <a:avLst/>
          </a:prstGeom>
          <a:noFill/>
          <a:ln>
            <a:noFill/>
          </a:ln>
        </p:spPr>
      </p:pic>
      <p:pic>
        <p:nvPicPr>
          <p:cNvPr id="1407" name="Google Shape;1407;g275b50cf446_0_3041"/>
          <p:cNvPicPr preferRelativeResize="0"/>
          <p:nvPr/>
        </p:nvPicPr>
        <p:blipFill rotWithShape="1">
          <a:blip r:embed="rId3">
            <a:alphaModFix/>
          </a:blip>
          <a:srcRect b="19591" l="26309" r="26209" t="14510"/>
          <a:stretch/>
        </p:blipFill>
        <p:spPr>
          <a:xfrm>
            <a:off x="8558326" y="120250"/>
            <a:ext cx="478848" cy="619275"/>
          </a:xfrm>
          <a:prstGeom prst="rect">
            <a:avLst/>
          </a:prstGeom>
          <a:noFill/>
          <a:ln>
            <a:noFill/>
          </a:ln>
        </p:spPr>
      </p:pic>
      <p:sp>
        <p:nvSpPr>
          <p:cNvPr id="1408" name="Google Shape;1408;g275b50cf446_0_3041"/>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bg>
      <p:bgPr>
        <a:solidFill>
          <a:srgbClr val="4C345B"/>
        </a:solidFill>
      </p:bgPr>
    </p:bg>
    <p:spTree>
      <p:nvGrpSpPr>
        <p:cNvPr id="1409" name="Shape 1409"/>
        <p:cNvGrpSpPr/>
        <p:nvPr/>
      </p:nvGrpSpPr>
      <p:grpSpPr>
        <a:xfrm>
          <a:off x="0" y="0"/>
          <a:ext cx="0" cy="0"/>
          <a:chOff x="0" y="0"/>
          <a:chExt cx="0" cy="0"/>
        </a:xfrm>
      </p:grpSpPr>
      <p:pic>
        <p:nvPicPr>
          <p:cNvPr id="1410" name="Google Shape;1410;g275b50cf446_0_3045"/>
          <p:cNvPicPr preferRelativeResize="0"/>
          <p:nvPr/>
        </p:nvPicPr>
        <p:blipFill>
          <a:blip r:embed="rId2">
            <a:alphaModFix/>
          </a:blip>
          <a:stretch>
            <a:fillRect/>
          </a:stretch>
        </p:blipFill>
        <p:spPr>
          <a:xfrm>
            <a:off x="0" y="-77425"/>
            <a:ext cx="9281645" cy="5220925"/>
          </a:xfrm>
          <a:prstGeom prst="rect">
            <a:avLst/>
          </a:prstGeom>
          <a:noFill/>
          <a:ln>
            <a:noFill/>
          </a:ln>
        </p:spPr>
      </p:pic>
      <p:pic>
        <p:nvPicPr>
          <p:cNvPr id="1411" name="Google Shape;1411;g275b50cf446_0_3045"/>
          <p:cNvPicPr preferRelativeResize="0"/>
          <p:nvPr/>
        </p:nvPicPr>
        <p:blipFill rotWithShape="1">
          <a:blip r:embed="rId3">
            <a:alphaModFix/>
          </a:blip>
          <a:srcRect b="19591" l="26309" r="26209" t="14510"/>
          <a:stretch/>
        </p:blipFill>
        <p:spPr>
          <a:xfrm>
            <a:off x="8552176" y="-11375"/>
            <a:ext cx="478848" cy="619275"/>
          </a:xfrm>
          <a:prstGeom prst="rect">
            <a:avLst/>
          </a:prstGeom>
          <a:noFill/>
          <a:ln>
            <a:noFill/>
          </a:ln>
        </p:spPr>
      </p:pic>
      <p:sp>
        <p:nvSpPr>
          <p:cNvPr id="1412" name="Google Shape;1412;g275b50cf446_0_3045"/>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 sz="4400">
                <a:solidFill>
                  <a:srgbClr val="B096CB"/>
                </a:solidFill>
              </a:rPr>
              <a:t>Agenda</a:t>
            </a:r>
            <a:endParaRPr b="1" sz="4400">
              <a:solidFill>
                <a:srgbClr val="B096CB"/>
              </a:solidFill>
            </a:endParaRPr>
          </a:p>
        </p:txBody>
      </p:sp>
      <p:sp>
        <p:nvSpPr>
          <p:cNvPr id="1413" name="Google Shape;1413;g275b50cf446_0_3045"/>
          <p:cNvSpPr txBox="1"/>
          <p:nvPr>
            <p:ph idx="1" type="body"/>
          </p:nvPr>
        </p:nvSpPr>
        <p:spPr>
          <a:xfrm>
            <a:off x="4392525" y="1891625"/>
            <a:ext cx="4272000" cy="2541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descr="Circle with NASA in the middle&#10;" id="1414" name="Google Shape;1414;g275b50cf446_0_3045"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415" name="Google Shape;1415;g275b50cf446_0_3045"/>
          <p:cNvPicPr preferRelativeResize="0"/>
          <p:nvPr/>
        </p:nvPicPr>
        <p:blipFill>
          <a:blip r:embed="rId5">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bg>
      <p:bgPr>
        <a:solidFill>
          <a:srgbClr val="4C345B"/>
        </a:solidFill>
      </p:bgPr>
    </p:bg>
    <p:spTree>
      <p:nvGrpSpPr>
        <p:cNvPr id="1416" name="Shape 1416"/>
        <p:cNvGrpSpPr/>
        <p:nvPr/>
      </p:nvGrpSpPr>
      <p:grpSpPr>
        <a:xfrm>
          <a:off x="0" y="0"/>
          <a:ext cx="0" cy="0"/>
          <a:chOff x="0" y="0"/>
          <a:chExt cx="0" cy="0"/>
        </a:xfrm>
      </p:grpSpPr>
      <p:pic>
        <p:nvPicPr>
          <p:cNvPr id="1417" name="Google Shape;1417;g275b50cf446_0_3052"/>
          <p:cNvPicPr preferRelativeResize="0"/>
          <p:nvPr/>
        </p:nvPicPr>
        <p:blipFill rotWithShape="1">
          <a:blip r:embed="rId2">
            <a:alphaModFix/>
          </a:blip>
          <a:srcRect b="0" l="0" r="0" t="7261"/>
          <a:stretch/>
        </p:blipFill>
        <p:spPr>
          <a:xfrm>
            <a:off x="0" y="375499"/>
            <a:ext cx="9144002" cy="4795325"/>
          </a:xfrm>
          <a:prstGeom prst="rect">
            <a:avLst/>
          </a:prstGeom>
          <a:noFill/>
          <a:ln>
            <a:noFill/>
          </a:ln>
        </p:spPr>
      </p:pic>
      <p:sp>
        <p:nvSpPr>
          <p:cNvPr id="1418" name="Google Shape;1418;g275b50cf446_0_3052"/>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19" name="Google Shape;1419;g275b50cf446_0_3052"/>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pic>
        <p:nvPicPr>
          <p:cNvPr id="1420" name="Google Shape;1420;g275b50cf446_0_3052"/>
          <p:cNvPicPr preferRelativeResize="0"/>
          <p:nvPr/>
        </p:nvPicPr>
        <p:blipFill>
          <a:blip r:embed="rId4">
            <a:alphaModFix/>
          </a:blip>
          <a:stretch>
            <a:fillRect/>
          </a:stretch>
        </p:blipFill>
        <p:spPr>
          <a:xfrm>
            <a:off x="-4" y="4999296"/>
            <a:ext cx="412075" cy="144200"/>
          </a:xfrm>
          <a:prstGeom prst="rect">
            <a:avLst/>
          </a:prstGeom>
          <a:noFill/>
          <a:ln>
            <a:noFill/>
          </a:ln>
        </p:spPr>
      </p:pic>
      <p:sp>
        <p:nvSpPr>
          <p:cNvPr id="1421" name="Google Shape;1421;g275b50cf446_0_3052"/>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subtitle Slide 1" showMasterSp="0">
  <p:cSld name="3_Title Slide_1">
    <p:bg>
      <p:bgPr>
        <a:solidFill>
          <a:srgbClr val="4C345B"/>
        </a:solidFill>
      </p:bgPr>
    </p:bg>
    <p:spTree>
      <p:nvGrpSpPr>
        <p:cNvPr id="1422" name="Shape 1422"/>
        <p:cNvGrpSpPr/>
        <p:nvPr/>
      </p:nvGrpSpPr>
      <p:grpSpPr>
        <a:xfrm>
          <a:off x="0" y="0"/>
          <a:ext cx="0" cy="0"/>
          <a:chOff x="0" y="0"/>
          <a:chExt cx="0" cy="0"/>
        </a:xfrm>
      </p:grpSpPr>
      <p:pic>
        <p:nvPicPr>
          <p:cNvPr id="1423" name="Google Shape;1423;g275b50cf446_0_3058"/>
          <p:cNvPicPr preferRelativeResize="0"/>
          <p:nvPr/>
        </p:nvPicPr>
        <p:blipFill>
          <a:blip r:embed="rId2">
            <a:alphaModFix/>
          </a:blip>
          <a:stretch>
            <a:fillRect/>
          </a:stretch>
        </p:blipFill>
        <p:spPr>
          <a:xfrm>
            <a:off x="0" y="-275"/>
            <a:ext cx="9144000" cy="5144059"/>
          </a:xfrm>
          <a:prstGeom prst="rect">
            <a:avLst/>
          </a:prstGeom>
          <a:noFill/>
          <a:ln>
            <a:noFill/>
          </a:ln>
        </p:spPr>
      </p:pic>
      <p:sp>
        <p:nvSpPr>
          <p:cNvPr id="1424" name="Google Shape;1424;g275b50cf446_0_3058"/>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1425" name="Google Shape;1425;g275b50cf446_0_3058"/>
          <p:cNvPicPr preferRelativeResize="0"/>
          <p:nvPr/>
        </p:nvPicPr>
        <p:blipFill rotWithShape="1">
          <a:blip r:embed="rId3">
            <a:alphaModFix/>
          </a:blip>
          <a:srcRect b="0" l="0" r="0" t="0"/>
          <a:stretch/>
        </p:blipFill>
        <p:spPr>
          <a:xfrm>
            <a:off x="-162375" y="80900"/>
            <a:ext cx="2467478" cy="943000"/>
          </a:xfrm>
          <a:prstGeom prst="rect">
            <a:avLst/>
          </a:prstGeom>
          <a:noFill/>
          <a:ln>
            <a:noFill/>
          </a:ln>
        </p:spPr>
      </p:pic>
      <p:pic>
        <p:nvPicPr>
          <p:cNvPr id="1426" name="Google Shape;1426;g275b50cf446_0_3058"/>
          <p:cNvPicPr preferRelativeResize="0"/>
          <p:nvPr/>
        </p:nvPicPr>
        <p:blipFill rotWithShape="1">
          <a:blip r:embed="rId4">
            <a:alphaModFix/>
          </a:blip>
          <a:srcRect b="19591" l="26309" r="26209" t="14510"/>
          <a:stretch/>
        </p:blipFill>
        <p:spPr>
          <a:xfrm>
            <a:off x="8290272" y="80900"/>
            <a:ext cx="785479" cy="1015799"/>
          </a:xfrm>
          <a:prstGeom prst="rect">
            <a:avLst/>
          </a:prstGeom>
          <a:noFill/>
          <a:ln>
            <a:noFill/>
          </a:ln>
        </p:spPr>
      </p:pic>
      <p:sp>
        <p:nvSpPr>
          <p:cNvPr id="1427" name="Google Shape;1427;g275b50cf446_0_3058"/>
          <p:cNvSpPr txBox="1"/>
          <p:nvPr/>
        </p:nvSpPr>
        <p:spPr>
          <a:xfrm>
            <a:off x="214650" y="1372275"/>
            <a:ext cx="4103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600">
                <a:solidFill>
                  <a:schemeClr val="lt1"/>
                </a:solidFill>
              </a:rPr>
              <a:t>2023 Year of </a:t>
            </a:r>
            <a:r>
              <a:rPr b="1" lang="en" sz="4600">
                <a:solidFill>
                  <a:srgbClr val="B4A7D6"/>
                </a:solidFill>
              </a:rPr>
              <a:t>Open Science</a:t>
            </a:r>
            <a:endParaRPr b="1" sz="4600">
              <a:solidFill>
                <a:srgbClr val="B4A7D6"/>
              </a:solidFill>
            </a:endParaRPr>
          </a:p>
        </p:txBody>
      </p:sp>
      <p:pic>
        <p:nvPicPr>
          <p:cNvPr descr="Circle with NASA in the middle&#10;" id="1428" name="Google Shape;1428;g275b50cf446_0_3058"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429" name="Google Shape;1429;g275b50cf446_0_3058"/>
          <p:cNvPicPr preferRelativeResize="0"/>
          <p:nvPr/>
        </p:nvPicPr>
        <p:blipFill>
          <a:blip r:embed="rId5">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bg>
      <p:bgPr>
        <a:solidFill>
          <a:srgbClr val="4C345B"/>
        </a:solidFill>
      </p:bgPr>
    </p:bg>
    <p:spTree>
      <p:nvGrpSpPr>
        <p:cNvPr id="1430" name="Shape 1430"/>
        <p:cNvGrpSpPr/>
        <p:nvPr/>
      </p:nvGrpSpPr>
      <p:grpSpPr>
        <a:xfrm>
          <a:off x="0" y="0"/>
          <a:ext cx="0" cy="0"/>
          <a:chOff x="0" y="0"/>
          <a:chExt cx="0" cy="0"/>
        </a:xfrm>
      </p:grpSpPr>
      <p:pic>
        <p:nvPicPr>
          <p:cNvPr id="1431" name="Google Shape;1431;g275b50cf446_0_3066"/>
          <p:cNvPicPr preferRelativeResize="0"/>
          <p:nvPr/>
        </p:nvPicPr>
        <p:blipFill rotWithShape="1">
          <a:blip r:embed="rId2">
            <a:alphaModFix/>
          </a:blip>
          <a:srcRect b="-9" l="0" r="0" t="7253"/>
          <a:stretch/>
        </p:blipFill>
        <p:spPr>
          <a:xfrm>
            <a:off x="0" y="375499"/>
            <a:ext cx="9144002" cy="4804851"/>
          </a:xfrm>
          <a:prstGeom prst="rect">
            <a:avLst/>
          </a:prstGeom>
          <a:noFill/>
          <a:ln>
            <a:noFill/>
          </a:ln>
        </p:spPr>
      </p:pic>
      <p:pic>
        <p:nvPicPr>
          <p:cNvPr id="1432" name="Google Shape;1432;g275b50cf446_0_3066"/>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pic>
        <p:nvPicPr>
          <p:cNvPr descr="Circle with NASA in the middle&#10;" id="1433" name="Google Shape;1433;g275b50cf446_0_3066"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434" name="Google Shape;1434;g275b50cf446_0_3066"/>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435" name="Google Shape;1435;g275b50cf446_0_3066"/>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rgbClr val="4C345B"/>
        </a:solidFill>
      </p:bgPr>
    </p:bg>
    <p:spTree>
      <p:nvGrpSpPr>
        <p:cNvPr id="1436" name="Shape 1436"/>
        <p:cNvGrpSpPr/>
        <p:nvPr/>
      </p:nvGrpSpPr>
      <p:grpSpPr>
        <a:xfrm>
          <a:off x="0" y="0"/>
          <a:ext cx="0" cy="0"/>
          <a:chOff x="0" y="0"/>
          <a:chExt cx="0" cy="0"/>
        </a:xfrm>
      </p:grpSpPr>
      <p:pic>
        <p:nvPicPr>
          <p:cNvPr id="1437" name="Google Shape;1437;g275b50cf446_0_3072"/>
          <p:cNvPicPr preferRelativeResize="0"/>
          <p:nvPr/>
        </p:nvPicPr>
        <p:blipFill rotWithShape="1">
          <a:blip r:embed="rId2">
            <a:alphaModFix/>
          </a:blip>
          <a:srcRect b="0" l="0" r="0" t="7175"/>
          <a:stretch/>
        </p:blipFill>
        <p:spPr>
          <a:xfrm>
            <a:off x="0" y="375500"/>
            <a:ext cx="9250876" cy="4855774"/>
          </a:xfrm>
          <a:prstGeom prst="rect">
            <a:avLst/>
          </a:prstGeom>
          <a:noFill/>
          <a:ln>
            <a:noFill/>
          </a:ln>
        </p:spPr>
      </p:pic>
      <p:pic>
        <p:nvPicPr>
          <p:cNvPr id="1438" name="Google Shape;1438;g275b50cf446_0_3072"/>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pic>
        <p:nvPicPr>
          <p:cNvPr descr="Circle with NASA in the middle&#10;" id="1439" name="Google Shape;1439;g275b50cf446_0_3072"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440" name="Google Shape;1440;g275b50cf446_0_3072"/>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441" name="Google Shape;1441;g275b50cf446_0_3072"/>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2" showMasterSp="0">
  <p:cSld name="1_Title and Content_2">
    <p:bg>
      <p:bgPr>
        <a:solidFill>
          <a:srgbClr val="4C345B"/>
        </a:solidFill>
      </p:bgPr>
    </p:bg>
    <p:spTree>
      <p:nvGrpSpPr>
        <p:cNvPr id="1442" name="Shape 1442"/>
        <p:cNvGrpSpPr/>
        <p:nvPr/>
      </p:nvGrpSpPr>
      <p:grpSpPr>
        <a:xfrm>
          <a:off x="0" y="0"/>
          <a:ext cx="0" cy="0"/>
          <a:chOff x="0" y="0"/>
          <a:chExt cx="0" cy="0"/>
        </a:xfrm>
      </p:grpSpPr>
      <p:pic>
        <p:nvPicPr>
          <p:cNvPr id="1443" name="Google Shape;1443;g275b50cf446_0_3078"/>
          <p:cNvPicPr preferRelativeResize="0"/>
          <p:nvPr/>
        </p:nvPicPr>
        <p:blipFill rotWithShape="1">
          <a:blip r:embed="rId2">
            <a:alphaModFix/>
          </a:blip>
          <a:srcRect b="0" l="0" r="0" t="7175"/>
          <a:stretch/>
        </p:blipFill>
        <p:spPr>
          <a:xfrm>
            <a:off x="0" y="361700"/>
            <a:ext cx="9250876" cy="4855774"/>
          </a:xfrm>
          <a:prstGeom prst="rect">
            <a:avLst/>
          </a:prstGeom>
          <a:noFill/>
          <a:ln>
            <a:noFill/>
          </a:ln>
        </p:spPr>
      </p:pic>
      <p:pic>
        <p:nvPicPr>
          <p:cNvPr id="1444" name="Google Shape;1444;g275b50cf446_0_3078"/>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sp>
        <p:nvSpPr>
          <p:cNvPr id="1445" name="Google Shape;1445;g275b50cf446_0_3078"/>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bg>
      <p:bgPr>
        <a:solidFill>
          <a:srgbClr val="4C345B"/>
        </a:solidFill>
      </p:bgPr>
    </p:bg>
    <p:spTree>
      <p:nvGrpSpPr>
        <p:cNvPr id="1446" name="Shape 1446"/>
        <p:cNvGrpSpPr/>
        <p:nvPr/>
      </p:nvGrpSpPr>
      <p:grpSpPr>
        <a:xfrm>
          <a:off x="0" y="0"/>
          <a:ext cx="0" cy="0"/>
          <a:chOff x="0" y="0"/>
          <a:chExt cx="0" cy="0"/>
        </a:xfrm>
      </p:grpSpPr>
      <p:pic>
        <p:nvPicPr>
          <p:cNvPr id="1447" name="Google Shape;1447;g275b50cf446_0_3082"/>
          <p:cNvPicPr preferRelativeResize="0"/>
          <p:nvPr/>
        </p:nvPicPr>
        <p:blipFill rotWithShape="1">
          <a:blip r:embed="rId2">
            <a:alphaModFix/>
          </a:blip>
          <a:srcRect b="0" l="35670" r="0" t="0"/>
          <a:stretch/>
        </p:blipFill>
        <p:spPr>
          <a:xfrm>
            <a:off x="0" y="0"/>
            <a:ext cx="3028474" cy="5143500"/>
          </a:xfrm>
          <a:prstGeom prst="rect">
            <a:avLst/>
          </a:prstGeom>
          <a:noFill/>
          <a:ln>
            <a:noFill/>
          </a:ln>
        </p:spPr>
      </p:pic>
      <p:pic>
        <p:nvPicPr>
          <p:cNvPr id="1448" name="Google Shape;1448;g275b50cf446_0_3082"/>
          <p:cNvPicPr preferRelativeResize="0"/>
          <p:nvPr/>
        </p:nvPicPr>
        <p:blipFill rotWithShape="1">
          <a:blip r:embed="rId3">
            <a:alphaModFix/>
          </a:blip>
          <a:srcRect b="5869" l="19120" r="0" t="-5870"/>
          <a:stretch/>
        </p:blipFill>
        <p:spPr>
          <a:xfrm>
            <a:off x="0" y="-304800"/>
            <a:ext cx="7850300" cy="5448300"/>
          </a:xfrm>
          <a:prstGeom prst="rect">
            <a:avLst/>
          </a:prstGeom>
          <a:noFill/>
          <a:ln>
            <a:noFill/>
          </a:ln>
        </p:spPr>
      </p:pic>
      <p:pic>
        <p:nvPicPr>
          <p:cNvPr id="1449" name="Google Shape;1449;g275b50cf446_0_3082"/>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pic>
        <p:nvPicPr>
          <p:cNvPr descr="Circle with NASA in the middle&#10;" id="1450" name="Google Shape;1450;g275b50cf446_0_3082" title="NASA logo"/>
          <p:cNvPicPr preferRelativeResize="0"/>
          <p:nvPr/>
        </p:nvPicPr>
        <p:blipFill rotWithShape="1">
          <a:blip r:embed="rId5">
            <a:alphaModFix/>
          </a:blip>
          <a:srcRect b="0" l="61576" r="0" t="0"/>
          <a:stretch/>
        </p:blipFill>
        <p:spPr>
          <a:xfrm>
            <a:off x="0" y="4234350"/>
            <a:ext cx="832076" cy="827602"/>
          </a:xfrm>
          <a:prstGeom prst="rect">
            <a:avLst/>
          </a:prstGeom>
          <a:noFill/>
          <a:ln>
            <a:noFill/>
          </a:ln>
        </p:spPr>
      </p:pic>
      <p:pic>
        <p:nvPicPr>
          <p:cNvPr id="1451" name="Google Shape;1451;g275b50cf446_0_3082"/>
          <p:cNvPicPr preferRelativeResize="0"/>
          <p:nvPr/>
        </p:nvPicPr>
        <p:blipFill>
          <a:blip r:embed="rId6">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 name="Shape 130"/>
        <p:cNvGrpSpPr/>
        <p:nvPr/>
      </p:nvGrpSpPr>
      <p:grpSpPr>
        <a:xfrm>
          <a:off x="0" y="0"/>
          <a:ext cx="0" cy="0"/>
          <a:chOff x="0" y="0"/>
          <a:chExt cx="0" cy="0"/>
        </a:xfrm>
      </p:grpSpPr>
      <p:sp>
        <p:nvSpPr>
          <p:cNvPr id="131" name="Google Shape;131;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2" name="Google Shape;132;p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3" name="Google Shape;133;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 Header_1">
    <p:bg>
      <p:bgPr>
        <a:solidFill>
          <a:srgbClr val="4C345B"/>
        </a:solidFill>
      </p:bgPr>
    </p:bg>
    <p:spTree>
      <p:nvGrpSpPr>
        <p:cNvPr id="1452" name="Shape 1452"/>
        <p:cNvGrpSpPr/>
        <p:nvPr/>
      </p:nvGrpSpPr>
      <p:grpSpPr>
        <a:xfrm>
          <a:off x="0" y="0"/>
          <a:ext cx="0" cy="0"/>
          <a:chOff x="0" y="0"/>
          <a:chExt cx="0" cy="0"/>
        </a:xfrm>
      </p:grpSpPr>
      <p:pic>
        <p:nvPicPr>
          <p:cNvPr id="1453" name="Google Shape;1453;g275b50cf446_0_3088"/>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1454" name="Google Shape;1454;g275b50cf446_0_3088"/>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5" name="Google Shape;1455;g275b50cf446_0_3088"/>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6" name="Google Shape;1456;g275b50cf446_0_3088"/>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57" name="Google Shape;1457;g275b50cf446_0_3088"/>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1458" name="Google Shape;1458;g275b50cf446_0_3088"/>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459" name="Google Shape;1459;g275b50cf446_0_3088"/>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showMasterSp="0">
  <p:cSld name="2_Title and Content_1">
    <p:bg>
      <p:bgPr>
        <a:solidFill>
          <a:srgbClr val="4C345B"/>
        </a:solidFill>
      </p:bgPr>
    </p:bg>
    <p:spTree>
      <p:nvGrpSpPr>
        <p:cNvPr id="1460" name="Shape 1460"/>
        <p:cNvGrpSpPr/>
        <p:nvPr/>
      </p:nvGrpSpPr>
      <p:grpSpPr>
        <a:xfrm>
          <a:off x="0" y="0"/>
          <a:ext cx="0" cy="0"/>
          <a:chOff x="0" y="0"/>
          <a:chExt cx="0" cy="0"/>
        </a:xfrm>
      </p:grpSpPr>
      <p:grpSp>
        <p:nvGrpSpPr>
          <p:cNvPr id="1461" name="Google Shape;1461;g275b50cf446_0_3096"/>
          <p:cNvGrpSpPr/>
          <p:nvPr/>
        </p:nvGrpSpPr>
        <p:grpSpPr>
          <a:xfrm>
            <a:off x="-351473" y="-27082"/>
            <a:ext cx="2398141" cy="5170416"/>
            <a:chOff x="-473777" y="-9370"/>
            <a:chExt cx="3197521" cy="6867334"/>
          </a:xfrm>
        </p:grpSpPr>
        <p:sp>
          <p:nvSpPr>
            <p:cNvPr id="1462" name="Google Shape;1462;g275b50cf446_0_3096"/>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63" name="Google Shape;1463;g275b50cf446_0_3096"/>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464" name="Google Shape;1464;g275b50cf446_0_3096"/>
          <p:cNvSpPr/>
          <p:nvPr/>
        </p:nvSpPr>
        <p:spPr>
          <a:xfrm>
            <a:off x="0" y="0"/>
            <a:ext cx="22023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65" name="Google Shape;1465;g275b50cf446_0_3096"/>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66" name="Google Shape;1466;g275b50cf446_0_3096"/>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67" name="Google Shape;1467;g275b50cf446_0_3096"/>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
        <p:nvSpPr>
          <p:cNvPr id="1468" name="Google Shape;1468;g275b50cf446_0_3096"/>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69" name="Google Shape;1469;g275b50cf446_0_3096"/>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descr="Diagram&#10;&#10;Description automatically generated with medium confidence" id="1470" name="Google Shape;1470;g275b50cf446_0_3096"/>
          <p:cNvPicPr preferRelativeResize="0"/>
          <p:nvPr/>
        </p:nvPicPr>
        <p:blipFill rotWithShape="1">
          <a:blip r:embed="rId3">
            <a:alphaModFix/>
          </a:blip>
          <a:srcRect b="0" l="62483" r="0" t="0"/>
          <a:stretch/>
        </p:blipFill>
        <p:spPr>
          <a:xfrm>
            <a:off x="70175" y="4282975"/>
            <a:ext cx="741045" cy="754875"/>
          </a:xfrm>
          <a:prstGeom prst="rect">
            <a:avLst/>
          </a:prstGeom>
          <a:noFill/>
          <a:ln>
            <a:noFill/>
          </a:ln>
        </p:spPr>
      </p:pic>
      <p:pic>
        <p:nvPicPr>
          <p:cNvPr id="1471" name="Google Shape;1471;g275b50cf446_0_3096"/>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showMasterSp="0">
  <p:cSld name="1_Title and Content_1">
    <p:bg>
      <p:bgPr>
        <a:solidFill>
          <a:srgbClr val="4C345B"/>
        </a:solidFill>
      </p:bgPr>
    </p:bg>
    <p:spTree>
      <p:nvGrpSpPr>
        <p:cNvPr id="1472" name="Shape 1472"/>
        <p:cNvGrpSpPr/>
        <p:nvPr/>
      </p:nvGrpSpPr>
      <p:grpSpPr>
        <a:xfrm>
          <a:off x="0" y="0"/>
          <a:ext cx="0" cy="0"/>
          <a:chOff x="0" y="0"/>
          <a:chExt cx="0" cy="0"/>
        </a:xfrm>
      </p:grpSpPr>
      <p:pic>
        <p:nvPicPr>
          <p:cNvPr id="1473" name="Google Shape;1473;g275b50cf446_0_3108"/>
          <p:cNvPicPr preferRelativeResize="0"/>
          <p:nvPr/>
        </p:nvPicPr>
        <p:blipFill rotWithShape="1">
          <a:blip r:embed="rId2">
            <a:alphaModFix/>
          </a:blip>
          <a:srcRect b="0" l="8320" r="-8319" t="0"/>
          <a:stretch/>
        </p:blipFill>
        <p:spPr>
          <a:xfrm>
            <a:off x="0" y="0"/>
            <a:ext cx="4943475" cy="5143500"/>
          </a:xfrm>
          <a:prstGeom prst="rect">
            <a:avLst/>
          </a:prstGeom>
          <a:noFill/>
          <a:ln>
            <a:noFill/>
          </a:ln>
        </p:spPr>
      </p:pic>
      <p:sp>
        <p:nvSpPr>
          <p:cNvPr id="1474" name="Google Shape;1474;g275b50cf446_0_3108"/>
          <p:cNvSpPr/>
          <p:nvPr/>
        </p:nvSpPr>
        <p:spPr>
          <a:xfrm>
            <a:off x="0" y="0"/>
            <a:ext cx="22023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75" name="Google Shape;1475;g275b50cf446_0_3108"/>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76" name="Google Shape;1476;g275b50cf446_0_3108"/>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77" name="Google Shape;1477;g275b50cf446_0_3108"/>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478" name="Google Shape;1478;g275b50cf446_0_3108"/>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9" name="Google Shape;1479;g275b50cf446_0_3108"/>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80" name="Google Shape;1480;g275b50cf446_0_3108"/>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481" name="Google Shape;1481;g275b50cf446_0_3108"/>
          <p:cNvPicPr preferRelativeResize="0"/>
          <p:nvPr/>
        </p:nvPicPr>
        <p:blipFill rotWithShape="1">
          <a:blip r:embed="rId4">
            <a:alphaModFix/>
          </a:blip>
          <a:srcRect b="0" l="62483" r="0" t="0"/>
          <a:stretch/>
        </p:blipFill>
        <p:spPr>
          <a:xfrm>
            <a:off x="70175" y="4282975"/>
            <a:ext cx="741045" cy="754875"/>
          </a:xfrm>
          <a:prstGeom prst="rect">
            <a:avLst/>
          </a:prstGeom>
          <a:noFill/>
          <a:ln>
            <a:noFill/>
          </a:ln>
        </p:spPr>
      </p:pic>
      <p:pic>
        <p:nvPicPr>
          <p:cNvPr id="1482" name="Google Shape;1482;g275b50cf446_0_3108"/>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1" showMasterSp="0">
  <p:cSld name="11_Title and Content_1">
    <p:bg>
      <p:bgPr>
        <a:solidFill>
          <a:srgbClr val="4C345B"/>
        </a:solidFill>
      </p:bgPr>
    </p:bg>
    <p:spTree>
      <p:nvGrpSpPr>
        <p:cNvPr id="1483" name="Shape 1483"/>
        <p:cNvGrpSpPr/>
        <p:nvPr/>
      </p:nvGrpSpPr>
      <p:grpSpPr>
        <a:xfrm>
          <a:off x="0" y="0"/>
          <a:ext cx="0" cy="0"/>
          <a:chOff x="0" y="0"/>
          <a:chExt cx="0" cy="0"/>
        </a:xfrm>
      </p:grpSpPr>
      <p:grpSp>
        <p:nvGrpSpPr>
          <p:cNvPr id="1484" name="Google Shape;1484;g275b50cf446_0_3119"/>
          <p:cNvGrpSpPr/>
          <p:nvPr/>
        </p:nvGrpSpPr>
        <p:grpSpPr>
          <a:xfrm>
            <a:off x="-13625" y="-7666"/>
            <a:ext cx="9157411" cy="5151917"/>
            <a:chOff x="0" y="-2662"/>
            <a:chExt cx="12192000" cy="6859162"/>
          </a:xfrm>
        </p:grpSpPr>
        <p:sp>
          <p:nvSpPr>
            <p:cNvPr id="1485" name="Google Shape;1485;g275b50cf446_0_3119"/>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486" name="Google Shape;1486;g275b50cf446_0_3119"/>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487" name="Google Shape;1487;g275b50cf446_0_3119"/>
          <p:cNvGrpSpPr/>
          <p:nvPr/>
        </p:nvGrpSpPr>
        <p:grpSpPr>
          <a:xfrm>
            <a:off x="388420" y="-14421"/>
            <a:ext cx="3471257" cy="5167960"/>
            <a:chOff x="3308351" y="2370138"/>
            <a:chExt cx="2760662" cy="4110037"/>
          </a:xfrm>
        </p:grpSpPr>
        <p:sp>
          <p:nvSpPr>
            <p:cNvPr id="1488" name="Google Shape;1488;g275b50cf446_0_3119"/>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89" name="Google Shape;1489;g275b50cf446_0_3119"/>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90" name="Google Shape;1490;g275b50cf446_0_3119"/>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491" name="Google Shape;1491;g275b50cf446_0_3119"/>
          <p:cNvSpPr/>
          <p:nvPr/>
        </p:nvSpPr>
        <p:spPr>
          <a:xfrm>
            <a:off x="0" y="0"/>
            <a:ext cx="9144000" cy="48168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1492" name="Google Shape;1492;g275b50cf446_0_3119"/>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93" name="Google Shape;1493;g275b50cf446_0_3119"/>
          <p:cNvSpPr txBox="1"/>
          <p:nvPr>
            <p:ph idx="11" type="ftr"/>
          </p:nvPr>
        </p:nvSpPr>
        <p:spPr>
          <a:xfrm>
            <a:off x="3074670"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94" name="Google Shape;1494;g275b50cf446_0_3119"/>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95" name="Google Shape;1495;g275b50cf446_0_3119"/>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496" name="Google Shape;1496;g275b50cf446_0_3119"/>
          <p:cNvPicPr preferRelativeResize="0"/>
          <p:nvPr/>
        </p:nvPicPr>
        <p:blipFill rotWithShape="1">
          <a:blip r:embed="rId3">
            <a:alphaModFix/>
          </a:blip>
          <a:srcRect b="0" l="62483" r="0" t="0"/>
          <a:stretch/>
        </p:blipFill>
        <p:spPr>
          <a:xfrm>
            <a:off x="8680547" y="4904723"/>
            <a:ext cx="234401" cy="238775"/>
          </a:xfrm>
          <a:prstGeom prst="rect">
            <a:avLst/>
          </a:prstGeom>
          <a:noFill/>
          <a:ln>
            <a:noFill/>
          </a:ln>
        </p:spPr>
      </p:pic>
      <p:sp>
        <p:nvSpPr>
          <p:cNvPr id="1497" name="Google Shape;1497;g275b50cf446_0_3119"/>
          <p:cNvSpPr txBox="1"/>
          <p:nvPr>
            <p:ph type="title"/>
          </p:nvPr>
        </p:nvSpPr>
        <p:spPr>
          <a:xfrm>
            <a:off x="828875" y="359500"/>
            <a:ext cx="69387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98" name="Google Shape;1498;g275b50cf446_0_3119"/>
          <p:cNvSpPr txBox="1"/>
          <p:nvPr>
            <p:ph idx="1" type="body"/>
          </p:nvPr>
        </p:nvSpPr>
        <p:spPr>
          <a:xfrm>
            <a:off x="772975" y="905448"/>
            <a:ext cx="6938700" cy="15381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499" name="Google Shape;1499;g275b50cf446_0_3119"/>
          <p:cNvPicPr preferRelativeResize="0"/>
          <p:nvPr/>
        </p:nvPicPr>
        <p:blipFill rotWithShape="1">
          <a:blip r:embed="rId4">
            <a:alphaModFix/>
          </a:blip>
          <a:srcRect b="32845" l="24619" r="23615" t="33251"/>
          <a:stretch/>
        </p:blipFill>
        <p:spPr>
          <a:xfrm>
            <a:off x="101725" y="267587"/>
            <a:ext cx="571945" cy="484799"/>
          </a:xfrm>
          <a:prstGeom prst="rect">
            <a:avLst/>
          </a:prstGeom>
          <a:noFill/>
          <a:ln>
            <a:noFill/>
          </a:ln>
        </p:spPr>
      </p:pic>
      <p:pic>
        <p:nvPicPr>
          <p:cNvPr id="1500" name="Google Shape;1500;g275b50cf446_0_3119"/>
          <p:cNvPicPr preferRelativeResize="0"/>
          <p:nvPr/>
        </p:nvPicPr>
        <p:blipFill rotWithShape="1">
          <a:blip r:embed="rId5">
            <a:alphaModFix/>
          </a:blip>
          <a:srcRect b="19591" l="26309" r="26209" t="14510"/>
          <a:stretch/>
        </p:blipFill>
        <p:spPr>
          <a:xfrm>
            <a:off x="8558326" y="12025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1" showMasterSp="0">
  <p:cSld name="4_Title and Content_1">
    <p:bg>
      <p:bgPr>
        <a:solidFill>
          <a:srgbClr val="4C345B"/>
        </a:solidFill>
      </p:bgPr>
    </p:bg>
    <p:spTree>
      <p:nvGrpSpPr>
        <p:cNvPr id="1501" name="Shape 1501"/>
        <p:cNvGrpSpPr/>
        <p:nvPr/>
      </p:nvGrpSpPr>
      <p:grpSpPr>
        <a:xfrm>
          <a:off x="0" y="0"/>
          <a:ext cx="0" cy="0"/>
          <a:chOff x="0" y="0"/>
          <a:chExt cx="0" cy="0"/>
        </a:xfrm>
      </p:grpSpPr>
      <p:grpSp>
        <p:nvGrpSpPr>
          <p:cNvPr id="1502" name="Google Shape;1502;g275b50cf446_0_3137"/>
          <p:cNvGrpSpPr/>
          <p:nvPr/>
        </p:nvGrpSpPr>
        <p:grpSpPr>
          <a:xfrm>
            <a:off x="-13625" y="-7666"/>
            <a:ext cx="9157411" cy="5151917"/>
            <a:chOff x="0" y="-2662"/>
            <a:chExt cx="12192000" cy="6859162"/>
          </a:xfrm>
        </p:grpSpPr>
        <p:sp>
          <p:nvSpPr>
            <p:cNvPr id="1503" name="Google Shape;1503;g275b50cf446_0_3137"/>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504" name="Google Shape;1504;g275b50cf446_0_3137"/>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505" name="Google Shape;1505;g275b50cf446_0_3137"/>
          <p:cNvGrpSpPr/>
          <p:nvPr/>
        </p:nvGrpSpPr>
        <p:grpSpPr>
          <a:xfrm>
            <a:off x="388420" y="-14421"/>
            <a:ext cx="3471257" cy="5167960"/>
            <a:chOff x="3308351" y="2370138"/>
            <a:chExt cx="2760662" cy="4110037"/>
          </a:xfrm>
        </p:grpSpPr>
        <p:sp>
          <p:nvSpPr>
            <p:cNvPr id="1506" name="Google Shape;1506;g275b50cf446_0_3137"/>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07" name="Google Shape;1507;g275b50cf446_0_3137"/>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08" name="Google Shape;1508;g275b50cf446_0_3137"/>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509" name="Google Shape;1509;g275b50cf446_0_3137"/>
          <p:cNvSpPr/>
          <p:nvPr/>
        </p:nvSpPr>
        <p:spPr>
          <a:xfrm>
            <a:off x="0" y="0"/>
            <a:ext cx="9144000" cy="51435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1510" name="Google Shape;1510;g275b50cf446_0_3137"/>
          <p:cNvSpPr/>
          <p:nvPr/>
        </p:nvSpPr>
        <p:spPr>
          <a:xfrm>
            <a:off x="-54254" y="-25087"/>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11" name="Google Shape;1511;g275b50cf446_0_3137"/>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2" name="Google Shape;1512;g275b50cf446_0_3137"/>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3" name="Google Shape;1513;g275b50cf446_0_3137"/>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14" name="Google Shape;1514;g275b50cf446_0_3137"/>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515" name="Google Shape;1515;g275b50cf446_0_3137"/>
          <p:cNvPicPr preferRelativeResize="0"/>
          <p:nvPr/>
        </p:nvPicPr>
        <p:blipFill rotWithShape="1">
          <a:blip r:embed="rId3">
            <a:alphaModFix/>
          </a:blip>
          <a:srcRect b="0" l="62483" r="0" t="0"/>
          <a:stretch/>
        </p:blipFill>
        <p:spPr>
          <a:xfrm>
            <a:off x="8721854" y="4676634"/>
            <a:ext cx="493776" cy="502985"/>
          </a:xfrm>
          <a:prstGeom prst="rect">
            <a:avLst/>
          </a:prstGeom>
          <a:noFill/>
          <a:ln>
            <a:noFill/>
          </a:ln>
        </p:spPr>
      </p:pic>
      <p:sp>
        <p:nvSpPr>
          <p:cNvPr id="1516" name="Google Shape;1516;g275b50cf446_0_3137"/>
          <p:cNvSpPr txBox="1"/>
          <p:nvPr>
            <p:ph type="title"/>
          </p:nvPr>
        </p:nvSpPr>
        <p:spPr>
          <a:xfrm>
            <a:off x="450917" y="5233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17" name="Google Shape;1517;g275b50cf446_0_3137"/>
          <p:cNvSpPr txBox="1"/>
          <p:nvPr>
            <p:ph idx="1" type="body"/>
          </p:nvPr>
        </p:nvSpPr>
        <p:spPr>
          <a:xfrm>
            <a:off x="450917" y="13562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518" name="Google Shape;1518;g275b50cf446_0_3137"/>
          <p:cNvPicPr preferRelativeResize="0"/>
          <p:nvPr/>
        </p:nvPicPr>
        <p:blipFill rotWithShape="1">
          <a:blip r:embed="rId4">
            <a:alphaModFix/>
          </a:blip>
          <a:srcRect b="32845" l="24619" r="23615" t="33251"/>
          <a:stretch/>
        </p:blipFill>
        <p:spPr>
          <a:xfrm>
            <a:off x="30650" y="135050"/>
            <a:ext cx="571945" cy="484799"/>
          </a:xfrm>
          <a:prstGeom prst="rect">
            <a:avLst/>
          </a:prstGeom>
          <a:noFill/>
          <a:ln>
            <a:noFill/>
          </a:ln>
        </p:spPr>
      </p:pic>
      <p:pic>
        <p:nvPicPr>
          <p:cNvPr id="1519" name="Google Shape;1519;g275b50cf446_0_3137"/>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6" name="Shape 1526"/>
        <p:cNvGrpSpPr/>
        <p:nvPr/>
      </p:nvGrpSpPr>
      <p:grpSpPr>
        <a:xfrm>
          <a:off x="0" y="0"/>
          <a:ext cx="0" cy="0"/>
          <a:chOff x="0" y="0"/>
          <a:chExt cx="0" cy="0"/>
        </a:xfrm>
      </p:grpSpPr>
      <p:sp>
        <p:nvSpPr>
          <p:cNvPr id="1527" name="Google Shape;1527;g275b50cf446_0_31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8" name="Google Shape;1528;g275b50cf446_0_31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9" name="Google Shape;1529;g275b50cf446_0_31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bg>
      <p:bgPr>
        <a:solidFill>
          <a:srgbClr val="4C345B"/>
        </a:solidFill>
      </p:bgPr>
    </p:bg>
    <p:spTree>
      <p:nvGrpSpPr>
        <p:cNvPr id="1530" name="Shape 1530"/>
        <p:cNvGrpSpPr/>
        <p:nvPr/>
      </p:nvGrpSpPr>
      <p:grpSpPr>
        <a:xfrm>
          <a:off x="0" y="0"/>
          <a:ext cx="0" cy="0"/>
          <a:chOff x="0" y="0"/>
          <a:chExt cx="0" cy="0"/>
        </a:xfrm>
      </p:grpSpPr>
      <p:sp>
        <p:nvSpPr>
          <p:cNvPr id="1531" name="Google Shape;1531;g275b50cf446_0_31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rgbClr val="33CDFF"/>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2" name="Google Shape;1532;g275b50cf446_0_31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3" name="Google Shape;1533;g275b50cf446_0_31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34" name="Google Shape;1534;g275b50cf446_0_3166"/>
          <p:cNvSpPr txBox="1"/>
          <p:nvPr/>
        </p:nvSpPr>
        <p:spPr>
          <a:xfrm>
            <a:off x="7016489" y="4816754"/>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rgbClr val="65CBF9"/>
                </a:solidFill>
                <a:latin typeface="Arial"/>
                <a:ea typeface="Arial"/>
                <a:cs typeface="Arial"/>
                <a:sym typeface="Arial"/>
              </a:rPr>
              <a:t>‹#›</a:t>
            </a:fld>
            <a:endParaRPr sz="900">
              <a:solidFill>
                <a:srgbClr val="65CBF9"/>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702">
          <p15:clr>
            <a:srgbClr val="FBAE40"/>
          </p15:clr>
        </p15:guide>
        <p15:guide id="2" pos="360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35" name="Shape 1535"/>
        <p:cNvGrpSpPr/>
        <p:nvPr/>
      </p:nvGrpSpPr>
      <p:grpSpPr>
        <a:xfrm>
          <a:off x="0" y="0"/>
          <a:ext cx="0" cy="0"/>
          <a:chOff x="0" y="0"/>
          <a:chExt cx="0" cy="0"/>
        </a:xfrm>
      </p:grpSpPr>
      <p:sp>
        <p:nvSpPr>
          <p:cNvPr id="1536" name="Google Shape;1536;g275b50cf446_0_317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7" name="Google Shape;1537;g275b50cf446_0_3171"/>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38" name="Google Shape;1538;g275b50cf446_0_31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9" name="Google Shape;1539;g275b50cf446_0_31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0" name="Google Shape;1540;g275b50cf446_0_31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41" name="Shape 1541"/>
        <p:cNvGrpSpPr/>
        <p:nvPr/>
      </p:nvGrpSpPr>
      <p:grpSpPr>
        <a:xfrm>
          <a:off x="0" y="0"/>
          <a:ext cx="0" cy="0"/>
          <a:chOff x="0" y="0"/>
          <a:chExt cx="0" cy="0"/>
        </a:xfrm>
      </p:grpSpPr>
      <p:sp>
        <p:nvSpPr>
          <p:cNvPr id="1542" name="Google Shape;1542;g275b50cf446_0_31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3" name="Google Shape;1543;g275b50cf446_0_317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44" name="Google Shape;1544;g275b50cf446_0_31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5" name="Google Shape;1545;g275b50cf446_0_31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6" name="Google Shape;1546;g275b50cf446_0_31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7" name="Shape 1547"/>
        <p:cNvGrpSpPr/>
        <p:nvPr/>
      </p:nvGrpSpPr>
      <p:grpSpPr>
        <a:xfrm>
          <a:off x="0" y="0"/>
          <a:ext cx="0" cy="0"/>
          <a:chOff x="0" y="0"/>
          <a:chExt cx="0" cy="0"/>
        </a:xfrm>
      </p:grpSpPr>
      <p:sp>
        <p:nvSpPr>
          <p:cNvPr id="1548" name="Google Shape;1548;g275b50cf446_0_318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9" name="Google Shape;1549;g275b50cf446_0_3183"/>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550" name="Google Shape;1550;g275b50cf446_0_318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1" name="Google Shape;1551;g275b50cf446_0_318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2" name="Google Shape;1552;g275b50cf446_0_318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rgbClr val="664878"/>
        </a:solidFill>
      </p:bgPr>
    </p:bg>
    <p:spTree>
      <p:nvGrpSpPr>
        <p:cNvPr id="134" name="Shape 134"/>
        <p:cNvGrpSpPr/>
        <p:nvPr/>
      </p:nvGrpSpPr>
      <p:grpSpPr>
        <a:xfrm>
          <a:off x="0" y="0"/>
          <a:ext cx="0" cy="0"/>
          <a:chOff x="0" y="0"/>
          <a:chExt cx="0" cy="0"/>
        </a:xfrm>
      </p:grpSpPr>
      <p:pic>
        <p:nvPicPr>
          <p:cNvPr id="135" name="Google Shape;135;p81"/>
          <p:cNvPicPr preferRelativeResize="0"/>
          <p:nvPr/>
        </p:nvPicPr>
        <p:blipFill rotWithShape="1">
          <a:blip r:embed="rId2">
            <a:alphaModFix/>
          </a:blip>
          <a:srcRect b="0" l="0" r="0" t="6924"/>
          <a:stretch/>
        </p:blipFill>
        <p:spPr>
          <a:xfrm>
            <a:off x="0" y="361325"/>
            <a:ext cx="9226075" cy="4855926"/>
          </a:xfrm>
          <a:prstGeom prst="rect">
            <a:avLst/>
          </a:prstGeom>
          <a:noFill/>
          <a:ln>
            <a:noFill/>
          </a:ln>
        </p:spPr>
      </p:pic>
      <p:pic>
        <p:nvPicPr>
          <p:cNvPr id="136" name="Google Shape;136;p81"/>
          <p:cNvPicPr preferRelativeResize="0"/>
          <p:nvPr/>
        </p:nvPicPr>
        <p:blipFill rotWithShape="1">
          <a:blip r:embed="rId3">
            <a:alphaModFix/>
          </a:blip>
          <a:srcRect b="19591" l="26308" r="26208" t="14510"/>
          <a:stretch/>
        </p:blipFill>
        <p:spPr>
          <a:xfrm>
            <a:off x="8552176" y="67800"/>
            <a:ext cx="478848" cy="619275"/>
          </a:xfrm>
          <a:prstGeom prst="rect">
            <a:avLst/>
          </a:prstGeom>
          <a:noFill/>
          <a:ln>
            <a:noFill/>
          </a:ln>
        </p:spPr>
      </p:pic>
      <p:sp>
        <p:nvSpPr>
          <p:cNvPr id="137" name="Google Shape;137;p81"/>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pic>
        <p:nvPicPr>
          <p:cNvPr descr="Circle with NASA in the middle&#10;" id="138" name="Google Shape;138;p81" title="NASA logo"/>
          <p:cNvPicPr preferRelativeResize="0"/>
          <p:nvPr/>
        </p:nvPicPr>
        <p:blipFill rotWithShape="1">
          <a:blip r:embed="rId4">
            <a:alphaModFix/>
          </a:blip>
          <a:srcRect b="0" l="61574" r="0" t="0"/>
          <a:stretch/>
        </p:blipFill>
        <p:spPr>
          <a:xfrm>
            <a:off x="0" y="4234350"/>
            <a:ext cx="832076" cy="827602"/>
          </a:xfrm>
          <a:prstGeom prst="rect">
            <a:avLst/>
          </a:prstGeom>
          <a:noFill/>
          <a:ln>
            <a:noFill/>
          </a:ln>
        </p:spPr>
      </p:pic>
      <p:pic>
        <p:nvPicPr>
          <p:cNvPr id="139" name="Google Shape;139;p81"/>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53" name="Shape 1553"/>
        <p:cNvGrpSpPr/>
        <p:nvPr/>
      </p:nvGrpSpPr>
      <p:grpSpPr>
        <a:xfrm>
          <a:off x="0" y="0"/>
          <a:ext cx="0" cy="0"/>
          <a:chOff x="0" y="0"/>
          <a:chExt cx="0" cy="0"/>
        </a:xfrm>
      </p:grpSpPr>
      <p:sp>
        <p:nvSpPr>
          <p:cNvPr id="1554" name="Google Shape;1554;g275b50cf446_0_31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55" name="Google Shape;1555;g275b50cf446_0_318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56" name="Google Shape;1556;g275b50cf446_0_318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57" name="Google Shape;1557;g275b50cf446_0_31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8" name="Google Shape;1558;g275b50cf446_0_31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9" name="Google Shape;1559;g275b50cf446_0_31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60" name="Shape 1560"/>
        <p:cNvGrpSpPr/>
        <p:nvPr/>
      </p:nvGrpSpPr>
      <p:grpSpPr>
        <a:xfrm>
          <a:off x="0" y="0"/>
          <a:ext cx="0" cy="0"/>
          <a:chOff x="0" y="0"/>
          <a:chExt cx="0" cy="0"/>
        </a:xfrm>
      </p:grpSpPr>
      <p:sp>
        <p:nvSpPr>
          <p:cNvPr id="1561" name="Google Shape;1561;g275b50cf446_0_319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62" name="Google Shape;1562;g275b50cf446_0_319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63" name="Google Shape;1563;g275b50cf446_0_319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4" name="Google Shape;1564;g275b50cf446_0_319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65" name="Google Shape;1565;g275b50cf446_0_319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6" name="Google Shape;1566;g275b50cf446_0_319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7" name="Google Shape;1567;g275b50cf446_0_319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8" name="Google Shape;1568;g275b50cf446_0_31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9" name="Shape 1569"/>
        <p:cNvGrpSpPr/>
        <p:nvPr/>
      </p:nvGrpSpPr>
      <p:grpSpPr>
        <a:xfrm>
          <a:off x="0" y="0"/>
          <a:ext cx="0" cy="0"/>
          <a:chOff x="0" y="0"/>
          <a:chExt cx="0" cy="0"/>
        </a:xfrm>
      </p:grpSpPr>
      <p:sp>
        <p:nvSpPr>
          <p:cNvPr id="1570" name="Google Shape;1570;g275b50cf446_0_32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71" name="Google Shape;1571;g275b50cf446_0_32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2" name="Google Shape;1572;g275b50cf446_0_32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3" name="Google Shape;1573;g275b50cf446_0_32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74" name="Shape 1574"/>
        <p:cNvGrpSpPr/>
        <p:nvPr/>
      </p:nvGrpSpPr>
      <p:grpSpPr>
        <a:xfrm>
          <a:off x="0" y="0"/>
          <a:ext cx="0" cy="0"/>
          <a:chOff x="0" y="0"/>
          <a:chExt cx="0" cy="0"/>
        </a:xfrm>
      </p:grpSpPr>
      <p:sp>
        <p:nvSpPr>
          <p:cNvPr id="1575" name="Google Shape;1575;g275b50cf446_0_3210"/>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76" name="Google Shape;1576;g275b50cf446_0_321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577" name="Google Shape;1577;g275b50cf446_0_3210"/>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78" name="Google Shape;1578;g275b50cf446_0_32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9" name="Google Shape;1579;g275b50cf446_0_32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0" name="Google Shape;1580;g275b50cf446_0_32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81" name="Shape 1581"/>
        <p:cNvGrpSpPr/>
        <p:nvPr/>
      </p:nvGrpSpPr>
      <p:grpSpPr>
        <a:xfrm>
          <a:off x="0" y="0"/>
          <a:ext cx="0" cy="0"/>
          <a:chOff x="0" y="0"/>
          <a:chExt cx="0" cy="0"/>
        </a:xfrm>
      </p:grpSpPr>
      <p:sp>
        <p:nvSpPr>
          <p:cNvPr id="1582" name="Google Shape;1582;g275b50cf446_0_3217"/>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83" name="Google Shape;1583;g275b50cf446_0_3217"/>
          <p:cNvSpPr/>
          <p:nvPr>
            <p:ph idx="2" type="pic"/>
          </p:nvPr>
        </p:nvSpPr>
        <p:spPr>
          <a:xfrm>
            <a:off x="3887391" y="740569"/>
            <a:ext cx="4629300" cy="3655200"/>
          </a:xfrm>
          <a:prstGeom prst="rect">
            <a:avLst/>
          </a:prstGeom>
          <a:noFill/>
          <a:ln>
            <a:noFill/>
          </a:ln>
        </p:spPr>
      </p:sp>
      <p:sp>
        <p:nvSpPr>
          <p:cNvPr id="1584" name="Google Shape;1584;g275b50cf446_0_3217"/>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85" name="Google Shape;1585;g275b50cf446_0_32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6" name="Google Shape;1586;g275b50cf446_0_32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7" name="Google Shape;1587;g275b50cf446_0_32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8" name="Shape 1588"/>
        <p:cNvGrpSpPr/>
        <p:nvPr/>
      </p:nvGrpSpPr>
      <p:grpSpPr>
        <a:xfrm>
          <a:off x="0" y="0"/>
          <a:ext cx="0" cy="0"/>
          <a:chOff x="0" y="0"/>
          <a:chExt cx="0" cy="0"/>
        </a:xfrm>
      </p:grpSpPr>
      <p:sp>
        <p:nvSpPr>
          <p:cNvPr id="1589" name="Google Shape;1589;g275b50cf446_0_32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90" name="Google Shape;1590;g275b50cf446_0_322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91" name="Google Shape;1591;g275b50cf446_0_32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2" name="Google Shape;1592;g275b50cf446_0_32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3" name="Google Shape;1593;g275b50cf446_0_32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94" name="Shape 1594"/>
        <p:cNvGrpSpPr/>
        <p:nvPr/>
      </p:nvGrpSpPr>
      <p:grpSpPr>
        <a:xfrm>
          <a:off x="0" y="0"/>
          <a:ext cx="0" cy="0"/>
          <a:chOff x="0" y="0"/>
          <a:chExt cx="0" cy="0"/>
        </a:xfrm>
      </p:grpSpPr>
      <p:sp>
        <p:nvSpPr>
          <p:cNvPr id="1595" name="Google Shape;1595;g275b50cf446_0_323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96" name="Google Shape;1596;g275b50cf446_0_323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97" name="Google Shape;1597;g275b50cf446_0_32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8" name="Google Shape;1598;g275b50cf446_0_32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9" name="Google Shape;1599;g275b50cf446_0_32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rgbClr val="4C345B"/>
        </a:solidFill>
      </p:bgPr>
    </p:bg>
    <p:spTree>
      <p:nvGrpSpPr>
        <p:cNvPr id="1600" name="Shape 1600"/>
        <p:cNvGrpSpPr/>
        <p:nvPr/>
      </p:nvGrpSpPr>
      <p:grpSpPr>
        <a:xfrm>
          <a:off x="0" y="0"/>
          <a:ext cx="0" cy="0"/>
          <a:chOff x="0" y="0"/>
          <a:chExt cx="0" cy="0"/>
        </a:xfrm>
      </p:grpSpPr>
      <p:pic>
        <p:nvPicPr>
          <p:cNvPr id="1601" name="Google Shape;1601;g275b50cf446_0_3236"/>
          <p:cNvPicPr preferRelativeResize="0"/>
          <p:nvPr/>
        </p:nvPicPr>
        <p:blipFill rotWithShape="1">
          <a:blip r:embed="rId2">
            <a:alphaModFix/>
          </a:blip>
          <a:srcRect b="0" l="0" r="0" t="0"/>
          <a:stretch/>
        </p:blipFill>
        <p:spPr>
          <a:xfrm>
            <a:off x="-7763" y="-17165"/>
            <a:ext cx="9202657" cy="5176496"/>
          </a:xfrm>
          <a:prstGeom prst="rect">
            <a:avLst/>
          </a:prstGeom>
          <a:noFill/>
          <a:ln>
            <a:noFill/>
          </a:ln>
        </p:spPr>
      </p:pic>
      <p:grpSp>
        <p:nvGrpSpPr>
          <p:cNvPr id="1602" name="Google Shape;1602;g275b50cf446_0_3236"/>
          <p:cNvGrpSpPr/>
          <p:nvPr/>
        </p:nvGrpSpPr>
        <p:grpSpPr>
          <a:xfrm>
            <a:off x="-351473" y="-27082"/>
            <a:ext cx="2398141" cy="5170416"/>
            <a:chOff x="-473777" y="-9370"/>
            <a:chExt cx="3197521" cy="6867334"/>
          </a:xfrm>
        </p:grpSpPr>
        <p:sp>
          <p:nvSpPr>
            <p:cNvPr id="1603" name="Google Shape;1603;g275b50cf446_0_3236"/>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04" name="Google Shape;1604;g275b50cf446_0_3236"/>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605" name="Google Shape;1605;g275b50cf446_0_3236"/>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rgbClr val="D8D8D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06" name="Google Shape;1606;g275b50cf446_0_3236"/>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solidFill>
                  <a:srgbClr val="D8D8D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07" name="Google Shape;1607;g275b50cf446_0_3236"/>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b="0" i="0" sz="900" u="none" cap="none" strike="noStrike">
                <a:solidFill>
                  <a:srgbClr val="D8D8D8"/>
                </a:solidFill>
                <a:latin typeface="Calibri"/>
                <a:ea typeface="Calibri"/>
                <a:cs typeface="Calibri"/>
                <a:sym typeface="Calibri"/>
              </a:defRPr>
            </a:lvl1pPr>
            <a:lvl2pPr indent="0" lvl="1" marL="0" rtl="0" algn="r">
              <a:spcBef>
                <a:spcPts val="0"/>
              </a:spcBef>
              <a:buNone/>
              <a:defRPr b="0" i="0" sz="900" u="none" cap="none" strike="noStrike">
                <a:solidFill>
                  <a:srgbClr val="D8D8D8"/>
                </a:solidFill>
                <a:latin typeface="Calibri"/>
                <a:ea typeface="Calibri"/>
                <a:cs typeface="Calibri"/>
                <a:sym typeface="Calibri"/>
              </a:defRPr>
            </a:lvl2pPr>
            <a:lvl3pPr indent="0" lvl="2" marL="0" rtl="0" algn="r">
              <a:spcBef>
                <a:spcPts val="0"/>
              </a:spcBef>
              <a:buNone/>
              <a:defRPr b="0" i="0" sz="900" u="none" cap="none" strike="noStrike">
                <a:solidFill>
                  <a:srgbClr val="D8D8D8"/>
                </a:solidFill>
                <a:latin typeface="Calibri"/>
                <a:ea typeface="Calibri"/>
                <a:cs typeface="Calibri"/>
                <a:sym typeface="Calibri"/>
              </a:defRPr>
            </a:lvl3pPr>
            <a:lvl4pPr indent="0" lvl="3" marL="0" rtl="0" algn="r">
              <a:spcBef>
                <a:spcPts val="0"/>
              </a:spcBef>
              <a:buNone/>
              <a:defRPr b="0" i="0" sz="900" u="none" cap="none" strike="noStrike">
                <a:solidFill>
                  <a:srgbClr val="D8D8D8"/>
                </a:solidFill>
                <a:latin typeface="Calibri"/>
                <a:ea typeface="Calibri"/>
                <a:cs typeface="Calibri"/>
                <a:sym typeface="Calibri"/>
              </a:defRPr>
            </a:lvl4pPr>
            <a:lvl5pPr indent="0" lvl="4" marL="0" rtl="0" algn="r">
              <a:spcBef>
                <a:spcPts val="0"/>
              </a:spcBef>
              <a:buNone/>
              <a:defRPr b="0" i="0" sz="900" u="none" cap="none" strike="noStrike">
                <a:solidFill>
                  <a:srgbClr val="D8D8D8"/>
                </a:solidFill>
                <a:latin typeface="Calibri"/>
                <a:ea typeface="Calibri"/>
                <a:cs typeface="Calibri"/>
                <a:sym typeface="Calibri"/>
              </a:defRPr>
            </a:lvl5pPr>
            <a:lvl6pPr indent="0" lvl="5" marL="0" rtl="0" algn="r">
              <a:spcBef>
                <a:spcPts val="0"/>
              </a:spcBef>
              <a:buNone/>
              <a:defRPr b="0" i="0" sz="900" u="none" cap="none" strike="noStrike">
                <a:solidFill>
                  <a:srgbClr val="D8D8D8"/>
                </a:solidFill>
                <a:latin typeface="Calibri"/>
                <a:ea typeface="Calibri"/>
                <a:cs typeface="Calibri"/>
                <a:sym typeface="Calibri"/>
              </a:defRPr>
            </a:lvl6pPr>
            <a:lvl7pPr indent="0" lvl="6" marL="0" rtl="0" algn="r">
              <a:spcBef>
                <a:spcPts val="0"/>
              </a:spcBef>
              <a:buNone/>
              <a:defRPr b="0" i="0" sz="900" u="none" cap="none" strike="noStrike">
                <a:solidFill>
                  <a:srgbClr val="D8D8D8"/>
                </a:solidFill>
                <a:latin typeface="Calibri"/>
                <a:ea typeface="Calibri"/>
                <a:cs typeface="Calibri"/>
                <a:sym typeface="Calibri"/>
              </a:defRPr>
            </a:lvl7pPr>
            <a:lvl8pPr indent="0" lvl="7" marL="0" rtl="0" algn="r">
              <a:spcBef>
                <a:spcPts val="0"/>
              </a:spcBef>
              <a:buNone/>
              <a:defRPr b="0" i="0" sz="900" u="none" cap="none" strike="noStrike">
                <a:solidFill>
                  <a:srgbClr val="D8D8D8"/>
                </a:solidFill>
                <a:latin typeface="Calibri"/>
                <a:ea typeface="Calibri"/>
                <a:cs typeface="Calibri"/>
                <a:sym typeface="Calibri"/>
              </a:defRPr>
            </a:lvl8pPr>
            <a:lvl9pPr indent="0" lvl="8" marL="0" rtl="0" algn="r">
              <a:spcBef>
                <a:spcPts val="0"/>
              </a:spcBef>
              <a:buNone/>
              <a:defRPr b="0" i="0" sz="900" u="none" cap="none" strike="noStrike">
                <a:solidFill>
                  <a:srgbClr val="D8D8D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08" name="Google Shape;1608;g275b50cf446_0_3236"/>
          <p:cNvSpPr txBox="1"/>
          <p:nvPr>
            <p:ph idx="1" type="subTitle"/>
          </p:nvPr>
        </p:nvSpPr>
        <p:spPr>
          <a:xfrm>
            <a:off x="1369244" y="3352070"/>
            <a:ext cx="4348200" cy="276900"/>
          </a:xfrm>
          <a:prstGeom prst="rect">
            <a:avLst/>
          </a:prstGeom>
          <a:noFill/>
          <a:ln>
            <a:noFill/>
          </a:ln>
        </p:spPr>
        <p:txBody>
          <a:bodyPr anchorCtr="0" anchor="t" bIns="34275" lIns="68575" spcFirstLastPara="1" rIns="68575" wrap="square" tIns="34275">
            <a:spAutoFit/>
          </a:bodyPr>
          <a:lstStyle>
            <a:lvl1pPr lvl="0" rtl="0" algn="l">
              <a:lnSpc>
                <a:spcPct val="9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Diagram&#10;&#10;Description automatically generated with medium confidence" id="1609" name="Google Shape;1609;g275b50cf446_0_3236"/>
          <p:cNvPicPr preferRelativeResize="0"/>
          <p:nvPr/>
        </p:nvPicPr>
        <p:blipFill rotWithShape="1">
          <a:blip r:embed="rId3">
            <a:alphaModFix/>
          </a:blip>
          <a:srcRect b="0" l="0" r="0" t="0"/>
          <a:stretch/>
        </p:blipFill>
        <p:spPr>
          <a:xfrm>
            <a:off x="6854127" y="78581"/>
            <a:ext cx="2289873" cy="875110"/>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showMasterSp="0">
  <p:cSld name="8_Title and Content">
    <p:bg>
      <p:bgPr>
        <a:solidFill>
          <a:srgbClr val="4C345B"/>
        </a:solidFill>
      </p:bgPr>
    </p:bg>
    <p:spTree>
      <p:nvGrpSpPr>
        <p:cNvPr id="1610" name="Shape 1610"/>
        <p:cNvGrpSpPr/>
        <p:nvPr/>
      </p:nvGrpSpPr>
      <p:grpSpPr>
        <a:xfrm>
          <a:off x="0" y="0"/>
          <a:ext cx="0" cy="0"/>
          <a:chOff x="0" y="0"/>
          <a:chExt cx="0" cy="0"/>
        </a:xfrm>
      </p:grpSpPr>
      <p:sp>
        <p:nvSpPr>
          <p:cNvPr id="1611" name="Google Shape;1611;g275b50cf446_0_32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rgbClr val="65CBF9"/>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2" name="Google Shape;1612;g275b50cf446_0_32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solidFill>
                  <a:srgbClr val="65CBF9"/>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3" name="Google Shape;1613;g275b50cf446_0_32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rgbClr val="65CBF9"/>
                </a:solidFill>
                <a:latin typeface="Calibri"/>
                <a:ea typeface="Calibri"/>
                <a:cs typeface="Calibri"/>
                <a:sym typeface="Calibri"/>
              </a:defRPr>
            </a:lvl1pPr>
            <a:lvl2pPr indent="0" lvl="1" marL="0" rtl="0" algn="r">
              <a:spcBef>
                <a:spcPts val="0"/>
              </a:spcBef>
              <a:buNone/>
              <a:defRPr sz="900">
                <a:solidFill>
                  <a:srgbClr val="65CBF9"/>
                </a:solidFill>
                <a:latin typeface="Calibri"/>
                <a:ea typeface="Calibri"/>
                <a:cs typeface="Calibri"/>
                <a:sym typeface="Calibri"/>
              </a:defRPr>
            </a:lvl2pPr>
            <a:lvl3pPr indent="0" lvl="2" marL="0" rtl="0" algn="r">
              <a:spcBef>
                <a:spcPts val="0"/>
              </a:spcBef>
              <a:buNone/>
              <a:defRPr sz="900">
                <a:solidFill>
                  <a:srgbClr val="65CBF9"/>
                </a:solidFill>
                <a:latin typeface="Calibri"/>
                <a:ea typeface="Calibri"/>
                <a:cs typeface="Calibri"/>
                <a:sym typeface="Calibri"/>
              </a:defRPr>
            </a:lvl3pPr>
            <a:lvl4pPr indent="0" lvl="3" marL="0" rtl="0" algn="r">
              <a:spcBef>
                <a:spcPts val="0"/>
              </a:spcBef>
              <a:buNone/>
              <a:defRPr sz="900">
                <a:solidFill>
                  <a:srgbClr val="65CBF9"/>
                </a:solidFill>
                <a:latin typeface="Calibri"/>
                <a:ea typeface="Calibri"/>
                <a:cs typeface="Calibri"/>
                <a:sym typeface="Calibri"/>
              </a:defRPr>
            </a:lvl4pPr>
            <a:lvl5pPr indent="0" lvl="4" marL="0" rtl="0" algn="r">
              <a:spcBef>
                <a:spcPts val="0"/>
              </a:spcBef>
              <a:buNone/>
              <a:defRPr sz="900">
                <a:solidFill>
                  <a:srgbClr val="65CBF9"/>
                </a:solidFill>
                <a:latin typeface="Calibri"/>
                <a:ea typeface="Calibri"/>
                <a:cs typeface="Calibri"/>
                <a:sym typeface="Calibri"/>
              </a:defRPr>
            </a:lvl5pPr>
            <a:lvl6pPr indent="0" lvl="5" marL="0" rtl="0" algn="r">
              <a:spcBef>
                <a:spcPts val="0"/>
              </a:spcBef>
              <a:buNone/>
              <a:defRPr sz="900">
                <a:solidFill>
                  <a:srgbClr val="65CBF9"/>
                </a:solidFill>
                <a:latin typeface="Calibri"/>
                <a:ea typeface="Calibri"/>
                <a:cs typeface="Calibri"/>
                <a:sym typeface="Calibri"/>
              </a:defRPr>
            </a:lvl6pPr>
            <a:lvl7pPr indent="0" lvl="6" marL="0" rtl="0" algn="r">
              <a:spcBef>
                <a:spcPts val="0"/>
              </a:spcBef>
              <a:buNone/>
              <a:defRPr sz="900">
                <a:solidFill>
                  <a:srgbClr val="65CBF9"/>
                </a:solidFill>
                <a:latin typeface="Calibri"/>
                <a:ea typeface="Calibri"/>
                <a:cs typeface="Calibri"/>
                <a:sym typeface="Calibri"/>
              </a:defRPr>
            </a:lvl7pPr>
            <a:lvl8pPr indent="0" lvl="7" marL="0" rtl="0" algn="r">
              <a:spcBef>
                <a:spcPts val="0"/>
              </a:spcBef>
              <a:buNone/>
              <a:defRPr sz="900">
                <a:solidFill>
                  <a:srgbClr val="65CBF9"/>
                </a:solidFill>
                <a:latin typeface="Calibri"/>
                <a:ea typeface="Calibri"/>
                <a:cs typeface="Calibri"/>
                <a:sym typeface="Calibri"/>
              </a:defRPr>
            </a:lvl8pPr>
            <a:lvl9pPr indent="0" lvl="8" marL="0" rtl="0" algn="r">
              <a:spcBef>
                <a:spcPts val="0"/>
              </a:spcBef>
              <a:buNone/>
              <a:defRPr sz="900">
                <a:solidFill>
                  <a:srgbClr val="65CBF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614" name="Shape 1614"/>
        <p:cNvGrpSpPr/>
        <p:nvPr/>
      </p:nvGrpSpPr>
      <p:grpSpPr>
        <a:xfrm>
          <a:off x="0" y="0"/>
          <a:ext cx="0" cy="0"/>
          <a:chOff x="0" y="0"/>
          <a:chExt cx="0" cy="0"/>
        </a:xfrm>
      </p:grpSpPr>
      <p:grpSp>
        <p:nvGrpSpPr>
          <p:cNvPr id="1615" name="Google Shape;1615;g275b50cf446_0_3250"/>
          <p:cNvGrpSpPr/>
          <p:nvPr/>
        </p:nvGrpSpPr>
        <p:grpSpPr>
          <a:xfrm>
            <a:off x="-13625" y="-7666"/>
            <a:ext cx="9157411" cy="5151917"/>
            <a:chOff x="0" y="-2662"/>
            <a:chExt cx="12192000" cy="6859162"/>
          </a:xfrm>
        </p:grpSpPr>
        <p:sp>
          <p:nvSpPr>
            <p:cNvPr id="1616" name="Google Shape;1616;g275b50cf446_0_3250"/>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A687"/>
                </a:solidFill>
                <a:latin typeface="Calibri"/>
                <a:ea typeface="Calibri"/>
                <a:cs typeface="Calibri"/>
                <a:sym typeface="Calibri"/>
              </a:endParaRPr>
            </a:p>
          </p:txBody>
        </p:sp>
        <p:sp>
          <p:nvSpPr>
            <p:cNvPr id="1617" name="Google Shape;1617;g275b50cf446_0_3250"/>
            <p:cNvSpPr/>
            <p:nvPr/>
          </p:nvSpPr>
          <p:spPr>
            <a:xfrm>
              <a:off x="0" y="-2662"/>
              <a:ext cx="12189000" cy="6856500"/>
            </a:xfrm>
            <a:prstGeom prst="rect">
              <a:avLst/>
            </a:prstGeom>
            <a:gradFill>
              <a:gsLst>
                <a:gs pos="0">
                  <a:srgbClr val="535A6B"/>
                </a:gs>
                <a:gs pos="15000">
                  <a:srgbClr val="535A6B"/>
                </a:gs>
                <a:gs pos="72040">
                  <a:srgbClr val="8B8CA3"/>
                </a:gs>
                <a:gs pos="94000">
                  <a:srgbClr val="8B8CA3"/>
                </a:gs>
                <a:gs pos="100000">
                  <a:srgbClr val="8B8CA3"/>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A687"/>
                </a:solidFill>
                <a:latin typeface="Calibri"/>
                <a:ea typeface="Calibri"/>
                <a:cs typeface="Calibri"/>
                <a:sym typeface="Calibri"/>
              </a:endParaRPr>
            </a:p>
          </p:txBody>
        </p:sp>
      </p:grpSp>
      <p:grpSp>
        <p:nvGrpSpPr>
          <p:cNvPr id="1618" name="Google Shape;1618;g275b50cf446_0_3250"/>
          <p:cNvGrpSpPr/>
          <p:nvPr/>
        </p:nvGrpSpPr>
        <p:grpSpPr>
          <a:xfrm>
            <a:off x="388091" y="-14658"/>
            <a:ext cx="3470980" cy="5167549"/>
            <a:chOff x="3308351" y="2370138"/>
            <a:chExt cx="2760662" cy="4110037"/>
          </a:xfrm>
        </p:grpSpPr>
        <p:sp>
          <p:nvSpPr>
            <p:cNvPr id="1619" name="Google Shape;1619;g275b50cf446_0_3250"/>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535C6B"/>
                </a:gs>
                <a:gs pos="28000">
                  <a:srgbClr val="535C6B"/>
                </a:gs>
                <a:gs pos="100000">
                  <a:srgbClr val="3C4356"/>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0" name="Google Shape;1620;g275b50cf446_0_3250"/>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gradFill>
              <a:gsLst>
                <a:gs pos="0">
                  <a:srgbClr val="535C6B"/>
                </a:gs>
                <a:gs pos="28000">
                  <a:srgbClr val="535C6B"/>
                </a:gs>
                <a:gs pos="100000">
                  <a:srgbClr val="3C4356"/>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621" name="Google Shape;1621;g275b50cf446_0_3250"/>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535C6B"/>
                </a:gs>
                <a:gs pos="28000">
                  <a:srgbClr val="535C6B"/>
                </a:gs>
                <a:gs pos="100000">
                  <a:srgbClr val="3C4356"/>
                </a:gs>
              </a:gsLst>
              <a:lin ang="13500032"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622" name="Google Shape;1622;g275b50cf446_0_3250"/>
          <p:cNvSpPr/>
          <p:nvPr/>
        </p:nvSpPr>
        <p:spPr>
          <a:xfrm>
            <a:off x="-7362" y="120238"/>
            <a:ext cx="9149100" cy="4729200"/>
          </a:xfrm>
          <a:prstGeom prst="rect">
            <a:avLst/>
          </a:prstGeom>
          <a:gradFill>
            <a:gsLst>
              <a:gs pos="0">
                <a:srgbClr val="3C4356"/>
              </a:gs>
              <a:gs pos="54000">
                <a:srgbClr val="1E2132"/>
              </a:gs>
              <a:gs pos="100000">
                <a:srgbClr val="1E213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3" name="Google Shape;1623;g275b50cf446_0_3250"/>
          <p:cNvSpPr txBox="1"/>
          <p:nvPr>
            <p:ph type="title"/>
          </p:nvPr>
        </p:nvSpPr>
        <p:spPr>
          <a:xfrm>
            <a:off x="4071935" y="620359"/>
            <a:ext cx="46044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9193AD"/>
              </a:buClr>
              <a:buSzPts val="3300"/>
              <a:buFont typeface="Arial"/>
              <a:buNone/>
              <a:defRPr>
                <a:solidFill>
                  <a:srgbClr val="9193AD"/>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24" name="Google Shape;1624;g275b50cf446_0_3250"/>
          <p:cNvSpPr txBox="1"/>
          <p:nvPr>
            <p:ph idx="1" type="body"/>
          </p:nvPr>
        </p:nvSpPr>
        <p:spPr>
          <a:xfrm>
            <a:off x="4071936" y="1725327"/>
            <a:ext cx="4604400" cy="1217400"/>
          </a:xfrm>
          <a:prstGeom prst="rect">
            <a:avLst/>
          </a:prstGeom>
          <a:noFill/>
          <a:ln>
            <a:noFill/>
          </a:ln>
        </p:spPr>
        <p:txBody>
          <a:bodyPr anchorCtr="0" anchor="t" bIns="34275" lIns="68575" spcFirstLastPara="1" rIns="68575" wrap="square" tIns="34275">
            <a:spAutoFit/>
          </a:bodyPr>
          <a:lstStyle>
            <a:lvl1pPr indent="-361950" lvl="0" marL="457200" rtl="0" algn="l">
              <a:lnSpc>
                <a:spcPct val="90000"/>
              </a:lnSpc>
              <a:spcBef>
                <a:spcPts val="800"/>
              </a:spcBef>
              <a:spcAft>
                <a:spcPts val="0"/>
              </a:spcAft>
              <a:buClr>
                <a:schemeClr val="lt1"/>
              </a:buClr>
              <a:buSzPts val="2100"/>
              <a:buChar char="•"/>
              <a:defRPr>
                <a:solidFill>
                  <a:schemeClr val="lt1"/>
                </a:solidFill>
              </a:defRPr>
            </a:lvl1pPr>
            <a:lvl2pPr indent="-342900" lvl="1" marL="914400" rtl="0" algn="l">
              <a:lnSpc>
                <a:spcPct val="90000"/>
              </a:lnSpc>
              <a:spcBef>
                <a:spcPts val="400"/>
              </a:spcBef>
              <a:spcAft>
                <a:spcPts val="0"/>
              </a:spcAft>
              <a:buClr>
                <a:schemeClr val="lt1"/>
              </a:buClr>
              <a:buSzPts val="1800"/>
              <a:buChar char="•"/>
              <a:defRPr>
                <a:solidFill>
                  <a:schemeClr val="lt1"/>
                </a:solidFill>
              </a:defRPr>
            </a:lvl2pPr>
            <a:lvl3pPr indent="-323850" lvl="2" marL="1371600" rtl="0" algn="l">
              <a:lnSpc>
                <a:spcPct val="90000"/>
              </a:lnSpc>
              <a:spcBef>
                <a:spcPts val="400"/>
              </a:spcBef>
              <a:spcAft>
                <a:spcPts val="0"/>
              </a:spcAft>
              <a:buClr>
                <a:schemeClr val="lt1"/>
              </a:buClr>
              <a:buSzPts val="15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25" name="Google Shape;1625;g275b50cf446_0_3250"/>
          <p:cNvSpPr txBox="1"/>
          <p:nvPr>
            <p:ph idx="10" type="dt"/>
          </p:nvPr>
        </p:nvSpPr>
        <p:spPr>
          <a:xfrm>
            <a:off x="72967" y="4818125"/>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rgbClr val="D8D8D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6" name="Google Shape;1626;g275b50cf446_0_3250"/>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solidFill>
                  <a:srgbClr val="D8D8D8"/>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7" name="Google Shape;1627;g275b50cf446_0_3250"/>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900">
                <a:solidFill>
                  <a:srgbClr val="D8D8D8"/>
                </a:solidFill>
                <a:latin typeface="Calibri"/>
                <a:ea typeface="Calibri"/>
                <a:cs typeface="Calibri"/>
                <a:sym typeface="Calibri"/>
              </a:defRPr>
            </a:lvl1pPr>
            <a:lvl2pPr indent="0" lvl="1" marL="0" rtl="0" algn="r">
              <a:spcBef>
                <a:spcPts val="0"/>
              </a:spcBef>
              <a:buNone/>
              <a:defRPr sz="900">
                <a:solidFill>
                  <a:srgbClr val="D8D8D8"/>
                </a:solidFill>
                <a:latin typeface="Calibri"/>
                <a:ea typeface="Calibri"/>
                <a:cs typeface="Calibri"/>
                <a:sym typeface="Calibri"/>
              </a:defRPr>
            </a:lvl2pPr>
            <a:lvl3pPr indent="0" lvl="2" marL="0" rtl="0" algn="r">
              <a:spcBef>
                <a:spcPts val="0"/>
              </a:spcBef>
              <a:buNone/>
              <a:defRPr sz="900">
                <a:solidFill>
                  <a:srgbClr val="D8D8D8"/>
                </a:solidFill>
                <a:latin typeface="Calibri"/>
                <a:ea typeface="Calibri"/>
                <a:cs typeface="Calibri"/>
                <a:sym typeface="Calibri"/>
              </a:defRPr>
            </a:lvl3pPr>
            <a:lvl4pPr indent="0" lvl="3" marL="0" rtl="0" algn="r">
              <a:spcBef>
                <a:spcPts val="0"/>
              </a:spcBef>
              <a:buNone/>
              <a:defRPr sz="900">
                <a:solidFill>
                  <a:srgbClr val="D8D8D8"/>
                </a:solidFill>
                <a:latin typeface="Calibri"/>
                <a:ea typeface="Calibri"/>
                <a:cs typeface="Calibri"/>
                <a:sym typeface="Calibri"/>
              </a:defRPr>
            </a:lvl4pPr>
            <a:lvl5pPr indent="0" lvl="4" marL="0" rtl="0" algn="r">
              <a:spcBef>
                <a:spcPts val="0"/>
              </a:spcBef>
              <a:buNone/>
              <a:defRPr sz="900">
                <a:solidFill>
                  <a:srgbClr val="D8D8D8"/>
                </a:solidFill>
                <a:latin typeface="Calibri"/>
                <a:ea typeface="Calibri"/>
                <a:cs typeface="Calibri"/>
                <a:sym typeface="Calibri"/>
              </a:defRPr>
            </a:lvl5pPr>
            <a:lvl6pPr indent="0" lvl="5" marL="0" rtl="0" algn="r">
              <a:spcBef>
                <a:spcPts val="0"/>
              </a:spcBef>
              <a:buNone/>
              <a:defRPr sz="900">
                <a:solidFill>
                  <a:srgbClr val="D8D8D8"/>
                </a:solidFill>
                <a:latin typeface="Calibri"/>
                <a:ea typeface="Calibri"/>
                <a:cs typeface="Calibri"/>
                <a:sym typeface="Calibri"/>
              </a:defRPr>
            </a:lvl6pPr>
            <a:lvl7pPr indent="0" lvl="6" marL="0" rtl="0" algn="r">
              <a:spcBef>
                <a:spcPts val="0"/>
              </a:spcBef>
              <a:buNone/>
              <a:defRPr sz="900">
                <a:solidFill>
                  <a:srgbClr val="D8D8D8"/>
                </a:solidFill>
                <a:latin typeface="Calibri"/>
                <a:ea typeface="Calibri"/>
                <a:cs typeface="Calibri"/>
                <a:sym typeface="Calibri"/>
              </a:defRPr>
            </a:lvl7pPr>
            <a:lvl8pPr indent="0" lvl="7" marL="0" rtl="0" algn="r">
              <a:spcBef>
                <a:spcPts val="0"/>
              </a:spcBef>
              <a:buNone/>
              <a:defRPr sz="900">
                <a:solidFill>
                  <a:srgbClr val="D8D8D8"/>
                </a:solidFill>
                <a:latin typeface="Calibri"/>
                <a:ea typeface="Calibri"/>
                <a:cs typeface="Calibri"/>
                <a:sym typeface="Calibri"/>
              </a:defRPr>
            </a:lvl8pPr>
            <a:lvl9pPr indent="0" lvl="8" marL="0" rtl="0" algn="r">
              <a:spcBef>
                <a:spcPts val="0"/>
              </a:spcBef>
              <a:buNone/>
              <a:defRPr sz="900">
                <a:solidFill>
                  <a:srgbClr val="D8D8D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rgbClr val="664878"/>
        </a:solidFill>
      </p:bgPr>
    </p:bg>
    <p:spTree>
      <p:nvGrpSpPr>
        <p:cNvPr id="140" name="Shape 140"/>
        <p:cNvGrpSpPr/>
        <p:nvPr/>
      </p:nvGrpSpPr>
      <p:grpSpPr>
        <a:xfrm>
          <a:off x="0" y="0"/>
          <a:ext cx="0" cy="0"/>
          <a:chOff x="0" y="0"/>
          <a:chExt cx="0" cy="0"/>
        </a:xfrm>
      </p:grpSpPr>
      <p:pic>
        <p:nvPicPr>
          <p:cNvPr id="141" name="Google Shape;141;p82"/>
          <p:cNvPicPr preferRelativeResize="0"/>
          <p:nvPr/>
        </p:nvPicPr>
        <p:blipFill rotWithShape="1">
          <a:blip r:embed="rId2">
            <a:alphaModFix/>
          </a:blip>
          <a:srcRect b="0" l="0" r="0" t="7175"/>
          <a:stretch/>
        </p:blipFill>
        <p:spPr>
          <a:xfrm>
            <a:off x="0" y="375500"/>
            <a:ext cx="9250876" cy="4855774"/>
          </a:xfrm>
          <a:prstGeom prst="rect">
            <a:avLst/>
          </a:prstGeom>
          <a:noFill/>
          <a:ln>
            <a:noFill/>
          </a:ln>
        </p:spPr>
      </p:pic>
      <p:pic>
        <p:nvPicPr>
          <p:cNvPr id="142" name="Google Shape;142;p82"/>
          <p:cNvPicPr preferRelativeResize="0"/>
          <p:nvPr/>
        </p:nvPicPr>
        <p:blipFill rotWithShape="1">
          <a:blip r:embed="rId3">
            <a:alphaModFix/>
          </a:blip>
          <a:srcRect b="19591" l="26308" r="26208" t="14510"/>
          <a:stretch/>
        </p:blipFill>
        <p:spPr>
          <a:xfrm>
            <a:off x="8552176" y="67800"/>
            <a:ext cx="478848" cy="619275"/>
          </a:xfrm>
          <a:prstGeom prst="rect">
            <a:avLst/>
          </a:prstGeom>
          <a:noFill/>
          <a:ln>
            <a:noFill/>
          </a:ln>
        </p:spPr>
      </p:pic>
      <p:pic>
        <p:nvPicPr>
          <p:cNvPr descr="Circle with NASA in the middle&#10;" id="143" name="Google Shape;143;p82" title="NASA logo"/>
          <p:cNvPicPr preferRelativeResize="0"/>
          <p:nvPr/>
        </p:nvPicPr>
        <p:blipFill rotWithShape="1">
          <a:blip r:embed="rId4">
            <a:alphaModFix/>
          </a:blip>
          <a:srcRect b="0" l="61574" r="0" t="0"/>
          <a:stretch/>
        </p:blipFill>
        <p:spPr>
          <a:xfrm>
            <a:off x="0" y="4234350"/>
            <a:ext cx="832076" cy="827602"/>
          </a:xfrm>
          <a:prstGeom prst="rect">
            <a:avLst/>
          </a:prstGeom>
          <a:noFill/>
          <a:ln>
            <a:noFill/>
          </a:ln>
        </p:spPr>
      </p:pic>
      <p:pic>
        <p:nvPicPr>
          <p:cNvPr id="144" name="Google Shape;144;p82"/>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145" name="Google Shape;145;p82"/>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bg>
      <p:bgPr>
        <a:solidFill>
          <a:srgbClr val="4C345B"/>
        </a:solidFill>
      </p:bgPr>
    </p:bg>
    <p:spTree>
      <p:nvGrpSpPr>
        <p:cNvPr id="1628" name="Shape 1628"/>
        <p:cNvGrpSpPr/>
        <p:nvPr/>
      </p:nvGrpSpPr>
      <p:grpSpPr>
        <a:xfrm>
          <a:off x="0" y="0"/>
          <a:ext cx="0" cy="0"/>
          <a:chOff x="0" y="0"/>
          <a:chExt cx="0" cy="0"/>
        </a:xfrm>
      </p:grpSpPr>
      <p:sp>
        <p:nvSpPr>
          <p:cNvPr id="1629" name="Google Shape;1629;g275b50cf446_0_3264"/>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30" name="Google Shape;1630;g275b50cf446_0_3264"/>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3300"/>
              <a:buFont typeface="Arial"/>
              <a:buNone/>
              <a:defRPr>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31" name="Google Shape;1631;g275b50cf446_0_3264"/>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61950" lvl="0" marL="457200" rtl="0" algn="l">
              <a:lnSpc>
                <a:spcPct val="90000"/>
              </a:lnSpc>
              <a:spcBef>
                <a:spcPts val="800"/>
              </a:spcBef>
              <a:spcAft>
                <a:spcPts val="0"/>
              </a:spcAft>
              <a:buClr>
                <a:schemeClr val="lt1"/>
              </a:buClr>
              <a:buSzPts val="2100"/>
              <a:buChar char="•"/>
              <a:defRPr>
                <a:solidFill>
                  <a:schemeClr val="lt1"/>
                </a:solidFill>
              </a:defRPr>
            </a:lvl1pPr>
            <a:lvl2pPr indent="-342900" lvl="1" marL="914400" rtl="0" algn="l">
              <a:lnSpc>
                <a:spcPct val="90000"/>
              </a:lnSpc>
              <a:spcBef>
                <a:spcPts val="400"/>
              </a:spcBef>
              <a:spcAft>
                <a:spcPts val="0"/>
              </a:spcAft>
              <a:buClr>
                <a:schemeClr val="lt1"/>
              </a:buClr>
              <a:buSzPts val="1800"/>
              <a:buChar char="•"/>
              <a:defRPr>
                <a:solidFill>
                  <a:schemeClr val="lt1"/>
                </a:solidFill>
              </a:defRPr>
            </a:lvl2pPr>
            <a:lvl3pPr indent="-323850" lvl="2" marL="1371600" rtl="0" algn="l">
              <a:lnSpc>
                <a:spcPct val="90000"/>
              </a:lnSpc>
              <a:spcBef>
                <a:spcPts val="400"/>
              </a:spcBef>
              <a:spcAft>
                <a:spcPts val="0"/>
              </a:spcAft>
              <a:buClr>
                <a:schemeClr val="lt1"/>
              </a:buClr>
              <a:buSzPts val="15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32" name="Google Shape;1632;g275b50cf446_0_3264"/>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33" name="Google Shape;1633;g275b50cf446_0_3264"/>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34" name="Google Shape;1634;g275b50cf446_0_3264"/>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635" name="Google Shape;1635;g275b50cf446_0_3264"/>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normAutofit/>
          </a:bodyPr>
          <a:lstStyle>
            <a:lvl1pPr indent="-304800" lvl="0" marL="457200" rtl="0" algn="l">
              <a:lnSpc>
                <a:spcPct val="9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showMasterSp="0">
  <p:cSld name="BLANK_1">
    <p:bg>
      <p:bgPr>
        <a:solidFill>
          <a:srgbClr val="4C345B"/>
        </a:solidFill>
      </p:bgPr>
    </p:bg>
    <p:spTree>
      <p:nvGrpSpPr>
        <p:cNvPr id="1636" name="Shape 1636"/>
        <p:cNvGrpSpPr/>
        <p:nvPr/>
      </p:nvGrpSpPr>
      <p:grpSpPr>
        <a:xfrm>
          <a:off x="0" y="0"/>
          <a:ext cx="0" cy="0"/>
          <a:chOff x="0" y="0"/>
          <a:chExt cx="0" cy="0"/>
        </a:xfrm>
      </p:grpSpPr>
      <p:pic>
        <p:nvPicPr>
          <p:cNvPr id="1637" name="Google Shape;1637;g275b50cf446_0_3272"/>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sp>
        <p:nvSpPr>
          <p:cNvPr id="1638" name="Google Shape;1638;g275b50cf446_0_3272"/>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pic>
        <p:nvPicPr>
          <p:cNvPr descr="Circle with NASA in the middle&#10;" id="1639" name="Google Shape;1639;g275b50cf446_0_3272"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640" name="Google Shape;1640;g275b50cf446_0_3272"/>
          <p:cNvPicPr preferRelativeResize="0"/>
          <p:nvPr/>
        </p:nvPicPr>
        <p:blipFill>
          <a:blip r:embed="rId4">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41" name="Shape 1641"/>
        <p:cNvGrpSpPr/>
        <p:nvPr/>
      </p:nvGrpSpPr>
      <p:grpSpPr>
        <a:xfrm>
          <a:off x="0" y="0"/>
          <a:ext cx="0" cy="0"/>
          <a:chOff x="0" y="0"/>
          <a:chExt cx="0" cy="0"/>
        </a:xfrm>
      </p:grpSpPr>
      <p:sp>
        <p:nvSpPr>
          <p:cNvPr id="1642" name="Google Shape;1642;g275b50cf446_0_3277"/>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3" name="Google Shape;1643;g275b50cf446_0_3277"/>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spAutoFit/>
          </a:bodyPr>
          <a:lstStyle>
            <a:lvl1pPr indent="-228600" lvl="0" marL="457200" rtl="0" algn="l">
              <a:lnSpc>
                <a:spcPct val="100000"/>
              </a:lnSpc>
              <a:spcBef>
                <a:spcPts val="800"/>
              </a:spcBef>
              <a:spcAft>
                <a:spcPts val="0"/>
              </a:spcAft>
              <a:buSzPts val="1400"/>
              <a:buNone/>
              <a:defRPr/>
            </a:lvl1pPr>
            <a:lvl2pPr indent="-228600" lvl="1" marL="914400" rtl="0" algn="l">
              <a:lnSpc>
                <a:spcPct val="90000"/>
              </a:lnSpc>
              <a:spcBef>
                <a:spcPts val="400"/>
              </a:spcBef>
              <a:spcAft>
                <a:spcPts val="0"/>
              </a:spcAft>
              <a:buSzPts val="1400"/>
              <a:buNone/>
              <a:defRPr/>
            </a:lvl2pPr>
            <a:lvl3pPr indent="-228600" lvl="2" marL="1371600" rtl="0" algn="l">
              <a:lnSpc>
                <a:spcPct val="90000"/>
              </a:lnSpc>
              <a:spcBef>
                <a:spcPts val="400"/>
              </a:spcBef>
              <a:spcAft>
                <a:spcPts val="0"/>
              </a:spcAft>
              <a:buSzPts val="1400"/>
              <a:buNone/>
              <a:defRPr/>
            </a:lvl3pPr>
            <a:lvl4pPr indent="-228600" lvl="3" marL="1828800" rtl="0" algn="l">
              <a:lnSpc>
                <a:spcPct val="90000"/>
              </a:lnSpc>
              <a:spcBef>
                <a:spcPts val="400"/>
              </a:spcBef>
              <a:spcAft>
                <a:spcPts val="0"/>
              </a:spcAft>
              <a:buSzPts val="1400"/>
              <a:buNone/>
              <a:defRPr/>
            </a:lvl4pPr>
            <a:lvl5pPr indent="-228600" lvl="4" marL="2286000" rtl="0" algn="l">
              <a:lnSpc>
                <a:spcPct val="90000"/>
              </a:lnSpc>
              <a:spcBef>
                <a:spcPts val="400"/>
              </a:spcBef>
              <a:spcAft>
                <a:spcPts val="0"/>
              </a:spcAft>
              <a:buSzPts val="1400"/>
              <a:buNone/>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644" name="Google Shape;1644;g275b50cf446_0_3277"/>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0BEE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bg>
      <p:bgPr>
        <a:solidFill>
          <a:srgbClr val="4C345B"/>
        </a:solidFill>
      </p:bgPr>
    </p:bg>
    <p:spTree>
      <p:nvGrpSpPr>
        <p:cNvPr id="1645" name="Shape 1645"/>
        <p:cNvGrpSpPr/>
        <p:nvPr/>
      </p:nvGrpSpPr>
      <p:grpSpPr>
        <a:xfrm>
          <a:off x="0" y="0"/>
          <a:ext cx="0" cy="0"/>
          <a:chOff x="0" y="0"/>
          <a:chExt cx="0" cy="0"/>
        </a:xfrm>
      </p:grpSpPr>
      <p:sp>
        <p:nvSpPr>
          <p:cNvPr id="1646" name="Google Shape;1646;g275b50cf446_0_3281"/>
          <p:cNvSpPr/>
          <p:nvPr/>
        </p:nvSpPr>
        <p:spPr>
          <a:xfrm>
            <a:off x="-7375" y="-27900"/>
            <a:ext cx="9144000" cy="51792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47" name="Google Shape;1647;g275b50cf446_0_3281"/>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48" name="Google Shape;1648;g275b50cf446_0_3281"/>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9" name="Google Shape;1649;g275b50cf446_0_3281"/>
          <p:cNvSpPr/>
          <p:nvPr/>
        </p:nvSpPr>
        <p:spPr>
          <a:xfrm>
            <a:off x="-7375" y="-16235"/>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50" name="Google Shape;1650;g275b50cf446_0_3281"/>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51" name="Google Shape;1651;g275b50cf446_0_3281"/>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652" name="Google Shape;1652;g275b50cf446_0_3281" title="NASA logo"/>
          <p:cNvPicPr preferRelativeResize="0"/>
          <p:nvPr/>
        </p:nvPicPr>
        <p:blipFill rotWithShape="1">
          <a:blip r:embed="rId2">
            <a:alphaModFix/>
          </a:blip>
          <a:srcRect b="0" l="61576" r="0" t="0"/>
          <a:stretch/>
        </p:blipFill>
        <p:spPr>
          <a:xfrm>
            <a:off x="74250" y="4323700"/>
            <a:ext cx="832076" cy="827602"/>
          </a:xfrm>
          <a:prstGeom prst="rect">
            <a:avLst/>
          </a:prstGeom>
          <a:noFill/>
          <a:ln>
            <a:noFill/>
          </a:ln>
        </p:spPr>
      </p:pic>
      <p:pic>
        <p:nvPicPr>
          <p:cNvPr id="1653" name="Google Shape;1653;g275b50cf446_0_3281"/>
          <p:cNvPicPr preferRelativeResize="0"/>
          <p:nvPr/>
        </p:nvPicPr>
        <p:blipFill>
          <a:blip r:embed="rId3">
            <a:alphaModFix/>
          </a:blip>
          <a:stretch>
            <a:fillRect/>
          </a:stretch>
        </p:blipFill>
        <p:spPr>
          <a:xfrm>
            <a:off x="8731921" y="4999296"/>
            <a:ext cx="412075" cy="144200"/>
          </a:xfrm>
          <a:prstGeom prst="rect">
            <a:avLst/>
          </a:prstGeom>
          <a:noFill/>
          <a:ln>
            <a:noFill/>
          </a:ln>
        </p:spPr>
      </p:pic>
      <p:pic>
        <p:nvPicPr>
          <p:cNvPr descr="A top taking off." id="1654" name="Google Shape;1654;g275b50cf446_0_3281" title="TOPS Graphic Icon"/>
          <p:cNvPicPr preferRelativeResize="0"/>
          <p:nvPr/>
        </p:nvPicPr>
        <p:blipFill rotWithShape="1">
          <a:blip r:embed="rId4">
            <a:alphaModFix/>
          </a:blip>
          <a:srcRect b="18827" l="26787" r="26763" t="13103"/>
          <a:stretch/>
        </p:blipFill>
        <p:spPr>
          <a:xfrm>
            <a:off x="8587021" y="57976"/>
            <a:ext cx="493774" cy="6686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659" name="Shape 1659"/>
        <p:cNvGrpSpPr/>
        <p:nvPr/>
      </p:nvGrpSpPr>
      <p:grpSpPr>
        <a:xfrm>
          <a:off x="0" y="0"/>
          <a:ext cx="0" cy="0"/>
          <a:chOff x="0" y="0"/>
          <a:chExt cx="0" cy="0"/>
        </a:xfrm>
      </p:grpSpPr>
      <p:pic>
        <p:nvPicPr>
          <p:cNvPr id="1660" name="Google Shape;1660;g1e5e372ccd0_3_989"/>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1661" name="Google Shape;1661;g1e5e372ccd0_3_989"/>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62" name="Google Shape;1662;g1e5e372ccd0_3_989"/>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63" name="Google Shape;1663;g1e5e372ccd0_3_989"/>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descr="Diagram&#10;&#10;Description automatically generated with medium confidence" id="1664" name="Google Shape;1664;g1e5e372ccd0_3_989"/>
          <p:cNvPicPr preferRelativeResize="0"/>
          <p:nvPr/>
        </p:nvPicPr>
        <p:blipFill rotWithShape="1">
          <a:blip r:embed="rId3">
            <a:alphaModFix/>
          </a:blip>
          <a:srcRect b="0" l="0" r="0" t="0"/>
          <a:stretch/>
        </p:blipFill>
        <p:spPr>
          <a:xfrm>
            <a:off x="6905027" y="40131"/>
            <a:ext cx="2289873" cy="87511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_1">
    <p:bg>
      <p:bgPr>
        <a:gradFill>
          <a:gsLst>
            <a:gs pos="0">
              <a:srgbClr val="003B75"/>
            </a:gs>
            <a:gs pos="50000">
              <a:srgbClr val="002139"/>
            </a:gs>
            <a:gs pos="100000">
              <a:srgbClr val="002139"/>
            </a:gs>
          </a:gsLst>
          <a:path path="circle">
            <a:fillToRect l="100%" t="100%"/>
          </a:path>
          <a:tileRect b="-100%" r="-100%"/>
        </a:gradFill>
      </p:bgPr>
    </p:bg>
    <p:spTree>
      <p:nvGrpSpPr>
        <p:cNvPr id="1665" name="Shape 1665"/>
        <p:cNvGrpSpPr/>
        <p:nvPr/>
      </p:nvGrpSpPr>
      <p:grpSpPr>
        <a:xfrm>
          <a:off x="0" y="0"/>
          <a:ext cx="0" cy="0"/>
          <a:chOff x="0" y="0"/>
          <a:chExt cx="0" cy="0"/>
        </a:xfrm>
      </p:grpSpPr>
      <p:sp>
        <p:nvSpPr>
          <p:cNvPr id="1666" name="Google Shape;1666;g1e5e372ccd0_3_995"/>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67" name="Google Shape;1667;g1e5e372ccd0_3_995"/>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668" name="Google Shape;1668;g1e5e372ccd0_3_995"/>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669" name="Google Shape;1669;g1e5e372ccd0_3_995"/>
          <p:cNvPicPr preferRelativeResize="0"/>
          <p:nvPr/>
        </p:nvPicPr>
        <p:blipFill rotWithShape="1">
          <a:blip r:embed="rId3">
            <a:alphaModFix/>
          </a:blip>
          <a:srcRect b="0" l="62483" r="0" t="0"/>
          <a:stretch/>
        </p:blipFill>
        <p:spPr>
          <a:xfrm>
            <a:off x="40100" y="44600"/>
            <a:ext cx="741045" cy="754875"/>
          </a:xfrm>
          <a:prstGeom prst="rect">
            <a:avLst/>
          </a:prstGeom>
          <a:noFill/>
          <a:ln>
            <a:noFill/>
          </a:ln>
        </p:spPr>
      </p:pic>
      <p:pic>
        <p:nvPicPr>
          <p:cNvPr id="1670" name="Google Shape;1670;g1e5e372ccd0_3_995"/>
          <p:cNvPicPr preferRelativeResize="0"/>
          <p:nvPr/>
        </p:nvPicPr>
        <p:blipFill rotWithShape="1">
          <a:blip r:embed="rId4">
            <a:alphaModFix/>
          </a:blip>
          <a:srcRect b="19591" l="26309" r="26209" t="14510"/>
          <a:stretch/>
        </p:blipFill>
        <p:spPr>
          <a:xfrm>
            <a:off x="8529963" y="48300"/>
            <a:ext cx="582870" cy="747500"/>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1671" name="Shape 1671"/>
        <p:cNvGrpSpPr/>
        <p:nvPr/>
      </p:nvGrpSpPr>
      <p:grpSpPr>
        <a:xfrm>
          <a:off x="0" y="0"/>
          <a:ext cx="0" cy="0"/>
          <a:chOff x="0" y="0"/>
          <a:chExt cx="0" cy="0"/>
        </a:xfrm>
      </p:grpSpPr>
      <p:grpSp>
        <p:nvGrpSpPr>
          <p:cNvPr id="1672" name="Google Shape;1672;g1e5e372ccd0_3_1001"/>
          <p:cNvGrpSpPr/>
          <p:nvPr/>
        </p:nvGrpSpPr>
        <p:grpSpPr>
          <a:xfrm>
            <a:off x="-13625" y="-7666"/>
            <a:ext cx="9157411" cy="5151917"/>
            <a:chOff x="0" y="-2662"/>
            <a:chExt cx="12192000" cy="6859162"/>
          </a:xfrm>
        </p:grpSpPr>
        <p:sp>
          <p:nvSpPr>
            <p:cNvPr id="1673" name="Google Shape;1673;g1e5e372ccd0_3_1001"/>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674" name="Google Shape;1674;g1e5e372ccd0_3_1001"/>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675" name="Google Shape;1675;g1e5e372ccd0_3_1001"/>
          <p:cNvGrpSpPr/>
          <p:nvPr/>
        </p:nvGrpSpPr>
        <p:grpSpPr>
          <a:xfrm>
            <a:off x="388420" y="-14421"/>
            <a:ext cx="3471257" cy="5167960"/>
            <a:chOff x="3308351" y="2370138"/>
            <a:chExt cx="2760662" cy="4110037"/>
          </a:xfrm>
        </p:grpSpPr>
        <p:sp>
          <p:nvSpPr>
            <p:cNvPr id="1676" name="Google Shape;1676;g1e5e372ccd0_3_1001"/>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77" name="Google Shape;1677;g1e5e372ccd0_3_1001"/>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78" name="Google Shape;1678;g1e5e372ccd0_3_1001"/>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679" name="Google Shape;1679;g1e5e372ccd0_3_1001"/>
          <p:cNvSpPr/>
          <p:nvPr/>
        </p:nvSpPr>
        <p:spPr>
          <a:xfrm>
            <a:off x="-7362" y="120238"/>
            <a:ext cx="9149100" cy="4729200"/>
          </a:xfrm>
          <a:prstGeom prst="rect">
            <a:avLst/>
          </a:prstGeom>
          <a:gradFill>
            <a:gsLst>
              <a:gs pos="0">
                <a:srgbClr val="003B75"/>
              </a:gs>
              <a:gs pos="54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80" name="Google Shape;1680;g1e5e372ccd0_3_1001"/>
          <p:cNvSpPr txBox="1"/>
          <p:nvPr>
            <p:ph type="title"/>
          </p:nvPr>
        </p:nvSpPr>
        <p:spPr>
          <a:xfrm>
            <a:off x="720090" y="523308"/>
            <a:ext cx="77952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81" name="Google Shape;1681;g1e5e372ccd0_3_1001"/>
          <p:cNvSpPr txBox="1"/>
          <p:nvPr>
            <p:ph idx="1" type="body"/>
          </p:nvPr>
        </p:nvSpPr>
        <p:spPr>
          <a:xfrm>
            <a:off x="754380" y="1703895"/>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682" name="Google Shape;1682;g1e5e372ccd0_3_1001"/>
          <p:cNvSpPr txBox="1"/>
          <p:nvPr>
            <p:ph idx="10" type="dt"/>
          </p:nvPr>
        </p:nvSpPr>
        <p:spPr>
          <a:xfrm>
            <a:off x="0" y="530072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83" name="Google Shape;1683;g1e5e372ccd0_3_1001"/>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684" name="Google Shape;1684;g1e5e372ccd0_3_1001"/>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685" name="Google Shape;1685;g1e5e372ccd0_3_1001"/>
          <p:cNvPicPr preferRelativeResize="0"/>
          <p:nvPr/>
        </p:nvPicPr>
        <p:blipFill rotWithShape="1">
          <a:blip r:embed="rId3">
            <a:alphaModFix/>
          </a:blip>
          <a:srcRect b="0" l="62483" r="0" t="0"/>
          <a:stretch/>
        </p:blipFill>
        <p:spPr>
          <a:xfrm>
            <a:off x="40100" y="44600"/>
            <a:ext cx="741045" cy="754875"/>
          </a:xfrm>
          <a:prstGeom prst="rect">
            <a:avLst/>
          </a:prstGeom>
          <a:noFill/>
          <a:ln>
            <a:noFill/>
          </a:ln>
        </p:spPr>
      </p:pic>
      <p:pic>
        <p:nvPicPr>
          <p:cNvPr id="1686" name="Google Shape;1686;g1e5e372ccd0_3_1001"/>
          <p:cNvPicPr preferRelativeResize="0"/>
          <p:nvPr/>
        </p:nvPicPr>
        <p:blipFill rotWithShape="1">
          <a:blip r:embed="rId4">
            <a:alphaModFix/>
          </a:blip>
          <a:srcRect b="19591" l="26309" r="26209" t="14510"/>
          <a:stretch/>
        </p:blipFill>
        <p:spPr>
          <a:xfrm>
            <a:off x="8529963" y="48300"/>
            <a:ext cx="582870" cy="74750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spTree>
      <p:nvGrpSpPr>
        <p:cNvPr id="1687" name="Shape 1687"/>
        <p:cNvGrpSpPr/>
        <p:nvPr/>
      </p:nvGrpSpPr>
      <p:grpSpPr>
        <a:xfrm>
          <a:off x="0" y="0"/>
          <a:ext cx="0" cy="0"/>
          <a:chOff x="0" y="0"/>
          <a:chExt cx="0" cy="0"/>
        </a:xfrm>
      </p:grpSpPr>
      <p:pic>
        <p:nvPicPr>
          <p:cNvPr id="1688" name="Google Shape;1688;g1e5e372ccd0_3_1017"/>
          <p:cNvPicPr preferRelativeResize="0"/>
          <p:nvPr/>
        </p:nvPicPr>
        <p:blipFill rotWithShape="1">
          <a:blip r:embed="rId2">
            <a:alphaModFix/>
          </a:blip>
          <a:srcRect b="0" l="8320" r="-8319" t="0"/>
          <a:stretch/>
        </p:blipFill>
        <p:spPr>
          <a:xfrm>
            <a:off x="0" y="0"/>
            <a:ext cx="4943475" cy="5143500"/>
          </a:xfrm>
          <a:prstGeom prst="rect">
            <a:avLst/>
          </a:prstGeom>
          <a:noFill/>
          <a:ln>
            <a:noFill/>
          </a:ln>
        </p:spPr>
      </p:pic>
      <p:sp>
        <p:nvSpPr>
          <p:cNvPr id="1689" name="Google Shape;1689;g1e5e372ccd0_3_1017"/>
          <p:cNvSpPr/>
          <p:nvPr/>
        </p:nvSpPr>
        <p:spPr>
          <a:xfrm>
            <a:off x="-27194" y="-28280"/>
            <a:ext cx="9229103" cy="5189585"/>
          </a:xfrm>
          <a:custGeom>
            <a:rect b="b" l="l" r="r" t="t"/>
            <a:pathLst>
              <a:path extrusionOk="0" h="10034" w="11435">
                <a:moveTo>
                  <a:pt x="2575" y="34"/>
                </a:moveTo>
                <a:cubicBezTo>
                  <a:pt x="-402" y="4217"/>
                  <a:pt x="1266" y="8979"/>
                  <a:pt x="1266" y="8979"/>
                </a:cubicBezTo>
                <a:cubicBezTo>
                  <a:pt x="-256" y="5305"/>
                  <a:pt x="52" y="2181"/>
                  <a:pt x="690" y="39"/>
                </a:cubicBezTo>
                <a:cubicBezTo>
                  <a:pt x="693" y="34"/>
                  <a:pt x="420" y="39"/>
                  <a:pt x="420" y="39"/>
                </a:cubicBezTo>
                <a:cubicBezTo>
                  <a:pt x="-826" y="4953"/>
                  <a:pt x="1103" y="8840"/>
                  <a:pt x="1103" y="8840"/>
                </a:cubicBezTo>
                <a:cubicBezTo>
                  <a:pt x="1337" y="9289"/>
                  <a:pt x="1572" y="9682"/>
                  <a:pt x="1809" y="10034"/>
                </a:cubicBezTo>
                <a:lnTo>
                  <a:pt x="11424" y="10034"/>
                </a:lnTo>
                <a:cubicBezTo>
                  <a:pt x="11424" y="34"/>
                  <a:pt x="11435" y="0"/>
                  <a:pt x="11435" y="0"/>
                </a:cubicBezTo>
                <a:lnTo>
                  <a:pt x="2575" y="34"/>
                </a:lnTo>
                <a:close/>
              </a:path>
            </a:pathLst>
          </a:custGeom>
          <a:gradFill>
            <a:gsLst>
              <a:gs pos="0">
                <a:srgbClr val="003B75"/>
              </a:gs>
              <a:gs pos="50000">
                <a:srgbClr val="002139"/>
              </a:gs>
              <a:gs pos="100000">
                <a:srgbClr val="002139"/>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690" name="Google Shape;1690;g1e5e372ccd0_3_1017"/>
          <p:cNvSpPr txBox="1"/>
          <p:nvPr>
            <p:ph type="title"/>
          </p:nvPr>
        </p:nvSpPr>
        <p:spPr>
          <a:xfrm>
            <a:off x="1746317" y="8281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91" name="Google Shape;1691;g1e5e372ccd0_3_1017"/>
          <p:cNvSpPr txBox="1"/>
          <p:nvPr>
            <p:ph idx="1" type="body"/>
          </p:nvPr>
        </p:nvSpPr>
        <p:spPr>
          <a:xfrm>
            <a:off x="1746317" y="16610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lt1"/>
              </a:buClr>
              <a:buSzPts val="1400"/>
              <a:buChar char="■"/>
              <a:defRPr>
                <a:solidFill>
                  <a:schemeClr val="lt1"/>
                </a:solidFill>
              </a:defRPr>
            </a:lvl6pPr>
            <a:lvl7pPr indent="-317500" lvl="6" marL="3200400" rtl="0" algn="l">
              <a:lnSpc>
                <a:spcPct val="90000"/>
              </a:lnSpc>
              <a:spcBef>
                <a:spcPts val="1200"/>
              </a:spcBef>
              <a:spcAft>
                <a:spcPts val="0"/>
              </a:spcAft>
              <a:buClr>
                <a:schemeClr val="lt1"/>
              </a:buClr>
              <a:buSzPts val="1400"/>
              <a:buChar char="●"/>
              <a:defRPr>
                <a:solidFill>
                  <a:schemeClr val="lt1"/>
                </a:solidFill>
              </a:defRPr>
            </a:lvl7pPr>
            <a:lvl8pPr indent="-317500" lvl="7" marL="3657600" rtl="0" algn="l">
              <a:lnSpc>
                <a:spcPct val="90000"/>
              </a:lnSpc>
              <a:spcBef>
                <a:spcPts val="1200"/>
              </a:spcBef>
              <a:spcAft>
                <a:spcPts val="0"/>
              </a:spcAft>
              <a:buClr>
                <a:schemeClr val="lt1"/>
              </a:buClr>
              <a:buSzPts val="1400"/>
              <a:buChar char="○"/>
              <a:defRPr>
                <a:solidFill>
                  <a:schemeClr val="lt1"/>
                </a:solidFill>
              </a:defRPr>
            </a:lvl8pPr>
            <a:lvl9pPr indent="-317500" lvl="8" marL="4114800" rtl="0" algn="l">
              <a:lnSpc>
                <a:spcPct val="90000"/>
              </a:lnSpc>
              <a:spcBef>
                <a:spcPts val="1200"/>
              </a:spcBef>
              <a:spcAft>
                <a:spcPts val="1200"/>
              </a:spcAft>
              <a:buClr>
                <a:schemeClr val="lt1"/>
              </a:buClr>
              <a:buSzPts val="1400"/>
              <a:buChar char="■"/>
              <a:defRPr>
                <a:solidFill>
                  <a:schemeClr val="lt1"/>
                </a:solidFill>
              </a:defRPr>
            </a:lvl9pPr>
          </a:lstStyle>
          <a:p/>
        </p:txBody>
      </p:sp>
      <p:sp>
        <p:nvSpPr>
          <p:cNvPr id="1692" name="Google Shape;1692;g1e5e372ccd0_3_1017"/>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3" name="Google Shape;1693;g1e5e372ccd0_3_1017"/>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94" name="Google Shape;1694;g1e5e372ccd0_3_1017"/>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695" name="Google Shape;1695;g1e5e372ccd0_3_1017"/>
          <p:cNvPicPr preferRelativeResize="0"/>
          <p:nvPr/>
        </p:nvPicPr>
        <p:blipFill rotWithShape="1">
          <a:blip r:embed="rId4">
            <a:alphaModFix/>
          </a:blip>
          <a:srcRect b="0" l="62483" r="0" t="0"/>
          <a:stretch/>
        </p:blipFill>
        <p:spPr>
          <a:xfrm>
            <a:off x="0" y="4244425"/>
            <a:ext cx="741045" cy="754875"/>
          </a:xfrm>
          <a:prstGeom prst="rect">
            <a:avLst/>
          </a:prstGeom>
          <a:noFill/>
          <a:ln>
            <a:noFill/>
          </a:ln>
        </p:spPr>
      </p:pic>
      <p:pic>
        <p:nvPicPr>
          <p:cNvPr id="1696" name="Google Shape;1696;g1e5e372ccd0_3_1017"/>
          <p:cNvPicPr preferRelativeResize="0"/>
          <p:nvPr/>
        </p:nvPicPr>
        <p:blipFill rotWithShape="1">
          <a:blip r:embed="rId5">
            <a:alphaModFix/>
          </a:blip>
          <a:srcRect b="19591" l="26309" r="26209" t="14510"/>
          <a:stretch/>
        </p:blipFill>
        <p:spPr>
          <a:xfrm>
            <a:off x="8529963" y="48300"/>
            <a:ext cx="582870" cy="74750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_2">
    <p:spTree>
      <p:nvGrpSpPr>
        <p:cNvPr id="1697" name="Shape 1697"/>
        <p:cNvGrpSpPr/>
        <p:nvPr/>
      </p:nvGrpSpPr>
      <p:grpSpPr>
        <a:xfrm>
          <a:off x="0" y="0"/>
          <a:ext cx="0" cy="0"/>
          <a:chOff x="0" y="0"/>
          <a:chExt cx="0" cy="0"/>
        </a:xfrm>
      </p:grpSpPr>
      <p:pic>
        <p:nvPicPr>
          <p:cNvPr id="1698" name="Google Shape;1698;g1e5e372ccd0_3_1027"/>
          <p:cNvPicPr preferRelativeResize="0"/>
          <p:nvPr/>
        </p:nvPicPr>
        <p:blipFill rotWithShape="1">
          <a:blip r:embed="rId2">
            <a:alphaModFix/>
          </a:blip>
          <a:srcRect b="0" l="0" r="0" t="0"/>
          <a:stretch/>
        </p:blipFill>
        <p:spPr>
          <a:xfrm>
            <a:off x="-7763" y="-17165"/>
            <a:ext cx="9202657" cy="5176496"/>
          </a:xfrm>
          <a:prstGeom prst="rect">
            <a:avLst/>
          </a:prstGeom>
          <a:noFill/>
          <a:ln>
            <a:noFill/>
          </a:ln>
        </p:spPr>
      </p:pic>
      <p:grpSp>
        <p:nvGrpSpPr>
          <p:cNvPr id="1699" name="Google Shape;1699;g1e5e372ccd0_3_1027"/>
          <p:cNvGrpSpPr/>
          <p:nvPr/>
        </p:nvGrpSpPr>
        <p:grpSpPr>
          <a:xfrm>
            <a:off x="-351473" y="-27082"/>
            <a:ext cx="2398141" cy="5170416"/>
            <a:chOff x="-473777" y="-9370"/>
            <a:chExt cx="3197521" cy="6867334"/>
          </a:xfrm>
        </p:grpSpPr>
        <p:sp>
          <p:nvSpPr>
            <p:cNvPr id="1700" name="Google Shape;1700;g1e5e372ccd0_3_1027"/>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01" name="Google Shape;1701;g1e5e372ccd0_3_1027"/>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1702" name="Google Shape;1702;g1e5e372ccd0_3_1027"/>
          <p:cNvSpPr txBox="1"/>
          <p:nvPr>
            <p:ph idx="10" type="dt"/>
          </p:nvPr>
        </p:nvSpPr>
        <p:spPr>
          <a:xfrm>
            <a:off x="70111" y="4816754"/>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solidFill>
                  <a:srgbClr val="D8D8D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03" name="Google Shape;1703;g1e5e372ccd0_3_1027"/>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solidFill>
                  <a:srgbClr val="D8D8D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04" name="Google Shape;1704;g1e5e372ccd0_3_1027"/>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900">
                <a:solidFill>
                  <a:srgbClr val="D8D8D8"/>
                </a:solidFill>
                <a:latin typeface="Arial"/>
                <a:ea typeface="Arial"/>
                <a:cs typeface="Arial"/>
                <a:sym typeface="Arial"/>
              </a:defRPr>
            </a:lvl1pPr>
            <a:lvl2pPr indent="0" lvl="1" marL="0" rtl="0" algn="r">
              <a:spcBef>
                <a:spcPts val="0"/>
              </a:spcBef>
              <a:buNone/>
              <a:defRPr sz="900">
                <a:solidFill>
                  <a:srgbClr val="D8D8D8"/>
                </a:solidFill>
                <a:latin typeface="Arial"/>
                <a:ea typeface="Arial"/>
                <a:cs typeface="Arial"/>
                <a:sym typeface="Arial"/>
              </a:defRPr>
            </a:lvl2pPr>
            <a:lvl3pPr indent="0" lvl="2" marL="0" rtl="0" algn="r">
              <a:spcBef>
                <a:spcPts val="0"/>
              </a:spcBef>
              <a:buNone/>
              <a:defRPr sz="900">
                <a:solidFill>
                  <a:srgbClr val="D8D8D8"/>
                </a:solidFill>
                <a:latin typeface="Arial"/>
                <a:ea typeface="Arial"/>
                <a:cs typeface="Arial"/>
                <a:sym typeface="Arial"/>
              </a:defRPr>
            </a:lvl3pPr>
            <a:lvl4pPr indent="0" lvl="3" marL="0" rtl="0" algn="r">
              <a:spcBef>
                <a:spcPts val="0"/>
              </a:spcBef>
              <a:buNone/>
              <a:defRPr sz="900">
                <a:solidFill>
                  <a:srgbClr val="D8D8D8"/>
                </a:solidFill>
                <a:latin typeface="Arial"/>
                <a:ea typeface="Arial"/>
                <a:cs typeface="Arial"/>
                <a:sym typeface="Arial"/>
              </a:defRPr>
            </a:lvl4pPr>
            <a:lvl5pPr indent="0" lvl="4" marL="0" rtl="0" algn="r">
              <a:spcBef>
                <a:spcPts val="0"/>
              </a:spcBef>
              <a:buNone/>
              <a:defRPr sz="900">
                <a:solidFill>
                  <a:srgbClr val="D8D8D8"/>
                </a:solidFill>
                <a:latin typeface="Arial"/>
                <a:ea typeface="Arial"/>
                <a:cs typeface="Arial"/>
                <a:sym typeface="Arial"/>
              </a:defRPr>
            </a:lvl5pPr>
            <a:lvl6pPr indent="0" lvl="5" marL="0" rtl="0" algn="r">
              <a:spcBef>
                <a:spcPts val="0"/>
              </a:spcBef>
              <a:buNone/>
              <a:defRPr sz="900">
                <a:solidFill>
                  <a:srgbClr val="D8D8D8"/>
                </a:solidFill>
                <a:latin typeface="Arial"/>
                <a:ea typeface="Arial"/>
                <a:cs typeface="Arial"/>
                <a:sym typeface="Arial"/>
              </a:defRPr>
            </a:lvl6pPr>
            <a:lvl7pPr indent="0" lvl="6" marL="0" rtl="0" algn="r">
              <a:spcBef>
                <a:spcPts val="0"/>
              </a:spcBef>
              <a:buNone/>
              <a:defRPr sz="900">
                <a:solidFill>
                  <a:srgbClr val="D8D8D8"/>
                </a:solidFill>
                <a:latin typeface="Arial"/>
                <a:ea typeface="Arial"/>
                <a:cs typeface="Arial"/>
                <a:sym typeface="Arial"/>
              </a:defRPr>
            </a:lvl7pPr>
            <a:lvl8pPr indent="0" lvl="7" marL="0" rtl="0" algn="r">
              <a:spcBef>
                <a:spcPts val="0"/>
              </a:spcBef>
              <a:buNone/>
              <a:defRPr sz="900">
                <a:solidFill>
                  <a:srgbClr val="D8D8D8"/>
                </a:solidFill>
                <a:latin typeface="Arial"/>
                <a:ea typeface="Arial"/>
                <a:cs typeface="Arial"/>
                <a:sym typeface="Arial"/>
              </a:defRPr>
            </a:lvl8pPr>
            <a:lvl9pPr indent="0" lvl="8" marL="0" rtl="0" algn="r">
              <a:spcBef>
                <a:spcPts val="0"/>
              </a:spcBef>
              <a:buNone/>
              <a:defRPr sz="900">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05" name="Google Shape;1705;g1e5e372ccd0_3_1027"/>
          <p:cNvSpPr txBox="1"/>
          <p:nvPr>
            <p:ph idx="1" type="subTitle"/>
          </p:nvPr>
        </p:nvSpPr>
        <p:spPr>
          <a:xfrm>
            <a:off x="879099" y="3133691"/>
            <a:ext cx="3481500" cy="12357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Diagram&#10;&#10;Description automatically generated with medium confidence" id="1706" name="Google Shape;1706;g1e5e372ccd0_3_1027"/>
          <p:cNvPicPr preferRelativeResize="0"/>
          <p:nvPr/>
        </p:nvPicPr>
        <p:blipFill rotWithShape="1">
          <a:blip r:embed="rId3">
            <a:alphaModFix/>
          </a:blip>
          <a:srcRect b="0" l="62483" r="0" t="0"/>
          <a:stretch/>
        </p:blipFill>
        <p:spPr>
          <a:xfrm>
            <a:off x="8366475" y="57350"/>
            <a:ext cx="741045" cy="754875"/>
          </a:xfrm>
          <a:prstGeom prst="rect">
            <a:avLst/>
          </a:prstGeom>
          <a:noFill/>
          <a:ln>
            <a:noFill/>
          </a:ln>
        </p:spPr>
      </p:pic>
      <p:pic>
        <p:nvPicPr>
          <p:cNvPr id="1707" name="Google Shape;1707;g1e5e372ccd0_3_1027"/>
          <p:cNvPicPr preferRelativeResize="0"/>
          <p:nvPr/>
        </p:nvPicPr>
        <p:blipFill rotWithShape="1">
          <a:blip r:embed="rId4">
            <a:alphaModFix/>
          </a:blip>
          <a:srcRect b="19591" l="26309" r="26209" t="14510"/>
          <a:stretch/>
        </p:blipFill>
        <p:spPr>
          <a:xfrm>
            <a:off x="1479663" y="145125"/>
            <a:ext cx="1981544" cy="2541226"/>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1">
  <p:cSld name="BLANK_2">
    <p:spTree>
      <p:nvGrpSpPr>
        <p:cNvPr id="1708" name="Shape 1708"/>
        <p:cNvGrpSpPr/>
        <p:nvPr/>
      </p:nvGrpSpPr>
      <p:grpSpPr>
        <a:xfrm>
          <a:off x="0" y="0"/>
          <a:ext cx="0" cy="0"/>
          <a:chOff x="0" y="0"/>
          <a:chExt cx="0" cy="0"/>
        </a:xfrm>
      </p:grpSpPr>
      <p:pic>
        <p:nvPicPr>
          <p:cNvPr id="1709" name="Google Shape;1709;g1e5e372ccd0_3_1038"/>
          <p:cNvPicPr preferRelativeResize="0"/>
          <p:nvPr/>
        </p:nvPicPr>
        <p:blipFill rotWithShape="1">
          <a:blip r:embed="rId2">
            <a:alphaModFix/>
          </a:blip>
          <a:srcRect b="19591" l="26309" r="26209" t="14510"/>
          <a:stretch/>
        </p:blipFill>
        <p:spPr>
          <a:xfrm>
            <a:off x="8529963" y="48300"/>
            <a:ext cx="582870" cy="747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showMasterSp="0">
  <p:cSld name="BLANK_1">
    <p:bg>
      <p:bgPr>
        <a:solidFill>
          <a:srgbClr val="664878"/>
        </a:solidFill>
      </p:bgPr>
    </p:bg>
    <p:spTree>
      <p:nvGrpSpPr>
        <p:cNvPr id="146" name="Shape 146"/>
        <p:cNvGrpSpPr/>
        <p:nvPr/>
      </p:nvGrpSpPr>
      <p:grpSpPr>
        <a:xfrm>
          <a:off x="0" y="0"/>
          <a:ext cx="0" cy="0"/>
          <a:chOff x="0" y="0"/>
          <a:chExt cx="0" cy="0"/>
        </a:xfrm>
      </p:grpSpPr>
      <p:pic>
        <p:nvPicPr>
          <p:cNvPr id="147" name="Google Shape;147;p83"/>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sp>
        <p:nvSpPr>
          <p:cNvPr id="148" name="Google Shape;148;p83"/>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pic>
        <p:nvPicPr>
          <p:cNvPr descr="Circle with NASA in the middle&#10;" id="149" name="Google Shape;149;p83" title="NASA logo"/>
          <p:cNvPicPr preferRelativeResize="0"/>
          <p:nvPr/>
        </p:nvPicPr>
        <p:blipFill rotWithShape="1">
          <a:blip r:embed="rId3">
            <a:alphaModFix/>
          </a:blip>
          <a:srcRect b="0" l="61574" r="0" t="0"/>
          <a:stretch/>
        </p:blipFill>
        <p:spPr>
          <a:xfrm>
            <a:off x="0" y="4234350"/>
            <a:ext cx="832076" cy="827602"/>
          </a:xfrm>
          <a:prstGeom prst="rect">
            <a:avLst/>
          </a:prstGeom>
          <a:noFill/>
          <a:ln>
            <a:noFill/>
          </a:ln>
        </p:spPr>
      </p:pic>
      <p:pic>
        <p:nvPicPr>
          <p:cNvPr id="150" name="Google Shape;150;p83"/>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710" name="Shape 1710"/>
        <p:cNvGrpSpPr/>
        <p:nvPr/>
      </p:nvGrpSpPr>
      <p:grpSpPr>
        <a:xfrm>
          <a:off x="0" y="0"/>
          <a:ext cx="0" cy="0"/>
          <a:chOff x="0" y="0"/>
          <a:chExt cx="0" cy="0"/>
        </a:xfrm>
      </p:grpSpPr>
      <p:sp>
        <p:nvSpPr>
          <p:cNvPr id="1711" name="Google Shape;1711;g1e5e372ccd0_3_10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12" name="Google Shape;1712;g1e5e372ccd0_3_10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13" name="Google Shape;1713;g1e5e372ccd0_3_10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p:cSld name="BLANK_4">
    <p:spTree>
      <p:nvGrpSpPr>
        <p:cNvPr id="1714" name="Shape 1714"/>
        <p:cNvGrpSpPr/>
        <p:nvPr/>
      </p:nvGrpSpPr>
      <p:grpSpPr>
        <a:xfrm>
          <a:off x="0" y="0"/>
          <a:ext cx="0" cy="0"/>
          <a:chOff x="0" y="0"/>
          <a:chExt cx="0" cy="0"/>
        </a:xfrm>
      </p:grpSpPr>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15" name="Shape 1715"/>
        <p:cNvGrpSpPr/>
        <p:nvPr/>
      </p:nvGrpSpPr>
      <p:grpSpPr>
        <a:xfrm>
          <a:off x="0" y="0"/>
          <a:ext cx="0" cy="0"/>
          <a:chOff x="0" y="0"/>
          <a:chExt cx="0" cy="0"/>
        </a:xfrm>
      </p:grpSpPr>
      <p:sp>
        <p:nvSpPr>
          <p:cNvPr id="1716" name="Google Shape;1716;g1e5e372ccd0_3_10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17" name="Google Shape;1717;g1e5e372ccd0_3_10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718" name="Google Shape;1718;g1e5e372ccd0_3_10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719" name="Shape 1719"/>
        <p:cNvGrpSpPr/>
        <p:nvPr/>
      </p:nvGrpSpPr>
      <p:grpSpPr>
        <a:xfrm>
          <a:off x="0" y="0"/>
          <a:ext cx="0" cy="0"/>
          <a:chOff x="0" y="0"/>
          <a:chExt cx="0" cy="0"/>
        </a:xfrm>
      </p:grpSpPr>
      <p:grpSp>
        <p:nvGrpSpPr>
          <p:cNvPr id="1720" name="Google Shape;1720;g1e5e372ccd0_3_1049"/>
          <p:cNvGrpSpPr/>
          <p:nvPr/>
        </p:nvGrpSpPr>
        <p:grpSpPr>
          <a:xfrm>
            <a:off x="0" y="3903669"/>
            <a:ext cx="9144000" cy="1239925"/>
            <a:chOff x="0" y="3903669"/>
            <a:chExt cx="9144000" cy="1239925"/>
          </a:xfrm>
        </p:grpSpPr>
        <p:sp>
          <p:nvSpPr>
            <p:cNvPr id="1721" name="Google Shape;1721;g1e5e372ccd0_3_1049"/>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g1e5e372ccd0_3_1049"/>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g1e5e372ccd0_3_1049"/>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g1e5e372ccd0_3_1049"/>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g1e5e372ccd0_3_1049"/>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6" name="Google Shape;1726;g1e5e372ccd0_3_1049"/>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27" name="Google Shape;1727;g1e5e372ccd0_3_1049"/>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28" name="Google Shape;1728;g1e5e372ccd0_3_104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29" name="Google Shape;1729;g1e5e372ccd0_3_1049"/>
          <p:cNvPicPr preferRelativeResize="0"/>
          <p:nvPr/>
        </p:nvPicPr>
        <p:blipFill>
          <a:blip r:embed="rId2">
            <a:alphaModFix/>
          </a:blip>
          <a:stretch>
            <a:fillRect/>
          </a:stretch>
        </p:blipFill>
        <p:spPr>
          <a:xfrm>
            <a:off x="-4" y="4999296"/>
            <a:ext cx="412075" cy="144200"/>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730" name="Shape 1730"/>
        <p:cNvGrpSpPr/>
        <p:nvPr/>
      </p:nvGrpSpPr>
      <p:grpSpPr>
        <a:xfrm>
          <a:off x="0" y="0"/>
          <a:ext cx="0" cy="0"/>
          <a:chOff x="0" y="0"/>
          <a:chExt cx="0" cy="0"/>
        </a:xfrm>
      </p:grpSpPr>
      <p:sp>
        <p:nvSpPr>
          <p:cNvPr id="1731" name="Google Shape;1731;g1e5e372ccd0_3_106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32" name="Google Shape;1732;g1e5e372ccd0_3_106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33" name="Google Shape;1733;g1e5e372ccd0_3_10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1" showMasterSp="0">
  <p:cSld name="3_Title Slide_3">
    <p:spTree>
      <p:nvGrpSpPr>
        <p:cNvPr id="1734" name="Shape 1734"/>
        <p:cNvGrpSpPr/>
        <p:nvPr/>
      </p:nvGrpSpPr>
      <p:grpSpPr>
        <a:xfrm>
          <a:off x="0" y="0"/>
          <a:ext cx="0" cy="0"/>
          <a:chOff x="0" y="0"/>
          <a:chExt cx="0" cy="0"/>
        </a:xfrm>
      </p:grpSpPr>
      <p:pic>
        <p:nvPicPr>
          <p:cNvPr id="1735" name="Google Shape;1735;g1e5e372ccd0_3_1064"/>
          <p:cNvPicPr preferRelativeResize="0"/>
          <p:nvPr/>
        </p:nvPicPr>
        <p:blipFill rotWithShape="1">
          <a:blip r:embed="rId2">
            <a:alphaModFix/>
          </a:blip>
          <a:srcRect b="0" l="0" r="0" t="0"/>
          <a:stretch/>
        </p:blipFill>
        <p:spPr>
          <a:xfrm>
            <a:off x="-7762" y="-17165"/>
            <a:ext cx="9202659" cy="5176495"/>
          </a:xfrm>
          <a:prstGeom prst="rect">
            <a:avLst/>
          </a:prstGeom>
          <a:noFill/>
          <a:ln>
            <a:noFill/>
          </a:ln>
        </p:spPr>
      </p:pic>
      <p:sp>
        <p:nvSpPr>
          <p:cNvPr id="1736" name="Google Shape;1736;g1e5e372ccd0_3_1064"/>
          <p:cNvSpPr txBox="1"/>
          <p:nvPr>
            <p:ph idx="1" type="subTitle"/>
          </p:nvPr>
        </p:nvSpPr>
        <p:spPr>
          <a:xfrm>
            <a:off x="418895" y="3352070"/>
            <a:ext cx="3655200" cy="2739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37" name="Google Shape;1737;g1e5e372ccd0_3_1064"/>
          <p:cNvSpPr txBox="1"/>
          <p:nvPr>
            <p:ph idx="2" type="body"/>
          </p:nvPr>
        </p:nvSpPr>
        <p:spPr>
          <a:xfrm>
            <a:off x="418900" y="1520997"/>
            <a:ext cx="3503100" cy="1418100"/>
          </a:xfrm>
          <a:prstGeom prst="rect">
            <a:avLst/>
          </a:prstGeom>
          <a:noFill/>
          <a:ln>
            <a:noFill/>
          </a:ln>
        </p:spPr>
        <p:txBody>
          <a:bodyPr anchorCtr="0" anchor="t" bIns="34275" lIns="68575" spcFirstLastPara="1" rIns="68575" wrap="square" tIns="34275">
            <a:spAutoFit/>
          </a:bodyPr>
          <a:lstStyle>
            <a:lvl1pPr indent="-400050" lvl="0" marL="457200" rtl="0" algn="l">
              <a:lnSpc>
                <a:spcPct val="100000"/>
              </a:lnSpc>
              <a:spcBef>
                <a:spcPts val="800"/>
              </a:spcBef>
              <a:spcAft>
                <a:spcPts val="0"/>
              </a:spcAft>
              <a:buClr>
                <a:schemeClr val="lt1"/>
              </a:buClr>
              <a:buSzPts val="2700"/>
              <a:buChar char="●"/>
              <a:defRPr b="1" sz="2700">
                <a:solidFill>
                  <a:schemeClr val="lt1"/>
                </a:solidFill>
              </a:defRPr>
            </a:lvl1pPr>
            <a:lvl2pPr indent="-317500" lvl="1" marL="914400" rtl="0" algn="ctr">
              <a:lnSpc>
                <a:spcPct val="90000"/>
              </a:lnSpc>
              <a:spcBef>
                <a:spcPts val="400"/>
              </a:spcBef>
              <a:spcAft>
                <a:spcPts val="0"/>
              </a:spcAft>
              <a:buClr>
                <a:schemeClr val="lt1"/>
              </a:buClr>
              <a:buSzPts val="1400"/>
              <a:buChar char="○"/>
              <a:defRPr>
                <a:solidFill>
                  <a:schemeClr val="lt1"/>
                </a:solidFill>
              </a:defRPr>
            </a:lvl2pPr>
            <a:lvl3pPr indent="-317500" lvl="2" marL="1371600" rtl="0" algn="ctr">
              <a:lnSpc>
                <a:spcPct val="90000"/>
              </a:lnSpc>
              <a:spcBef>
                <a:spcPts val="400"/>
              </a:spcBef>
              <a:spcAft>
                <a:spcPts val="0"/>
              </a:spcAft>
              <a:buClr>
                <a:schemeClr val="lt1"/>
              </a:buClr>
              <a:buSzPts val="1400"/>
              <a:buChar char="■"/>
              <a:defRPr>
                <a:solidFill>
                  <a:schemeClr val="lt1"/>
                </a:solidFill>
              </a:defRPr>
            </a:lvl3pPr>
            <a:lvl4pPr indent="-317500" lvl="3" marL="1828800" rtl="0" algn="ctr">
              <a:lnSpc>
                <a:spcPct val="90000"/>
              </a:lnSpc>
              <a:spcBef>
                <a:spcPts val="400"/>
              </a:spcBef>
              <a:spcAft>
                <a:spcPts val="0"/>
              </a:spcAft>
              <a:buClr>
                <a:schemeClr val="lt1"/>
              </a:buClr>
              <a:buSzPts val="1400"/>
              <a:buChar char="●"/>
              <a:defRPr>
                <a:solidFill>
                  <a:schemeClr val="lt1"/>
                </a:solidFill>
              </a:defRPr>
            </a:lvl4pPr>
            <a:lvl5pPr indent="-317500" lvl="4" marL="2286000" rtl="0" algn="ctr">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738" name="Google Shape;1738;g1e5e372ccd0_3_1064"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739" name="Google Shape;1739;g1e5e372ccd0_3_1064"/>
          <p:cNvPicPr preferRelativeResize="0"/>
          <p:nvPr/>
        </p:nvPicPr>
        <p:blipFill>
          <a:blip r:embed="rId4">
            <a:alphaModFix/>
          </a:blip>
          <a:stretch>
            <a:fillRect/>
          </a:stretch>
        </p:blipFill>
        <p:spPr>
          <a:xfrm>
            <a:off x="-4" y="4999296"/>
            <a:ext cx="412075" cy="144200"/>
          </a:xfrm>
          <a:prstGeom prst="rect">
            <a:avLst/>
          </a:prstGeom>
          <a:noFill/>
          <a:ln>
            <a:noFill/>
          </a:ln>
        </p:spPr>
      </p:pic>
      <p:pic>
        <p:nvPicPr>
          <p:cNvPr descr="A top taking off." id="1740" name="Google Shape;1740;g1e5e372ccd0_3_1064" title="TOPS Graphic Icon"/>
          <p:cNvPicPr preferRelativeResize="0"/>
          <p:nvPr/>
        </p:nvPicPr>
        <p:blipFill rotWithShape="1">
          <a:blip r:embed="rId5">
            <a:alphaModFix/>
          </a:blip>
          <a:srcRect b="18827" l="26787" r="26763" t="13103"/>
          <a:stretch/>
        </p:blipFill>
        <p:spPr>
          <a:xfrm>
            <a:off x="703996" y="4313839"/>
            <a:ext cx="493774" cy="668624"/>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1741" name="Shape 1741"/>
        <p:cNvGrpSpPr/>
        <p:nvPr/>
      </p:nvGrpSpPr>
      <p:grpSpPr>
        <a:xfrm>
          <a:off x="0" y="0"/>
          <a:ext cx="0" cy="0"/>
          <a:chOff x="0" y="0"/>
          <a:chExt cx="0" cy="0"/>
        </a:xfrm>
      </p:grpSpPr>
      <p:sp>
        <p:nvSpPr>
          <p:cNvPr id="1742" name="Google Shape;1742;g1e5e372ccd0_3_1071"/>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43" name="Google Shape;1743;g1e5e372ccd0_3_1071"/>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4" name="Google Shape;1744;g1e5e372ccd0_3_1071"/>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45" name="Google Shape;1745;g1e5e372ccd0_3_1071"/>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46" name="Google Shape;1746;g1e5e372ccd0_3_1071"/>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47" name="Google Shape;1747;g1e5e372ccd0_3_1071"/>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748" name="Google Shape;1748;g1e5e372ccd0_3_1071"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1749" name="Google Shape;1749;g1e5e372ccd0_3_1071"/>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1750" name="Google Shape;1750;g1e5e372ccd0_3_1071" title="TOPS Graphic Icon"/>
          <p:cNvPicPr preferRelativeResize="0"/>
          <p:nvPr/>
        </p:nvPicPr>
        <p:blipFill rotWithShape="1">
          <a:blip r:embed="rId4">
            <a:alphaModFix/>
          </a:blip>
          <a:srcRect b="18827" l="26787" r="26763" t="13103"/>
          <a:stretch/>
        </p:blipFill>
        <p:spPr>
          <a:xfrm>
            <a:off x="8482224" y="22175"/>
            <a:ext cx="611177" cy="827600"/>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2" showMasterSp="0">
  <p:cSld name="3_Title Slide_4">
    <p:spTree>
      <p:nvGrpSpPr>
        <p:cNvPr id="1751" name="Shape 1751"/>
        <p:cNvGrpSpPr/>
        <p:nvPr/>
      </p:nvGrpSpPr>
      <p:grpSpPr>
        <a:xfrm>
          <a:off x="0" y="0"/>
          <a:ext cx="0" cy="0"/>
          <a:chOff x="0" y="0"/>
          <a:chExt cx="0" cy="0"/>
        </a:xfrm>
      </p:grpSpPr>
      <p:pic>
        <p:nvPicPr>
          <p:cNvPr id="1752" name="Google Shape;1752;g1e5e372ccd0_3_1081"/>
          <p:cNvPicPr preferRelativeResize="0"/>
          <p:nvPr/>
        </p:nvPicPr>
        <p:blipFill rotWithShape="1">
          <a:blip r:embed="rId2">
            <a:alphaModFix/>
          </a:blip>
          <a:srcRect b="0" l="0" r="0" t="0"/>
          <a:stretch/>
        </p:blipFill>
        <p:spPr>
          <a:xfrm>
            <a:off x="-7762" y="-17165"/>
            <a:ext cx="9202659" cy="5176495"/>
          </a:xfrm>
          <a:prstGeom prst="rect">
            <a:avLst/>
          </a:prstGeom>
          <a:noFill/>
          <a:ln>
            <a:noFill/>
          </a:ln>
        </p:spPr>
      </p:pic>
      <p:sp>
        <p:nvSpPr>
          <p:cNvPr id="1753" name="Google Shape;1753;g1e5e372ccd0_3_1081"/>
          <p:cNvSpPr txBox="1"/>
          <p:nvPr>
            <p:ph idx="1" type="subTitle"/>
          </p:nvPr>
        </p:nvSpPr>
        <p:spPr>
          <a:xfrm>
            <a:off x="418895" y="3352070"/>
            <a:ext cx="3655200" cy="2739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54" name="Google Shape;1754;g1e5e372ccd0_3_1081"/>
          <p:cNvSpPr txBox="1"/>
          <p:nvPr>
            <p:ph idx="2" type="body"/>
          </p:nvPr>
        </p:nvSpPr>
        <p:spPr>
          <a:xfrm>
            <a:off x="418900" y="1520997"/>
            <a:ext cx="3503100" cy="1418100"/>
          </a:xfrm>
          <a:prstGeom prst="rect">
            <a:avLst/>
          </a:prstGeom>
          <a:noFill/>
          <a:ln>
            <a:noFill/>
          </a:ln>
        </p:spPr>
        <p:txBody>
          <a:bodyPr anchorCtr="0" anchor="t" bIns="34275" lIns="68575" spcFirstLastPara="1" rIns="68575" wrap="square" tIns="34275">
            <a:spAutoFit/>
          </a:bodyPr>
          <a:lstStyle>
            <a:lvl1pPr indent="-400050" lvl="0" marL="457200" rtl="0" algn="l">
              <a:lnSpc>
                <a:spcPct val="100000"/>
              </a:lnSpc>
              <a:spcBef>
                <a:spcPts val="800"/>
              </a:spcBef>
              <a:spcAft>
                <a:spcPts val="0"/>
              </a:spcAft>
              <a:buClr>
                <a:schemeClr val="lt1"/>
              </a:buClr>
              <a:buSzPts val="2700"/>
              <a:buChar char="●"/>
              <a:defRPr b="1" sz="2700">
                <a:solidFill>
                  <a:schemeClr val="lt1"/>
                </a:solidFill>
              </a:defRPr>
            </a:lvl1pPr>
            <a:lvl2pPr indent="-317500" lvl="1" marL="914400" rtl="0" algn="ctr">
              <a:lnSpc>
                <a:spcPct val="90000"/>
              </a:lnSpc>
              <a:spcBef>
                <a:spcPts val="400"/>
              </a:spcBef>
              <a:spcAft>
                <a:spcPts val="0"/>
              </a:spcAft>
              <a:buClr>
                <a:schemeClr val="lt1"/>
              </a:buClr>
              <a:buSzPts val="1400"/>
              <a:buChar char="○"/>
              <a:defRPr>
                <a:solidFill>
                  <a:schemeClr val="lt1"/>
                </a:solidFill>
              </a:defRPr>
            </a:lvl2pPr>
            <a:lvl3pPr indent="-317500" lvl="2" marL="1371600" rtl="0" algn="ctr">
              <a:lnSpc>
                <a:spcPct val="90000"/>
              </a:lnSpc>
              <a:spcBef>
                <a:spcPts val="400"/>
              </a:spcBef>
              <a:spcAft>
                <a:spcPts val="0"/>
              </a:spcAft>
              <a:buClr>
                <a:schemeClr val="lt1"/>
              </a:buClr>
              <a:buSzPts val="1400"/>
              <a:buChar char="■"/>
              <a:defRPr>
                <a:solidFill>
                  <a:schemeClr val="lt1"/>
                </a:solidFill>
              </a:defRPr>
            </a:lvl3pPr>
            <a:lvl4pPr indent="-317500" lvl="3" marL="1828800" rtl="0" algn="ctr">
              <a:lnSpc>
                <a:spcPct val="90000"/>
              </a:lnSpc>
              <a:spcBef>
                <a:spcPts val="400"/>
              </a:spcBef>
              <a:spcAft>
                <a:spcPts val="0"/>
              </a:spcAft>
              <a:buClr>
                <a:schemeClr val="lt1"/>
              </a:buClr>
              <a:buSzPts val="1400"/>
              <a:buChar char="●"/>
              <a:defRPr>
                <a:solidFill>
                  <a:schemeClr val="lt1"/>
                </a:solidFill>
              </a:defRPr>
            </a:lvl4pPr>
            <a:lvl5pPr indent="-317500" lvl="4" marL="2286000" rtl="0" algn="ctr">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755" name="Google Shape;1755;g1e5e372ccd0_3_1081"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756" name="Google Shape;1756;g1e5e372ccd0_3_1081"/>
          <p:cNvPicPr preferRelativeResize="0"/>
          <p:nvPr/>
        </p:nvPicPr>
        <p:blipFill>
          <a:blip r:embed="rId4">
            <a:alphaModFix/>
          </a:blip>
          <a:stretch>
            <a:fillRect/>
          </a:stretch>
        </p:blipFill>
        <p:spPr>
          <a:xfrm>
            <a:off x="-4" y="4999296"/>
            <a:ext cx="412075" cy="144200"/>
          </a:xfrm>
          <a:prstGeom prst="rect">
            <a:avLst/>
          </a:prstGeom>
          <a:noFill/>
          <a:ln>
            <a:noFill/>
          </a:ln>
        </p:spPr>
      </p:pic>
      <p:pic>
        <p:nvPicPr>
          <p:cNvPr descr="A top taking off." id="1757" name="Google Shape;1757;g1e5e372ccd0_3_1081" title="TOPS Graphic Icon"/>
          <p:cNvPicPr preferRelativeResize="0"/>
          <p:nvPr/>
        </p:nvPicPr>
        <p:blipFill rotWithShape="1">
          <a:blip r:embed="rId5">
            <a:alphaModFix/>
          </a:blip>
          <a:srcRect b="18827" l="26787" r="26763" t="13103"/>
          <a:stretch/>
        </p:blipFill>
        <p:spPr>
          <a:xfrm>
            <a:off x="703996" y="4313839"/>
            <a:ext cx="493774" cy="668624"/>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spTree>
      <p:nvGrpSpPr>
        <p:cNvPr id="1758" name="Shape 1758"/>
        <p:cNvGrpSpPr/>
        <p:nvPr/>
      </p:nvGrpSpPr>
      <p:grpSpPr>
        <a:xfrm>
          <a:off x="0" y="0"/>
          <a:ext cx="0" cy="0"/>
          <a:chOff x="0" y="0"/>
          <a:chExt cx="0" cy="0"/>
        </a:xfrm>
      </p:grpSpPr>
      <p:sp>
        <p:nvSpPr>
          <p:cNvPr id="1759" name="Google Shape;1759;g1e5e372ccd0_3_1088"/>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60" name="Google Shape;1760;g1e5e372ccd0_3_1088"/>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61" name="Google Shape;1761;g1e5e372ccd0_3_1088"/>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62" name="Google Shape;1762;g1e5e372ccd0_3_1088"/>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63" name="Google Shape;1763;g1e5e372ccd0_3_108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64" name="Google Shape;1764;g1e5e372ccd0_3_1088"/>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765" name="Google Shape;1765;g1e5e372ccd0_3_1088"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1766" name="Google Shape;1766;g1e5e372ccd0_3_1088"/>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1767" name="Google Shape;1767;g1e5e372ccd0_3_1088" title="TOPS Graphic Icon"/>
          <p:cNvPicPr preferRelativeResize="0"/>
          <p:nvPr/>
        </p:nvPicPr>
        <p:blipFill rotWithShape="1">
          <a:blip r:embed="rId4">
            <a:alphaModFix/>
          </a:blip>
          <a:srcRect b="18827" l="26787" r="26763" t="13103"/>
          <a:stretch/>
        </p:blipFill>
        <p:spPr>
          <a:xfrm>
            <a:off x="8482224" y="22175"/>
            <a:ext cx="611177" cy="82760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2">
  <p:cSld name="BLANK_5">
    <p:spTree>
      <p:nvGrpSpPr>
        <p:cNvPr id="1768" name="Shape 176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16" name="Shape 16"/>
        <p:cNvGrpSpPr/>
        <p:nvPr/>
      </p:nvGrpSpPr>
      <p:grpSpPr>
        <a:xfrm>
          <a:off x="0" y="0"/>
          <a:ext cx="0" cy="0"/>
          <a:chOff x="0" y="0"/>
          <a:chExt cx="0" cy="0"/>
        </a:xfrm>
      </p:grpSpPr>
      <p:pic>
        <p:nvPicPr>
          <p:cNvPr id="17" name="Google Shape;17;p46"/>
          <p:cNvPicPr preferRelativeResize="0"/>
          <p:nvPr/>
        </p:nvPicPr>
        <p:blipFill rotWithShape="1">
          <a:blip r:embed="rId2">
            <a:alphaModFix/>
          </a:blip>
          <a:srcRect b="0" l="0" r="0" t="0"/>
          <a:stretch/>
        </p:blipFill>
        <p:spPr>
          <a:xfrm>
            <a:off x="0" y="4610"/>
            <a:ext cx="9144000" cy="5143500"/>
          </a:xfrm>
          <a:prstGeom prst="rect">
            <a:avLst/>
          </a:prstGeom>
          <a:noFill/>
          <a:ln>
            <a:noFill/>
          </a:ln>
        </p:spPr>
      </p:pic>
      <p:sp>
        <p:nvSpPr>
          <p:cNvPr id="18" name="Google Shape;18;p46"/>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 name="Google Shape;19;p4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 name="Google Shape;20;p46"/>
          <p:cNvSpPr txBox="1"/>
          <p:nvPr>
            <p:ph type="title"/>
          </p:nvPr>
        </p:nvSpPr>
        <p:spPr>
          <a:xfrm>
            <a:off x="472706" y="1137486"/>
            <a:ext cx="6010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p46"/>
          <p:cNvSpPr txBox="1"/>
          <p:nvPr>
            <p:ph idx="1" type="body"/>
          </p:nvPr>
        </p:nvSpPr>
        <p:spPr>
          <a:xfrm>
            <a:off x="472707" y="2023862"/>
            <a:ext cx="6010500" cy="1448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500"/>
              </a:spcBef>
              <a:spcAft>
                <a:spcPts val="0"/>
              </a:spcAft>
              <a:buClr>
                <a:schemeClr val="lt1"/>
              </a:buClr>
              <a:buSzPts val="1400"/>
              <a:buNone/>
              <a:defRPr>
                <a:solidFill>
                  <a:schemeClr val="lt1"/>
                </a:solidFill>
              </a:defRPr>
            </a:lvl2pPr>
            <a:lvl3pPr indent="-228600" lvl="2" marL="1371600" algn="l">
              <a:lnSpc>
                <a:spcPct val="90000"/>
              </a:lnSpc>
              <a:spcBef>
                <a:spcPts val="500"/>
              </a:spcBef>
              <a:spcAft>
                <a:spcPts val="0"/>
              </a:spcAft>
              <a:buClr>
                <a:schemeClr val="lt1"/>
              </a:buClr>
              <a:buSzPts val="1400"/>
              <a:buNone/>
              <a:defRPr>
                <a:solidFill>
                  <a:schemeClr val="lt1"/>
                </a:solidFill>
              </a:defRPr>
            </a:lvl3pPr>
            <a:lvl4pPr indent="-228600" lvl="3" marL="1828800" algn="l">
              <a:lnSpc>
                <a:spcPct val="90000"/>
              </a:lnSpc>
              <a:spcBef>
                <a:spcPts val="500"/>
              </a:spcBef>
              <a:spcAft>
                <a:spcPts val="0"/>
              </a:spcAft>
              <a:buClr>
                <a:schemeClr val="lt1"/>
              </a:buClr>
              <a:buSzPts val="14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 name="Google Shape;22;p46"/>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2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ion A">
  <p:cSld name="Title Slide Option A">
    <p:spTree>
      <p:nvGrpSpPr>
        <p:cNvPr id="151" name="Shape 151"/>
        <p:cNvGrpSpPr/>
        <p:nvPr/>
      </p:nvGrpSpPr>
      <p:grpSpPr>
        <a:xfrm>
          <a:off x="0" y="0"/>
          <a:ext cx="0" cy="0"/>
          <a:chOff x="0" y="0"/>
          <a:chExt cx="0" cy="0"/>
        </a:xfrm>
      </p:grpSpPr>
      <p:pic>
        <p:nvPicPr>
          <p:cNvPr descr="Graphical user interface, website&#10;&#10;Description automatically generated" id="152" name="Google Shape;152;p84"/>
          <p:cNvPicPr preferRelativeResize="0"/>
          <p:nvPr/>
        </p:nvPicPr>
        <p:blipFill rotWithShape="1">
          <a:blip r:embed="rId2">
            <a:alphaModFix/>
          </a:blip>
          <a:srcRect b="0" l="0" r="0" t="19"/>
          <a:stretch/>
        </p:blipFill>
        <p:spPr>
          <a:xfrm>
            <a:off x="15" y="962"/>
            <a:ext cx="9143988" cy="5142536"/>
          </a:xfrm>
          <a:prstGeom prst="rect">
            <a:avLst/>
          </a:prstGeom>
          <a:noFill/>
          <a:ln>
            <a:noFill/>
          </a:ln>
        </p:spPr>
      </p:pic>
      <p:sp>
        <p:nvSpPr>
          <p:cNvPr id="153" name="Google Shape;153;p84"/>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154" name="Google Shape;154;p84"/>
          <p:cNvSpPr txBox="1"/>
          <p:nvPr>
            <p:ph idx="1" type="body"/>
          </p:nvPr>
        </p:nvSpPr>
        <p:spPr>
          <a:xfrm>
            <a:off x="387059" y="626545"/>
            <a:ext cx="4494600" cy="11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4100"/>
              <a:buNone/>
              <a:defRPr b="1" sz="4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 name="Google Shape;155;p84"/>
          <p:cNvSpPr txBox="1"/>
          <p:nvPr>
            <p:ph idx="2" type="body"/>
          </p:nvPr>
        </p:nvSpPr>
        <p:spPr>
          <a:xfrm>
            <a:off x="387017" y="1993527"/>
            <a:ext cx="4160100" cy="23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500"/>
              <a:buNone/>
              <a:defRPr b="1"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84"/>
          <p:cNvSpPr txBox="1"/>
          <p:nvPr>
            <p:ph idx="3" type="body"/>
          </p:nvPr>
        </p:nvSpPr>
        <p:spPr>
          <a:xfrm>
            <a:off x="387017" y="2331390"/>
            <a:ext cx="3546900" cy="233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sz="1400" strike="noStrike">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7" name="Google Shape;157;p84"/>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pic>
        <p:nvPicPr>
          <p:cNvPr descr="Circle with NASA in the middle&#10;" id="158" name="Google Shape;158;p84" title="NASA logo"/>
          <p:cNvPicPr preferRelativeResize="0"/>
          <p:nvPr/>
        </p:nvPicPr>
        <p:blipFill rotWithShape="1">
          <a:blip r:embed="rId3">
            <a:alphaModFix/>
          </a:blip>
          <a:srcRect b="0" l="61574" r="0" t="0"/>
          <a:stretch/>
        </p:blipFill>
        <p:spPr>
          <a:xfrm>
            <a:off x="1150" y="4271700"/>
            <a:ext cx="832076" cy="827602"/>
          </a:xfrm>
          <a:prstGeom prst="rect">
            <a:avLst/>
          </a:prstGeom>
          <a:noFill/>
          <a:ln>
            <a:noFill/>
          </a:ln>
        </p:spPr>
      </p:pic>
      <p:pic>
        <p:nvPicPr>
          <p:cNvPr id="159" name="Google Shape;159;p84"/>
          <p:cNvPicPr preferRelativeResize="0"/>
          <p:nvPr/>
        </p:nvPicPr>
        <p:blipFill rotWithShape="1">
          <a:blip r:embed="rId4">
            <a:alphaModFix/>
          </a:blip>
          <a:srcRect b="0" l="0" r="0" t="0"/>
          <a:stretch/>
        </p:blipFill>
        <p:spPr>
          <a:xfrm>
            <a:off x="1146" y="4999646"/>
            <a:ext cx="412075" cy="144200"/>
          </a:xfrm>
          <a:prstGeom prst="rect">
            <a:avLst/>
          </a:prstGeom>
          <a:noFill/>
          <a:ln>
            <a:noFill/>
          </a:ln>
        </p:spPr>
      </p:pic>
      <p:sp>
        <p:nvSpPr>
          <p:cNvPr id="160" name="Google Shape;160;p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spTree>
      <p:nvGrpSpPr>
        <p:cNvPr id="1776" name="Shape 1776"/>
        <p:cNvGrpSpPr/>
        <p:nvPr/>
      </p:nvGrpSpPr>
      <p:grpSpPr>
        <a:xfrm>
          <a:off x="0" y="0"/>
          <a:ext cx="0" cy="0"/>
          <a:chOff x="0" y="0"/>
          <a:chExt cx="0" cy="0"/>
        </a:xfrm>
      </p:grpSpPr>
      <p:sp>
        <p:nvSpPr>
          <p:cNvPr id="1777" name="Google Shape;1777;g1e5e372ccd0_3_139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defRPr>
            </a:lvl1pPr>
            <a:lvl2pPr lvl="1" rtl="0">
              <a:buNone/>
              <a:defRPr sz="1300">
                <a:solidFill>
                  <a:schemeClr val="lt1"/>
                </a:solidFill>
              </a:defRPr>
            </a:lvl2pPr>
            <a:lvl3pPr lvl="2" rtl="0">
              <a:buNone/>
              <a:defRPr sz="1300">
                <a:solidFill>
                  <a:schemeClr val="lt1"/>
                </a:solidFill>
              </a:defRPr>
            </a:lvl3pPr>
            <a:lvl4pPr lvl="3" rtl="0">
              <a:buNone/>
              <a:defRPr sz="1300">
                <a:solidFill>
                  <a:schemeClr val="lt1"/>
                </a:solidFill>
              </a:defRPr>
            </a:lvl4pPr>
            <a:lvl5pPr lvl="4" rtl="0">
              <a:buNone/>
              <a:defRPr sz="1300">
                <a:solidFill>
                  <a:schemeClr val="lt1"/>
                </a:solidFill>
              </a:defRPr>
            </a:lvl5pPr>
            <a:lvl6pPr lvl="5" rtl="0">
              <a:buNone/>
              <a:defRPr sz="1300">
                <a:solidFill>
                  <a:schemeClr val="lt1"/>
                </a:solidFill>
              </a:defRPr>
            </a:lvl6pPr>
            <a:lvl7pPr lvl="6" rtl="0">
              <a:buNone/>
              <a:defRPr sz="1300">
                <a:solidFill>
                  <a:schemeClr val="lt1"/>
                </a:solidFill>
              </a:defRPr>
            </a:lvl7pPr>
            <a:lvl8pPr lvl="7" rtl="0">
              <a:buNone/>
              <a:defRPr sz="1300">
                <a:solidFill>
                  <a:schemeClr val="lt1"/>
                </a:solidFill>
              </a:defRPr>
            </a:lvl8pPr>
            <a:lvl9pPr lvl="8" rtl="0">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Section Header" showMasterSp="0">
  <p:cSld name="Section Header">
    <p:spTree>
      <p:nvGrpSpPr>
        <p:cNvPr id="1778" name="Shape 1778"/>
        <p:cNvGrpSpPr/>
        <p:nvPr/>
      </p:nvGrpSpPr>
      <p:grpSpPr>
        <a:xfrm>
          <a:off x="0" y="0"/>
          <a:ext cx="0" cy="0"/>
          <a:chOff x="0" y="0"/>
          <a:chExt cx="0" cy="0"/>
        </a:xfrm>
      </p:grpSpPr>
      <p:pic>
        <p:nvPicPr>
          <p:cNvPr id="1779" name="Google Shape;1779;g1e5e372ccd0_3_1392"/>
          <p:cNvPicPr preferRelativeResize="0"/>
          <p:nvPr/>
        </p:nvPicPr>
        <p:blipFill>
          <a:blip r:embed="rId2">
            <a:alphaModFix/>
          </a:blip>
          <a:stretch>
            <a:fillRect/>
          </a:stretch>
        </p:blipFill>
        <p:spPr>
          <a:xfrm>
            <a:off x="525" y="0"/>
            <a:ext cx="9142961" cy="5143501"/>
          </a:xfrm>
          <a:prstGeom prst="rect">
            <a:avLst/>
          </a:prstGeom>
          <a:noFill/>
          <a:ln>
            <a:noFill/>
          </a:ln>
        </p:spPr>
      </p:pic>
      <p:pic>
        <p:nvPicPr>
          <p:cNvPr descr="Diagram&#10;&#10;Description automatically generated with medium confidence" id="1780" name="Google Shape;1780;g1e5e372ccd0_3_1392"/>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781" name="Google Shape;1781;g1e5e372ccd0_3_1392"/>
          <p:cNvPicPr preferRelativeResize="0"/>
          <p:nvPr/>
        </p:nvPicPr>
        <p:blipFill>
          <a:blip r:embed="rId4">
            <a:alphaModFix/>
          </a:blip>
          <a:stretch>
            <a:fillRect/>
          </a:stretch>
        </p:blipFill>
        <p:spPr>
          <a:xfrm>
            <a:off x="-4" y="4999296"/>
            <a:ext cx="412075" cy="144200"/>
          </a:xfrm>
          <a:prstGeom prst="rect">
            <a:avLst/>
          </a:prstGeom>
          <a:noFill/>
          <a:ln>
            <a:noFill/>
          </a:ln>
        </p:spPr>
      </p:pic>
      <p:sp>
        <p:nvSpPr>
          <p:cNvPr id="1782" name="Google Shape;1782;g1e5e372ccd0_3_139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1783" name="Shape 1783"/>
        <p:cNvGrpSpPr/>
        <p:nvPr/>
      </p:nvGrpSpPr>
      <p:grpSpPr>
        <a:xfrm>
          <a:off x="0" y="0"/>
          <a:ext cx="0" cy="0"/>
          <a:chOff x="0" y="0"/>
          <a:chExt cx="0" cy="0"/>
        </a:xfrm>
      </p:grpSpPr>
      <p:pic>
        <p:nvPicPr>
          <p:cNvPr id="1784" name="Google Shape;1784;g1e5e372ccd0_3_1397"/>
          <p:cNvPicPr preferRelativeResize="0"/>
          <p:nvPr/>
        </p:nvPicPr>
        <p:blipFill rotWithShape="1">
          <a:blip r:embed="rId2">
            <a:alphaModFix/>
          </a:blip>
          <a:srcRect b="9109" l="0" r="0" t="8375"/>
          <a:stretch/>
        </p:blipFill>
        <p:spPr>
          <a:xfrm>
            <a:off x="0" y="0"/>
            <a:ext cx="9143999" cy="5143501"/>
          </a:xfrm>
          <a:prstGeom prst="rect">
            <a:avLst/>
          </a:prstGeom>
          <a:noFill/>
          <a:ln>
            <a:noFill/>
          </a:ln>
        </p:spPr>
      </p:pic>
      <p:pic>
        <p:nvPicPr>
          <p:cNvPr id="1785" name="Google Shape;1785;g1e5e372ccd0_3_1397"/>
          <p:cNvPicPr preferRelativeResize="0"/>
          <p:nvPr/>
        </p:nvPicPr>
        <p:blipFill rotWithShape="1">
          <a:blip r:embed="rId3">
            <a:alphaModFix/>
          </a:blip>
          <a:srcRect b="19591" l="26309" r="26209" t="14510"/>
          <a:stretch/>
        </p:blipFill>
        <p:spPr>
          <a:xfrm>
            <a:off x="8499749" y="67800"/>
            <a:ext cx="531277" cy="687074"/>
          </a:xfrm>
          <a:prstGeom prst="rect">
            <a:avLst/>
          </a:prstGeom>
          <a:noFill/>
          <a:ln>
            <a:noFill/>
          </a:ln>
        </p:spPr>
      </p:pic>
      <p:pic>
        <p:nvPicPr>
          <p:cNvPr descr="Circle with NASA in the middle&#10;" id="1786" name="Google Shape;1786;g1e5e372ccd0_3_1397"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787" name="Google Shape;1787;g1e5e372ccd0_3_1397"/>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788" name="Google Shape;1788;g1e5e372ccd0_3_139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showMasterSp="0">
  <p:cSld name="BLANK_1">
    <p:bg>
      <p:bgPr>
        <a:solidFill>
          <a:srgbClr val="664878"/>
        </a:solidFill>
      </p:bgPr>
    </p:bg>
    <p:spTree>
      <p:nvGrpSpPr>
        <p:cNvPr id="1789" name="Shape 1789"/>
        <p:cNvGrpSpPr/>
        <p:nvPr/>
      </p:nvGrpSpPr>
      <p:grpSpPr>
        <a:xfrm>
          <a:off x="0" y="0"/>
          <a:ext cx="0" cy="0"/>
          <a:chOff x="0" y="0"/>
          <a:chExt cx="0" cy="0"/>
        </a:xfrm>
      </p:grpSpPr>
      <p:pic>
        <p:nvPicPr>
          <p:cNvPr id="1790" name="Google Shape;1790;g1e5e372ccd0_3_1403"/>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sp>
        <p:nvSpPr>
          <p:cNvPr id="1791" name="Google Shape;1791;g1e5e372ccd0_3_1403"/>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pic>
        <p:nvPicPr>
          <p:cNvPr descr="Circle with NASA in the middle&#10;" id="1792" name="Google Shape;1792;g1e5e372ccd0_3_1403"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793" name="Google Shape;1793;g1e5e372ccd0_3_1403"/>
          <p:cNvPicPr preferRelativeResize="0"/>
          <p:nvPr/>
        </p:nvPicPr>
        <p:blipFill>
          <a:blip r:embed="rId4">
            <a:alphaModFix/>
          </a:blip>
          <a:stretch>
            <a:fillRect/>
          </a:stretch>
        </p:blipFill>
        <p:spPr>
          <a:xfrm>
            <a:off x="-4" y="4999296"/>
            <a:ext cx="412075" cy="144200"/>
          </a:xfrm>
          <a:prstGeom prst="rect">
            <a:avLst/>
          </a:prstGeom>
          <a:noFill/>
          <a:ln>
            <a:noFill/>
          </a:ln>
        </p:spPr>
      </p:pic>
      <p:sp>
        <p:nvSpPr>
          <p:cNvPr id="1794" name="Google Shape;1794;g1e5e372ccd0_3_140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rgbClr val="664878"/>
        </a:solidFill>
      </p:bgPr>
    </p:bg>
    <p:spTree>
      <p:nvGrpSpPr>
        <p:cNvPr id="1795" name="Shape 1795"/>
        <p:cNvGrpSpPr/>
        <p:nvPr/>
      </p:nvGrpSpPr>
      <p:grpSpPr>
        <a:xfrm>
          <a:off x="0" y="0"/>
          <a:ext cx="0" cy="0"/>
          <a:chOff x="0" y="0"/>
          <a:chExt cx="0" cy="0"/>
        </a:xfrm>
      </p:grpSpPr>
      <p:pic>
        <p:nvPicPr>
          <p:cNvPr id="1796" name="Google Shape;1796;g1e5e372ccd0_3_1409"/>
          <p:cNvPicPr preferRelativeResize="0"/>
          <p:nvPr/>
        </p:nvPicPr>
        <p:blipFill rotWithShape="1">
          <a:blip r:embed="rId2">
            <a:alphaModFix/>
          </a:blip>
          <a:srcRect b="0" l="0" r="0" t="6924"/>
          <a:stretch/>
        </p:blipFill>
        <p:spPr>
          <a:xfrm>
            <a:off x="0" y="361325"/>
            <a:ext cx="9226075" cy="4855926"/>
          </a:xfrm>
          <a:prstGeom prst="rect">
            <a:avLst/>
          </a:prstGeom>
          <a:noFill/>
          <a:ln>
            <a:noFill/>
          </a:ln>
        </p:spPr>
      </p:pic>
      <p:pic>
        <p:nvPicPr>
          <p:cNvPr id="1797" name="Google Shape;1797;g1e5e372ccd0_3_1409"/>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sp>
        <p:nvSpPr>
          <p:cNvPr id="1798" name="Google Shape;1798;g1e5e372ccd0_3_1409"/>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pic>
        <p:nvPicPr>
          <p:cNvPr descr="Circle with NASA in the middle&#10;" id="1799" name="Google Shape;1799;g1e5e372ccd0_3_1409"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800" name="Google Shape;1800;g1e5e372ccd0_3_1409"/>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801" name="Google Shape;1801;g1e5e372ccd0_3_140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1802" name="Shape 1802"/>
        <p:cNvGrpSpPr/>
        <p:nvPr/>
      </p:nvGrpSpPr>
      <p:grpSpPr>
        <a:xfrm>
          <a:off x="0" y="0"/>
          <a:ext cx="0" cy="0"/>
          <a:chOff x="0" y="0"/>
          <a:chExt cx="0" cy="0"/>
        </a:xfrm>
      </p:grpSpPr>
      <p:sp>
        <p:nvSpPr>
          <p:cNvPr id="1803" name="Google Shape;1803;g1e5e372ccd0_3_1416"/>
          <p:cNvSpPr/>
          <p:nvPr/>
        </p:nvSpPr>
        <p:spPr>
          <a:xfrm>
            <a:off x="-6813" y="-12676"/>
            <a:ext cx="91575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804" name="Google Shape;1804;g1e5e372ccd0_3_1416"/>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1805" name="Google Shape;1805;g1e5e372ccd0_3_1416"/>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06" name="Google Shape;1806;g1e5e372ccd0_3_1416"/>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07" name="Google Shape;1807;g1e5e372ccd0_3_141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08" name="Google Shape;1808;g1e5e372ccd0_3_141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1809" name="Google Shape;1809;g1e5e372ccd0_3_1416"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810" name="Google Shape;1810;g1e5e372ccd0_3_1416"/>
          <p:cNvPicPr preferRelativeResize="0"/>
          <p:nvPr/>
        </p:nvPicPr>
        <p:blipFill>
          <a:blip r:embed="rId4">
            <a:alphaModFix/>
          </a:blip>
          <a:stretch>
            <a:fillRect/>
          </a:stretch>
        </p:blipFill>
        <p:spPr>
          <a:xfrm>
            <a:off x="-4" y="4999296"/>
            <a:ext cx="412075" cy="144200"/>
          </a:xfrm>
          <a:prstGeom prst="rect">
            <a:avLst/>
          </a:prstGeom>
          <a:noFill/>
          <a:ln>
            <a:noFill/>
          </a:ln>
        </p:spPr>
      </p:pic>
      <p:pic>
        <p:nvPicPr>
          <p:cNvPr descr="A top taking off." id="1811" name="Google Shape;1811;g1e5e372ccd0_3_1416" title="TOPS Graphic Icon"/>
          <p:cNvPicPr preferRelativeResize="0"/>
          <p:nvPr/>
        </p:nvPicPr>
        <p:blipFill rotWithShape="1">
          <a:blip r:embed="rId5">
            <a:alphaModFix/>
          </a:blip>
          <a:srcRect b="18827" l="26787" r="26763" t="13103"/>
          <a:stretch/>
        </p:blipFill>
        <p:spPr>
          <a:xfrm>
            <a:off x="8599621" y="22176"/>
            <a:ext cx="493774" cy="668624"/>
          </a:xfrm>
          <a:prstGeom prst="rect">
            <a:avLst/>
          </a:prstGeom>
          <a:noFill/>
          <a:ln>
            <a:noFill/>
          </a:ln>
        </p:spPr>
      </p:pic>
      <p:sp>
        <p:nvSpPr>
          <p:cNvPr id="1812" name="Google Shape;1812;g1e5e372ccd0_3_1416"/>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
        <p:nvSpPr>
          <p:cNvPr id="1813" name="Google Shape;1813;g1e5e372ccd0_3_1416"/>
          <p:cNvSpPr txBox="1"/>
          <p:nvPr>
            <p:ph type="title"/>
          </p:nvPr>
        </p:nvSpPr>
        <p:spPr>
          <a:xfrm>
            <a:off x="1403175" y="690800"/>
            <a:ext cx="6337500" cy="426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800"/>
              <a:buNone/>
              <a:defRPr>
                <a:solidFill>
                  <a:schemeClr val="l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14" name="Google Shape;1814;g1e5e372ccd0_3_1416"/>
          <p:cNvSpPr txBox="1"/>
          <p:nvPr/>
        </p:nvSpPr>
        <p:spPr>
          <a:xfrm>
            <a:off x="3413664"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Insert Text</a:t>
            </a:r>
            <a:endParaRPr>
              <a:solidFill>
                <a:schemeClr val="lt1"/>
              </a:solidFill>
            </a:endParaRPr>
          </a:p>
        </p:txBody>
      </p:sp>
      <p:sp>
        <p:nvSpPr>
          <p:cNvPr id="1815" name="Google Shape;1815;g1e5e372ccd0_3_1416"/>
          <p:cNvSpPr txBox="1"/>
          <p:nvPr/>
        </p:nvSpPr>
        <p:spPr>
          <a:xfrm>
            <a:off x="7367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Insert Text</a:t>
            </a:r>
            <a:endParaRPr>
              <a:solidFill>
                <a:schemeClr val="lt1"/>
              </a:solidFill>
            </a:endParaRPr>
          </a:p>
        </p:txBody>
      </p:sp>
      <p:sp>
        <p:nvSpPr>
          <p:cNvPr id="1816" name="Google Shape;1816;g1e5e372ccd0_3_1416"/>
          <p:cNvSpPr txBox="1"/>
          <p:nvPr/>
        </p:nvSpPr>
        <p:spPr>
          <a:xfrm>
            <a:off x="60729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Insert Text</a:t>
            </a:r>
            <a:endParaRPr>
              <a:solidFill>
                <a:schemeClr val="lt1"/>
              </a:solidFill>
            </a:endParaRPr>
          </a:p>
        </p:txBody>
      </p:sp>
      <p:sp>
        <p:nvSpPr>
          <p:cNvPr id="1817" name="Google Shape;1817;g1e5e372ccd0_3_14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818" name="Shape 1818"/>
        <p:cNvGrpSpPr/>
        <p:nvPr/>
      </p:nvGrpSpPr>
      <p:grpSpPr>
        <a:xfrm>
          <a:off x="0" y="0"/>
          <a:ext cx="0" cy="0"/>
          <a:chOff x="0" y="0"/>
          <a:chExt cx="0" cy="0"/>
        </a:xfrm>
      </p:grpSpPr>
      <p:pic>
        <p:nvPicPr>
          <p:cNvPr id="1819" name="Google Shape;1819;g1e5e372ccd0_3_1432"/>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1820" name="Google Shape;1820;g1e5e372ccd0_3_1432"/>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1821" name="Google Shape;1821;g1e5e372ccd0_3_1432"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822" name="Google Shape;1822;g1e5e372ccd0_3_1432"/>
          <p:cNvPicPr preferRelativeResize="0"/>
          <p:nvPr/>
        </p:nvPicPr>
        <p:blipFill>
          <a:blip r:embed="rId4">
            <a:alphaModFix/>
          </a:blip>
          <a:stretch>
            <a:fillRect/>
          </a:stretch>
        </p:blipFill>
        <p:spPr>
          <a:xfrm>
            <a:off x="-4" y="4999296"/>
            <a:ext cx="412075" cy="144200"/>
          </a:xfrm>
          <a:prstGeom prst="rect">
            <a:avLst/>
          </a:prstGeom>
          <a:noFill/>
          <a:ln>
            <a:noFill/>
          </a:ln>
        </p:spPr>
      </p:pic>
      <p:pic>
        <p:nvPicPr>
          <p:cNvPr descr="A top taking off." id="1823" name="Google Shape;1823;g1e5e372ccd0_3_1432" title="TOPS Graphic Icon"/>
          <p:cNvPicPr preferRelativeResize="0"/>
          <p:nvPr/>
        </p:nvPicPr>
        <p:blipFill rotWithShape="1">
          <a:blip r:embed="rId5">
            <a:alphaModFix/>
          </a:blip>
          <a:srcRect b="18827" l="26787" r="26763" t="13103"/>
          <a:stretch/>
        </p:blipFill>
        <p:spPr>
          <a:xfrm>
            <a:off x="8599621" y="22176"/>
            <a:ext cx="493774" cy="668624"/>
          </a:xfrm>
          <a:prstGeom prst="rect">
            <a:avLst/>
          </a:prstGeom>
          <a:noFill/>
          <a:ln>
            <a:noFill/>
          </a:ln>
        </p:spPr>
      </p:pic>
      <p:sp>
        <p:nvSpPr>
          <p:cNvPr id="1824" name="Google Shape;1824;g1e5e372ccd0_3_1432"/>
          <p:cNvSpPr txBox="1"/>
          <p:nvPr>
            <p:ph type="title"/>
          </p:nvPr>
        </p:nvSpPr>
        <p:spPr>
          <a:xfrm>
            <a:off x="4144550" y="595125"/>
            <a:ext cx="3918000" cy="668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5" name="Google Shape;1825;g1e5e372ccd0_3_1432"/>
          <p:cNvSpPr txBox="1"/>
          <p:nvPr>
            <p:ph idx="1" type="body"/>
          </p:nvPr>
        </p:nvSpPr>
        <p:spPr>
          <a:xfrm>
            <a:off x="4392525" y="1891625"/>
            <a:ext cx="4272000" cy="2541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26" name="Google Shape;1826;g1e5e372ccd0_3_143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defRPr>
            </a:lvl1pPr>
            <a:lvl2pPr lvl="1" rtl="0">
              <a:buNone/>
              <a:defRPr sz="1300">
                <a:solidFill>
                  <a:schemeClr val="lt1"/>
                </a:solidFill>
              </a:defRPr>
            </a:lvl2pPr>
            <a:lvl3pPr lvl="2" rtl="0">
              <a:buNone/>
              <a:defRPr sz="1300">
                <a:solidFill>
                  <a:schemeClr val="lt1"/>
                </a:solidFill>
              </a:defRPr>
            </a:lvl3pPr>
            <a:lvl4pPr lvl="3" rtl="0">
              <a:buNone/>
              <a:defRPr sz="1300">
                <a:solidFill>
                  <a:schemeClr val="lt1"/>
                </a:solidFill>
              </a:defRPr>
            </a:lvl4pPr>
            <a:lvl5pPr lvl="4" rtl="0">
              <a:buNone/>
              <a:defRPr sz="1300">
                <a:solidFill>
                  <a:schemeClr val="lt1"/>
                </a:solidFill>
              </a:defRPr>
            </a:lvl5pPr>
            <a:lvl6pPr lvl="5" rtl="0">
              <a:buNone/>
              <a:defRPr sz="1300">
                <a:solidFill>
                  <a:schemeClr val="lt1"/>
                </a:solidFill>
              </a:defRPr>
            </a:lvl6pPr>
            <a:lvl7pPr lvl="6" rtl="0">
              <a:buNone/>
              <a:defRPr sz="1300">
                <a:solidFill>
                  <a:schemeClr val="lt1"/>
                </a:solidFill>
              </a:defRPr>
            </a:lvl7pPr>
            <a:lvl8pPr lvl="7" rtl="0">
              <a:buNone/>
              <a:defRPr sz="1300">
                <a:solidFill>
                  <a:schemeClr val="lt1"/>
                </a:solidFill>
              </a:defRPr>
            </a:lvl8pPr>
            <a:lvl9pPr lvl="8" rtl="0">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bg>
      <p:bgPr>
        <a:solidFill>
          <a:srgbClr val="664878"/>
        </a:solidFill>
      </p:bgPr>
    </p:bg>
    <p:spTree>
      <p:nvGrpSpPr>
        <p:cNvPr id="1827" name="Shape 1827"/>
        <p:cNvGrpSpPr/>
        <p:nvPr/>
      </p:nvGrpSpPr>
      <p:grpSpPr>
        <a:xfrm>
          <a:off x="0" y="0"/>
          <a:ext cx="0" cy="0"/>
          <a:chOff x="0" y="0"/>
          <a:chExt cx="0" cy="0"/>
        </a:xfrm>
      </p:grpSpPr>
      <p:pic>
        <p:nvPicPr>
          <p:cNvPr id="1828" name="Google Shape;1828;g1e5e372ccd0_3_1441"/>
          <p:cNvPicPr preferRelativeResize="0"/>
          <p:nvPr/>
        </p:nvPicPr>
        <p:blipFill rotWithShape="1">
          <a:blip r:embed="rId2">
            <a:alphaModFix/>
          </a:blip>
          <a:srcRect b="0" l="0" r="0" t="7227"/>
          <a:stretch/>
        </p:blipFill>
        <p:spPr>
          <a:xfrm>
            <a:off x="0" y="375500"/>
            <a:ext cx="9144000" cy="4819676"/>
          </a:xfrm>
          <a:prstGeom prst="rect">
            <a:avLst/>
          </a:prstGeom>
          <a:noFill/>
          <a:ln>
            <a:noFill/>
          </a:ln>
        </p:spPr>
      </p:pic>
      <p:pic>
        <p:nvPicPr>
          <p:cNvPr id="1829" name="Google Shape;1829;g1e5e372ccd0_3_1441"/>
          <p:cNvPicPr preferRelativeResize="0"/>
          <p:nvPr/>
        </p:nvPicPr>
        <p:blipFill rotWithShape="1">
          <a:blip r:embed="rId3">
            <a:alphaModFix/>
          </a:blip>
          <a:srcRect b="19591" l="26309" r="26209" t="14510"/>
          <a:stretch/>
        </p:blipFill>
        <p:spPr>
          <a:xfrm>
            <a:off x="8558326" y="120250"/>
            <a:ext cx="478848" cy="619275"/>
          </a:xfrm>
          <a:prstGeom prst="rect">
            <a:avLst/>
          </a:prstGeom>
          <a:noFill/>
          <a:ln>
            <a:noFill/>
          </a:ln>
        </p:spPr>
      </p:pic>
      <p:sp>
        <p:nvSpPr>
          <p:cNvPr id="1830" name="Google Shape;1830;g1e5e372ccd0_3_1441"/>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
        <p:nvSpPr>
          <p:cNvPr id="1831" name="Google Shape;1831;g1e5e372ccd0_3_14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1832" name="Shape 1832"/>
        <p:cNvGrpSpPr/>
        <p:nvPr/>
      </p:nvGrpSpPr>
      <p:grpSpPr>
        <a:xfrm>
          <a:off x="0" y="0"/>
          <a:ext cx="0" cy="0"/>
          <a:chOff x="0" y="0"/>
          <a:chExt cx="0" cy="0"/>
        </a:xfrm>
      </p:grpSpPr>
      <p:pic>
        <p:nvPicPr>
          <p:cNvPr id="1833" name="Google Shape;1833;g1e5e372ccd0_3_1446"/>
          <p:cNvPicPr preferRelativeResize="0"/>
          <p:nvPr/>
        </p:nvPicPr>
        <p:blipFill>
          <a:blip r:embed="rId2">
            <a:alphaModFix/>
          </a:blip>
          <a:stretch>
            <a:fillRect/>
          </a:stretch>
        </p:blipFill>
        <p:spPr>
          <a:xfrm>
            <a:off x="0" y="-77425"/>
            <a:ext cx="9281645" cy="5220925"/>
          </a:xfrm>
          <a:prstGeom prst="rect">
            <a:avLst/>
          </a:prstGeom>
          <a:noFill/>
          <a:ln>
            <a:noFill/>
          </a:ln>
        </p:spPr>
      </p:pic>
      <p:pic>
        <p:nvPicPr>
          <p:cNvPr id="1834" name="Google Shape;1834;g1e5e372ccd0_3_1446"/>
          <p:cNvPicPr preferRelativeResize="0"/>
          <p:nvPr/>
        </p:nvPicPr>
        <p:blipFill rotWithShape="1">
          <a:blip r:embed="rId3">
            <a:alphaModFix/>
          </a:blip>
          <a:srcRect b="19591" l="26309" r="26209" t="14510"/>
          <a:stretch/>
        </p:blipFill>
        <p:spPr>
          <a:xfrm>
            <a:off x="8552176" y="-11375"/>
            <a:ext cx="478848" cy="619275"/>
          </a:xfrm>
          <a:prstGeom prst="rect">
            <a:avLst/>
          </a:prstGeom>
          <a:noFill/>
          <a:ln>
            <a:noFill/>
          </a:ln>
        </p:spPr>
      </p:pic>
      <p:sp>
        <p:nvSpPr>
          <p:cNvPr id="1835" name="Google Shape;1835;g1e5e372ccd0_3_1446"/>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 sz="4400">
                <a:solidFill>
                  <a:srgbClr val="B096CB"/>
                </a:solidFill>
              </a:rPr>
              <a:t>Agenda</a:t>
            </a:r>
            <a:endParaRPr b="1" sz="4400">
              <a:solidFill>
                <a:srgbClr val="B096CB"/>
              </a:solidFill>
            </a:endParaRPr>
          </a:p>
        </p:txBody>
      </p:sp>
      <p:sp>
        <p:nvSpPr>
          <p:cNvPr id="1836" name="Google Shape;1836;g1e5e372ccd0_3_1446"/>
          <p:cNvSpPr txBox="1"/>
          <p:nvPr>
            <p:ph idx="1" type="body"/>
          </p:nvPr>
        </p:nvSpPr>
        <p:spPr>
          <a:xfrm>
            <a:off x="4392525" y="1891625"/>
            <a:ext cx="4272000" cy="2541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30200" lvl="1" marL="914400" rtl="0">
              <a:spcBef>
                <a:spcPts val="0"/>
              </a:spcBef>
              <a:spcAft>
                <a:spcPts val="0"/>
              </a:spcAft>
              <a:buSzPts val="16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descr="Circle with NASA in the middle&#10;" id="1837" name="Google Shape;1837;g1e5e372ccd0_3_1446"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838" name="Google Shape;1838;g1e5e372ccd0_3_1446"/>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839" name="Google Shape;1839;g1e5e372ccd0_3_14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defRPr>
            </a:lvl1pPr>
            <a:lvl2pPr lvl="1" rtl="0">
              <a:buNone/>
              <a:defRPr sz="1300">
                <a:solidFill>
                  <a:schemeClr val="lt1"/>
                </a:solidFill>
              </a:defRPr>
            </a:lvl2pPr>
            <a:lvl3pPr lvl="2" rtl="0">
              <a:buNone/>
              <a:defRPr sz="1300">
                <a:solidFill>
                  <a:schemeClr val="lt1"/>
                </a:solidFill>
              </a:defRPr>
            </a:lvl3pPr>
            <a:lvl4pPr lvl="3" rtl="0">
              <a:buNone/>
              <a:defRPr sz="1300">
                <a:solidFill>
                  <a:schemeClr val="lt1"/>
                </a:solidFill>
              </a:defRPr>
            </a:lvl4pPr>
            <a:lvl5pPr lvl="4" rtl="0">
              <a:buNone/>
              <a:defRPr sz="1300">
                <a:solidFill>
                  <a:schemeClr val="lt1"/>
                </a:solidFill>
              </a:defRPr>
            </a:lvl5pPr>
            <a:lvl6pPr lvl="5" rtl="0">
              <a:buNone/>
              <a:defRPr sz="1300">
                <a:solidFill>
                  <a:schemeClr val="lt1"/>
                </a:solidFill>
              </a:defRPr>
            </a:lvl6pPr>
            <a:lvl7pPr lvl="6" rtl="0">
              <a:buNone/>
              <a:defRPr sz="1300">
                <a:solidFill>
                  <a:schemeClr val="lt1"/>
                </a:solidFill>
              </a:defRPr>
            </a:lvl7pPr>
            <a:lvl8pPr lvl="7" rtl="0">
              <a:buNone/>
              <a:defRPr sz="1300">
                <a:solidFill>
                  <a:schemeClr val="lt1"/>
                </a:solidFill>
              </a:defRPr>
            </a:lvl8pPr>
            <a:lvl9pPr lvl="8" rtl="0">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bg>
      <p:bgPr>
        <a:solidFill>
          <a:srgbClr val="664878"/>
        </a:solidFill>
      </p:bgPr>
    </p:bg>
    <p:spTree>
      <p:nvGrpSpPr>
        <p:cNvPr id="1840" name="Shape 1840"/>
        <p:cNvGrpSpPr/>
        <p:nvPr/>
      </p:nvGrpSpPr>
      <p:grpSpPr>
        <a:xfrm>
          <a:off x="0" y="0"/>
          <a:ext cx="0" cy="0"/>
          <a:chOff x="0" y="0"/>
          <a:chExt cx="0" cy="0"/>
        </a:xfrm>
      </p:grpSpPr>
      <p:pic>
        <p:nvPicPr>
          <p:cNvPr id="1841" name="Google Shape;1841;g1e5e372ccd0_3_1454"/>
          <p:cNvPicPr preferRelativeResize="0"/>
          <p:nvPr/>
        </p:nvPicPr>
        <p:blipFill rotWithShape="1">
          <a:blip r:embed="rId2">
            <a:alphaModFix/>
          </a:blip>
          <a:srcRect b="0" l="0" r="0" t="7261"/>
          <a:stretch/>
        </p:blipFill>
        <p:spPr>
          <a:xfrm>
            <a:off x="0" y="375499"/>
            <a:ext cx="9144002" cy="4795325"/>
          </a:xfrm>
          <a:prstGeom prst="rect">
            <a:avLst/>
          </a:prstGeom>
          <a:noFill/>
          <a:ln>
            <a:noFill/>
          </a:ln>
        </p:spPr>
      </p:pic>
      <p:sp>
        <p:nvSpPr>
          <p:cNvPr id="1842" name="Google Shape;1842;g1e5e372ccd0_3_1454"/>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843" name="Google Shape;1843;g1e5e372ccd0_3_1454"/>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pic>
        <p:nvPicPr>
          <p:cNvPr id="1844" name="Google Shape;1844;g1e5e372ccd0_3_1454"/>
          <p:cNvPicPr preferRelativeResize="0"/>
          <p:nvPr/>
        </p:nvPicPr>
        <p:blipFill>
          <a:blip r:embed="rId4">
            <a:alphaModFix/>
          </a:blip>
          <a:stretch>
            <a:fillRect/>
          </a:stretch>
        </p:blipFill>
        <p:spPr>
          <a:xfrm>
            <a:off x="-4" y="4999296"/>
            <a:ext cx="412075" cy="144200"/>
          </a:xfrm>
          <a:prstGeom prst="rect">
            <a:avLst/>
          </a:prstGeom>
          <a:noFill/>
          <a:ln>
            <a:noFill/>
          </a:ln>
        </p:spPr>
      </p:pic>
      <p:sp>
        <p:nvSpPr>
          <p:cNvPr id="1845" name="Google Shape;1845;g1e5e372ccd0_3_1454"/>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Section Header" showMasterSp="0">
  <p:cSld name="Section Header">
    <p:spTree>
      <p:nvGrpSpPr>
        <p:cNvPr id="161" name="Shape 161"/>
        <p:cNvGrpSpPr/>
        <p:nvPr/>
      </p:nvGrpSpPr>
      <p:grpSpPr>
        <a:xfrm>
          <a:off x="0" y="0"/>
          <a:ext cx="0" cy="0"/>
          <a:chOff x="0" y="0"/>
          <a:chExt cx="0" cy="0"/>
        </a:xfrm>
      </p:grpSpPr>
      <p:pic>
        <p:nvPicPr>
          <p:cNvPr id="162" name="Google Shape;162;p85"/>
          <p:cNvPicPr preferRelativeResize="0"/>
          <p:nvPr/>
        </p:nvPicPr>
        <p:blipFill rotWithShape="1">
          <a:blip r:embed="rId2">
            <a:alphaModFix/>
          </a:blip>
          <a:srcRect b="0" l="0" r="0" t="0"/>
          <a:stretch/>
        </p:blipFill>
        <p:spPr>
          <a:xfrm>
            <a:off x="525" y="0"/>
            <a:ext cx="9142961" cy="5143501"/>
          </a:xfrm>
          <a:prstGeom prst="rect">
            <a:avLst/>
          </a:prstGeom>
          <a:noFill/>
          <a:ln>
            <a:noFill/>
          </a:ln>
        </p:spPr>
      </p:pic>
      <p:pic>
        <p:nvPicPr>
          <p:cNvPr descr="Diagram&#10;&#10;Description automatically generated with medium confidence" id="163" name="Google Shape;163;p85"/>
          <p:cNvPicPr preferRelativeResize="0"/>
          <p:nvPr/>
        </p:nvPicPr>
        <p:blipFill rotWithShape="1">
          <a:blip r:embed="rId3">
            <a:alphaModFix/>
          </a:blip>
          <a:srcRect b="0" l="62482" r="0" t="0"/>
          <a:stretch/>
        </p:blipFill>
        <p:spPr>
          <a:xfrm>
            <a:off x="119650" y="0"/>
            <a:ext cx="741045" cy="754875"/>
          </a:xfrm>
          <a:prstGeom prst="rect">
            <a:avLst/>
          </a:prstGeom>
          <a:noFill/>
          <a:ln>
            <a:noFill/>
          </a:ln>
        </p:spPr>
      </p:pic>
      <p:pic>
        <p:nvPicPr>
          <p:cNvPr id="164" name="Google Shape;164;p85"/>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subtitle Slide 1" showMasterSp="0">
  <p:cSld name="3_Title Slide_1">
    <p:spTree>
      <p:nvGrpSpPr>
        <p:cNvPr id="1846" name="Shape 1846"/>
        <p:cNvGrpSpPr/>
        <p:nvPr/>
      </p:nvGrpSpPr>
      <p:grpSpPr>
        <a:xfrm>
          <a:off x="0" y="0"/>
          <a:ext cx="0" cy="0"/>
          <a:chOff x="0" y="0"/>
          <a:chExt cx="0" cy="0"/>
        </a:xfrm>
      </p:grpSpPr>
      <p:pic>
        <p:nvPicPr>
          <p:cNvPr id="1847" name="Google Shape;1847;g1e5e372ccd0_3_1460"/>
          <p:cNvPicPr preferRelativeResize="0"/>
          <p:nvPr/>
        </p:nvPicPr>
        <p:blipFill>
          <a:blip r:embed="rId2">
            <a:alphaModFix/>
          </a:blip>
          <a:stretch>
            <a:fillRect/>
          </a:stretch>
        </p:blipFill>
        <p:spPr>
          <a:xfrm>
            <a:off x="0" y="-275"/>
            <a:ext cx="9144000" cy="5144059"/>
          </a:xfrm>
          <a:prstGeom prst="rect">
            <a:avLst/>
          </a:prstGeom>
          <a:noFill/>
          <a:ln>
            <a:noFill/>
          </a:ln>
        </p:spPr>
      </p:pic>
      <p:sp>
        <p:nvSpPr>
          <p:cNvPr id="1848" name="Google Shape;1848;g1e5e372ccd0_3_1460"/>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1849" name="Google Shape;1849;g1e5e372ccd0_3_1460"/>
          <p:cNvPicPr preferRelativeResize="0"/>
          <p:nvPr/>
        </p:nvPicPr>
        <p:blipFill rotWithShape="1">
          <a:blip r:embed="rId3">
            <a:alphaModFix/>
          </a:blip>
          <a:srcRect b="0" l="0" r="0" t="0"/>
          <a:stretch/>
        </p:blipFill>
        <p:spPr>
          <a:xfrm>
            <a:off x="-162375" y="80900"/>
            <a:ext cx="2467478" cy="943000"/>
          </a:xfrm>
          <a:prstGeom prst="rect">
            <a:avLst/>
          </a:prstGeom>
          <a:noFill/>
          <a:ln>
            <a:noFill/>
          </a:ln>
        </p:spPr>
      </p:pic>
      <p:pic>
        <p:nvPicPr>
          <p:cNvPr id="1850" name="Google Shape;1850;g1e5e372ccd0_3_1460"/>
          <p:cNvPicPr preferRelativeResize="0"/>
          <p:nvPr/>
        </p:nvPicPr>
        <p:blipFill rotWithShape="1">
          <a:blip r:embed="rId4">
            <a:alphaModFix/>
          </a:blip>
          <a:srcRect b="19591" l="26309" r="26209" t="14510"/>
          <a:stretch/>
        </p:blipFill>
        <p:spPr>
          <a:xfrm>
            <a:off x="8290272" y="80900"/>
            <a:ext cx="785479" cy="1015799"/>
          </a:xfrm>
          <a:prstGeom prst="rect">
            <a:avLst/>
          </a:prstGeom>
          <a:noFill/>
          <a:ln>
            <a:noFill/>
          </a:ln>
        </p:spPr>
      </p:pic>
      <p:sp>
        <p:nvSpPr>
          <p:cNvPr id="1851" name="Google Shape;1851;g1e5e372ccd0_3_1460"/>
          <p:cNvSpPr txBox="1"/>
          <p:nvPr/>
        </p:nvSpPr>
        <p:spPr>
          <a:xfrm>
            <a:off x="214650" y="1372275"/>
            <a:ext cx="4103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600">
                <a:solidFill>
                  <a:schemeClr val="lt1"/>
                </a:solidFill>
              </a:rPr>
              <a:t>2023 Year of </a:t>
            </a:r>
            <a:r>
              <a:rPr b="1" lang="en" sz="4600">
                <a:solidFill>
                  <a:srgbClr val="B4A7D6"/>
                </a:solidFill>
              </a:rPr>
              <a:t>Open Science</a:t>
            </a:r>
            <a:endParaRPr b="1" sz="4600">
              <a:solidFill>
                <a:srgbClr val="B4A7D6"/>
              </a:solidFill>
            </a:endParaRPr>
          </a:p>
        </p:txBody>
      </p:sp>
      <p:pic>
        <p:nvPicPr>
          <p:cNvPr descr="Circle with NASA in the middle&#10;" id="1852" name="Google Shape;1852;g1e5e372ccd0_3_1460"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1853" name="Google Shape;1853;g1e5e372ccd0_3_1460"/>
          <p:cNvPicPr preferRelativeResize="0"/>
          <p:nvPr/>
        </p:nvPicPr>
        <p:blipFill>
          <a:blip r:embed="rId5">
            <a:alphaModFix/>
          </a:blip>
          <a:stretch>
            <a:fillRect/>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bg>
      <p:bgPr>
        <a:solidFill>
          <a:srgbClr val="664878"/>
        </a:solidFill>
      </p:bgPr>
    </p:bg>
    <p:spTree>
      <p:nvGrpSpPr>
        <p:cNvPr id="1854" name="Shape 1854"/>
        <p:cNvGrpSpPr/>
        <p:nvPr/>
      </p:nvGrpSpPr>
      <p:grpSpPr>
        <a:xfrm>
          <a:off x="0" y="0"/>
          <a:ext cx="0" cy="0"/>
          <a:chOff x="0" y="0"/>
          <a:chExt cx="0" cy="0"/>
        </a:xfrm>
      </p:grpSpPr>
      <p:pic>
        <p:nvPicPr>
          <p:cNvPr id="1855" name="Google Shape;1855;g1e5e372ccd0_3_1468"/>
          <p:cNvPicPr preferRelativeResize="0"/>
          <p:nvPr/>
        </p:nvPicPr>
        <p:blipFill rotWithShape="1">
          <a:blip r:embed="rId2">
            <a:alphaModFix/>
          </a:blip>
          <a:srcRect b="-9" l="0" r="0" t="7253"/>
          <a:stretch/>
        </p:blipFill>
        <p:spPr>
          <a:xfrm>
            <a:off x="0" y="375499"/>
            <a:ext cx="9144002" cy="4804851"/>
          </a:xfrm>
          <a:prstGeom prst="rect">
            <a:avLst/>
          </a:prstGeom>
          <a:noFill/>
          <a:ln>
            <a:noFill/>
          </a:ln>
        </p:spPr>
      </p:pic>
      <p:pic>
        <p:nvPicPr>
          <p:cNvPr id="1856" name="Google Shape;1856;g1e5e372ccd0_3_1468"/>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pic>
        <p:nvPicPr>
          <p:cNvPr descr="Circle with NASA in the middle&#10;" id="1857" name="Google Shape;1857;g1e5e372ccd0_3_1468"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858" name="Google Shape;1858;g1e5e372ccd0_3_1468"/>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859" name="Google Shape;1859;g1e5e372ccd0_3_1468"/>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
        <p:nvSpPr>
          <p:cNvPr id="1860" name="Google Shape;1860;g1e5e372ccd0_3_14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rgbClr val="664878"/>
        </a:solidFill>
      </p:bgPr>
    </p:bg>
    <p:spTree>
      <p:nvGrpSpPr>
        <p:cNvPr id="1861" name="Shape 1861"/>
        <p:cNvGrpSpPr/>
        <p:nvPr/>
      </p:nvGrpSpPr>
      <p:grpSpPr>
        <a:xfrm>
          <a:off x="0" y="0"/>
          <a:ext cx="0" cy="0"/>
          <a:chOff x="0" y="0"/>
          <a:chExt cx="0" cy="0"/>
        </a:xfrm>
      </p:grpSpPr>
      <p:pic>
        <p:nvPicPr>
          <p:cNvPr id="1862" name="Google Shape;1862;g1e5e372ccd0_3_1475"/>
          <p:cNvPicPr preferRelativeResize="0"/>
          <p:nvPr/>
        </p:nvPicPr>
        <p:blipFill rotWithShape="1">
          <a:blip r:embed="rId2">
            <a:alphaModFix/>
          </a:blip>
          <a:srcRect b="0" l="0" r="0" t="7175"/>
          <a:stretch/>
        </p:blipFill>
        <p:spPr>
          <a:xfrm>
            <a:off x="0" y="375500"/>
            <a:ext cx="9250876" cy="4855774"/>
          </a:xfrm>
          <a:prstGeom prst="rect">
            <a:avLst/>
          </a:prstGeom>
          <a:noFill/>
          <a:ln>
            <a:noFill/>
          </a:ln>
        </p:spPr>
      </p:pic>
      <p:pic>
        <p:nvPicPr>
          <p:cNvPr id="1863" name="Google Shape;1863;g1e5e372ccd0_3_1475"/>
          <p:cNvPicPr preferRelativeResize="0"/>
          <p:nvPr/>
        </p:nvPicPr>
        <p:blipFill rotWithShape="1">
          <a:blip r:embed="rId3">
            <a:alphaModFix/>
          </a:blip>
          <a:srcRect b="19591" l="26309" r="26209" t="14510"/>
          <a:stretch/>
        </p:blipFill>
        <p:spPr>
          <a:xfrm>
            <a:off x="8552176" y="67800"/>
            <a:ext cx="478848" cy="619275"/>
          </a:xfrm>
          <a:prstGeom prst="rect">
            <a:avLst/>
          </a:prstGeom>
          <a:noFill/>
          <a:ln>
            <a:noFill/>
          </a:ln>
        </p:spPr>
      </p:pic>
      <p:pic>
        <p:nvPicPr>
          <p:cNvPr descr="Circle with NASA in the middle&#10;" id="1864" name="Google Shape;1864;g1e5e372ccd0_3_1475"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1865" name="Google Shape;1865;g1e5e372ccd0_3_1475"/>
          <p:cNvPicPr preferRelativeResize="0"/>
          <p:nvPr/>
        </p:nvPicPr>
        <p:blipFill>
          <a:blip r:embed="rId5">
            <a:alphaModFix/>
          </a:blip>
          <a:stretch>
            <a:fillRect/>
          </a:stretch>
        </p:blipFill>
        <p:spPr>
          <a:xfrm>
            <a:off x="-4" y="4999296"/>
            <a:ext cx="412075" cy="144200"/>
          </a:xfrm>
          <a:prstGeom prst="rect">
            <a:avLst/>
          </a:prstGeom>
          <a:noFill/>
          <a:ln>
            <a:noFill/>
          </a:ln>
        </p:spPr>
      </p:pic>
      <p:sp>
        <p:nvSpPr>
          <p:cNvPr id="1866" name="Google Shape;1866;g1e5e372ccd0_3_1475"/>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rPr>
              <a:t>NASA Open-Source Science Initiative</a:t>
            </a:r>
            <a:endParaRPr b="1" sz="1000">
              <a:solidFill>
                <a:schemeClr val="lt1"/>
              </a:solidFill>
            </a:endParaRPr>
          </a:p>
        </p:txBody>
      </p:sp>
      <p:sp>
        <p:nvSpPr>
          <p:cNvPr id="1867" name="Google Shape;1867;g1e5e372ccd0_3_147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spTree>
      <p:nvGrpSpPr>
        <p:cNvPr id="1868" name="Shape 1868"/>
        <p:cNvGrpSpPr/>
        <p:nvPr/>
      </p:nvGrpSpPr>
      <p:grpSpPr>
        <a:xfrm>
          <a:off x="0" y="0"/>
          <a:ext cx="0" cy="0"/>
          <a:chOff x="0" y="0"/>
          <a:chExt cx="0" cy="0"/>
        </a:xfrm>
      </p:grpSpPr>
      <p:pic>
        <p:nvPicPr>
          <p:cNvPr id="1869" name="Google Shape;1869;g1e5e372ccd0_3_1482"/>
          <p:cNvPicPr preferRelativeResize="0"/>
          <p:nvPr/>
        </p:nvPicPr>
        <p:blipFill rotWithShape="1">
          <a:blip r:embed="rId2">
            <a:alphaModFix/>
          </a:blip>
          <a:srcRect b="0" l="35670" r="0" t="0"/>
          <a:stretch/>
        </p:blipFill>
        <p:spPr>
          <a:xfrm>
            <a:off x="0" y="0"/>
            <a:ext cx="3028474" cy="5143500"/>
          </a:xfrm>
          <a:prstGeom prst="rect">
            <a:avLst/>
          </a:prstGeom>
          <a:noFill/>
          <a:ln>
            <a:noFill/>
          </a:ln>
        </p:spPr>
      </p:pic>
      <p:pic>
        <p:nvPicPr>
          <p:cNvPr id="1870" name="Google Shape;1870;g1e5e372ccd0_3_1482"/>
          <p:cNvPicPr preferRelativeResize="0"/>
          <p:nvPr/>
        </p:nvPicPr>
        <p:blipFill rotWithShape="1">
          <a:blip r:embed="rId3">
            <a:alphaModFix/>
          </a:blip>
          <a:srcRect b="5869" l="19120" r="0" t="-5870"/>
          <a:stretch/>
        </p:blipFill>
        <p:spPr>
          <a:xfrm>
            <a:off x="0" y="-304800"/>
            <a:ext cx="7850300" cy="5448300"/>
          </a:xfrm>
          <a:prstGeom prst="rect">
            <a:avLst/>
          </a:prstGeom>
          <a:noFill/>
          <a:ln>
            <a:noFill/>
          </a:ln>
        </p:spPr>
      </p:pic>
      <p:pic>
        <p:nvPicPr>
          <p:cNvPr id="1871" name="Google Shape;1871;g1e5e372ccd0_3_1482"/>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pic>
        <p:nvPicPr>
          <p:cNvPr descr="Circle with NASA in the middle&#10;" id="1872" name="Google Shape;1872;g1e5e372ccd0_3_1482" title="NASA logo"/>
          <p:cNvPicPr preferRelativeResize="0"/>
          <p:nvPr/>
        </p:nvPicPr>
        <p:blipFill rotWithShape="1">
          <a:blip r:embed="rId5">
            <a:alphaModFix/>
          </a:blip>
          <a:srcRect b="0" l="61576" r="0" t="0"/>
          <a:stretch/>
        </p:blipFill>
        <p:spPr>
          <a:xfrm>
            <a:off x="0" y="4234350"/>
            <a:ext cx="832076" cy="827602"/>
          </a:xfrm>
          <a:prstGeom prst="rect">
            <a:avLst/>
          </a:prstGeom>
          <a:noFill/>
          <a:ln>
            <a:noFill/>
          </a:ln>
        </p:spPr>
      </p:pic>
      <p:pic>
        <p:nvPicPr>
          <p:cNvPr id="1873" name="Google Shape;1873;g1e5e372ccd0_3_1482"/>
          <p:cNvPicPr preferRelativeResize="0"/>
          <p:nvPr/>
        </p:nvPicPr>
        <p:blipFill>
          <a:blip r:embed="rId6">
            <a:alphaModFix/>
          </a:blip>
          <a:stretch>
            <a:fillRect/>
          </a:stretch>
        </p:blipFill>
        <p:spPr>
          <a:xfrm>
            <a:off x="-4" y="4999296"/>
            <a:ext cx="412075" cy="144200"/>
          </a:xfrm>
          <a:prstGeom prst="rect">
            <a:avLst/>
          </a:prstGeom>
          <a:noFill/>
          <a:ln>
            <a:noFill/>
          </a:ln>
        </p:spPr>
      </p:pic>
      <p:sp>
        <p:nvSpPr>
          <p:cNvPr id="1874" name="Google Shape;1874;g1e5e372ccd0_3_148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 Header_1">
    <p:spTree>
      <p:nvGrpSpPr>
        <p:cNvPr id="1875" name="Shape 1875"/>
        <p:cNvGrpSpPr/>
        <p:nvPr/>
      </p:nvGrpSpPr>
      <p:grpSpPr>
        <a:xfrm>
          <a:off x="0" y="0"/>
          <a:ext cx="0" cy="0"/>
          <a:chOff x="0" y="0"/>
          <a:chExt cx="0" cy="0"/>
        </a:xfrm>
      </p:grpSpPr>
      <p:pic>
        <p:nvPicPr>
          <p:cNvPr id="1876" name="Google Shape;1876;g1e5e372ccd0_3_1489"/>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1877" name="Google Shape;1877;g1e5e372ccd0_3_1489"/>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8" name="Google Shape;1878;g1e5e372ccd0_3_1489"/>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9" name="Google Shape;1879;g1e5e372ccd0_3_1489"/>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80" name="Google Shape;1880;g1e5e372ccd0_3_1489"/>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1881" name="Google Shape;1881;g1e5e372ccd0_3_1489"/>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882" name="Google Shape;1882;g1e5e372ccd0_3_1489"/>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showMasterSp="0">
  <p:cSld name="2_Title and Content_1">
    <p:spTree>
      <p:nvGrpSpPr>
        <p:cNvPr id="1883" name="Shape 1883"/>
        <p:cNvGrpSpPr/>
        <p:nvPr/>
      </p:nvGrpSpPr>
      <p:grpSpPr>
        <a:xfrm>
          <a:off x="0" y="0"/>
          <a:ext cx="0" cy="0"/>
          <a:chOff x="0" y="0"/>
          <a:chExt cx="0" cy="0"/>
        </a:xfrm>
      </p:grpSpPr>
      <p:grpSp>
        <p:nvGrpSpPr>
          <p:cNvPr id="1884" name="Google Shape;1884;g1e5e372ccd0_3_1497"/>
          <p:cNvGrpSpPr/>
          <p:nvPr/>
        </p:nvGrpSpPr>
        <p:grpSpPr>
          <a:xfrm>
            <a:off x="-351473" y="-27082"/>
            <a:ext cx="2398141" cy="5170416"/>
            <a:chOff x="-473777" y="-9370"/>
            <a:chExt cx="3197521" cy="6867334"/>
          </a:xfrm>
        </p:grpSpPr>
        <p:sp>
          <p:nvSpPr>
            <p:cNvPr id="1885" name="Google Shape;1885;g1e5e372ccd0_3_1497"/>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86" name="Google Shape;1886;g1e5e372ccd0_3_1497"/>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887" name="Google Shape;1887;g1e5e372ccd0_3_1497"/>
          <p:cNvSpPr/>
          <p:nvPr/>
        </p:nvSpPr>
        <p:spPr>
          <a:xfrm>
            <a:off x="0" y="0"/>
            <a:ext cx="22023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88" name="Google Shape;1888;g1e5e372ccd0_3_1497"/>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89" name="Google Shape;1889;g1e5e372ccd0_3_1497"/>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890" name="Google Shape;1890;g1e5e372ccd0_3_1497"/>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
        <p:nvSpPr>
          <p:cNvPr id="1891" name="Google Shape;1891;g1e5e372ccd0_3_1497"/>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92" name="Google Shape;1892;g1e5e372ccd0_3_1497"/>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descr="Diagram&#10;&#10;Description automatically generated with medium confidence" id="1893" name="Google Shape;1893;g1e5e372ccd0_3_1497"/>
          <p:cNvPicPr preferRelativeResize="0"/>
          <p:nvPr/>
        </p:nvPicPr>
        <p:blipFill rotWithShape="1">
          <a:blip r:embed="rId3">
            <a:alphaModFix/>
          </a:blip>
          <a:srcRect b="0" l="62483" r="0" t="0"/>
          <a:stretch/>
        </p:blipFill>
        <p:spPr>
          <a:xfrm>
            <a:off x="70175" y="4282975"/>
            <a:ext cx="741045" cy="754875"/>
          </a:xfrm>
          <a:prstGeom prst="rect">
            <a:avLst/>
          </a:prstGeom>
          <a:noFill/>
          <a:ln>
            <a:noFill/>
          </a:ln>
        </p:spPr>
      </p:pic>
      <p:pic>
        <p:nvPicPr>
          <p:cNvPr id="1894" name="Google Shape;1894;g1e5e372ccd0_3_1497"/>
          <p:cNvPicPr preferRelativeResize="0"/>
          <p:nvPr/>
        </p:nvPicPr>
        <p:blipFill rotWithShape="1">
          <a:blip r:embed="rId4">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showMasterSp="0">
  <p:cSld name="1_Title and Content_1">
    <p:spTree>
      <p:nvGrpSpPr>
        <p:cNvPr id="1895" name="Shape 1895"/>
        <p:cNvGrpSpPr/>
        <p:nvPr/>
      </p:nvGrpSpPr>
      <p:grpSpPr>
        <a:xfrm>
          <a:off x="0" y="0"/>
          <a:ext cx="0" cy="0"/>
          <a:chOff x="0" y="0"/>
          <a:chExt cx="0" cy="0"/>
        </a:xfrm>
      </p:grpSpPr>
      <p:pic>
        <p:nvPicPr>
          <p:cNvPr id="1896" name="Google Shape;1896;g1e5e372ccd0_3_1509"/>
          <p:cNvPicPr preferRelativeResize="0"/>
          <p:nvPr/>
        </p:nvPicPr>
        <p:blipFill rotWithShape="1">
          <a:blip r:embed="rId2">
            <a:alphaModFix/>
          </a:blip>
          <a:srcRect b="0" l="8320" r="-8319" t="0"/>
          <a:stretch/>
        </p:blipFill>
        <p:spPr>
          <a:xfrm>
            <a:off x="0" y="0"/>
            <a:ext cx="4943475" cy="5143500"/>
          </a:xfrm>
          <a:prstGeom prst="rect">
            <a:avLst/>
          </a:prstGeom>
          <a:noFill/>
          <a:ln>
            <a:noFill/>
          </a:ln>
        </p:spPr>
      </p:pic>
      <p:sp>
        <p:nvSpPr>
          <p:cNvPr id="1897" name="Google Shape;1897;g1e5e372ccd0_3_1509"/>
          <p:cNvSpPr/>
          <p:nvPr/>
        </p:nvSpPr>
        <p:spPr>
          <a:xfrm>
            <a:off x="0" y="0"/>
            <a:ext cx="2202300" cy="5143500"/>
          </a:xfrm>
          <a:prstGeom prst="rect">
            <a:avLst/>
          </a:prstGeom>
          <a:solidFill>
            <a:schemeClr val="lt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98" name="Google Shape;1898;g1e5e372ccd0_3_1509"/>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99" name="Google Shape;1899;g1e5e372ccd0_3_1509"/>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00" name="Google Shape;1900;g1e5e372ccd0_3_1509"/>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01" name="Google Shape;1901;g1e5e372ccd0_3_1509"/>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02" name="Google Shape;1902;g1e5e372ccd0_3_1509"/>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903" name="Google Shape;1903;g1e5e372ccd0_3_1509"/>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904" name="Google Shape;1904;g1e5e372ccd0_3_1509"/>
          <p:cNvPicPr preferRelativeResize="0"/>
          <p:nvPr/>
        </p:nvPicPr>
        <p:blipFill rotWithShape="1">
          <a:blip r:embed="rId4">
            <a:alphaModFix/>
          </a:blip>
          <a:srcRect b="0" l="62483" r="0" t="0"/>
          <a:stretch/>
        </p:blipFill>
        <p:spPr>
          <a:xfrm>
            <a:off x="70175" y="4282975"/>
            <a:ext cx="741045" cy="754875"/>
          </a:xfrm>
          <a:prstGeom prst="rect">
            <a:avLst/>
          </a:prstGeom>
          <a:noFill/>
          <a:ln>
            <a:noFill/>
          </a:ln>
        </p:spPr>
      </p:pic>
      <p:pic>
        <p:nvPicPr>
          <p:cNvPr id="1905" name="Google Shape;1905;g1e5e372ccd0_3_1509"/>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1" showMasterSp="0">
  <p:cSld name="11_Title and Content_1">
    <p:spTree>
      <p:nvGrpSpPr>
        <p:cNvPr id="1906" name="Shape 1906"/>
        <p:cNvGrpSpPr/>
        <p:nvPr/>
      </p:nvGrpSpPr>
      <p:grpSpPr>
        <a:xfrm>
          <a:off x="0" y="0"/>
          <a:ext cx="0" cy="0"/>
          <a:chOff x="0" y="0"/>
          <a:chExt cx="0" cy="0"/>
        </a:xfrm>
      </p:grpSpPr>
      <p:grpSp>
        <p:nvGrpSpPr>
          <p:cNvPr id="1907" name="Google Shape;1907;g1e5e372ccd0_3_1520"/>
          <p:cNvGrpSpPr/>
          <p:nvPr/>
        </p:nvGrpSpPr>
        <p:grpSpPr>
          <a:xfrm>
            <a:off x="-13625" y="-7666"/>
            <a:ext cx="9157411" cy="5151917"/>
            <a:chOff x="0" y="-2662"/>
            <a:chExt cx="12192000" cy="6859162"/>
          </a:xfrm>
        </p:grpSpPr>
        <p:sp>
          <p:nvSpPr>
            <p:cNvPr id="1908" name="Google Shape;1908;g1e5e372ccd0_3_1520"/>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909" name="Google Shape;1909;g1e5e372ccd0_3_1520"/>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910" name="Google Shape;1910;g1e5e372ccd0_3_1520"/>
          <p:cNvGrpSpPr/>
          <p:nvPr/>
        </p:nvGrpSpPr>
        <p:grpSpPr>
          <a:xfrm>
            <a:off x="388420" y="-14421"/>
            <a:ext cx="3471257" cy="5167960"/>
            <a:chOff x="3308351" y="2370138"/>
            <a:chExt cx="2760662" cy="4110037"/>
          </a:xfrm>
        </p:grpSpPr>
        <p:sp>
          <p:nvSpPr>
            <p:cNvPr id="1911" name="Google Shape;1911;g1e5e372ccd0_3_1520"/>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12" name="Google Shape;1912;g1e5e372ccd0_3_1520"/>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13" name="Google Shape;1913;g1e5e372ccd0_3_1520"/>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914" name="Google Shape;1914;g1e5e372ccd0_3_1520"/>
          <p:cNvSpPr/>
          <p:nvPr/>
        </p:nvSpPr>
        <p:spPr>
          <a:xfrm>
            <a:off x="0" y="0"/>
            <a:ext cx="9144000" cy="48168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1915" name="Google Shape;1915;g1e5e372ccd0_3_1520"/>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16" name="Google Shape;1916;g1e5e372ccd0_3_1520"/>
          <p:cNvSpPr txBox="1"/>
          <p:nvPr>
            <p:ph idx="11" type="ftr"/>
          </p:nvPr>
        </p:nvSpPr>
        <p:spPr>
          <a:xfrm>
            <a:off x="3074670"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17" name="Google Shape;1917;g1e5e372ccd0_3_1520"/>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918" name="Google Shape;1918;g1e5e372ccd0_3_1520"/>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919" name="Google Shape;1919;g1e5e372ccd0_3_1520"/>
          <p:cNvPicPr preferRelativeResize="0"/>
          <p:nvPr/>
        </p:nvPicPr>
        <p:blipFill rotWithShape="1">
          <a:blip r:embed="rId3">
            <a:alphaModFix/>
          </a:blip>
          <a:srcRect b="0" l="62483" r="0" t="0"/>
          <a:stretch/>
        </p:blipFill>
        <p:spPr>
          <a:xfrm>
            <a:off x="8680547" y="4904723"/>
            <a:ext cx="234401" cy="238775"/>
          </a:xfrm>
          <a:prstGeom prst="rect">
            <a:avLst/>
          </a:prstGeom>
          <a:noFill/>
          <a:ln>
            <a:noFill/>
          </a:ln>
        </p:spPr>
      </p:pic>
      <p:sp>
        <p:nvSpPr>
          <p:cNvPr id="1920" name="Google Shape;1920;g1e5e372ccd0_3_1520"/>
          <p:cNvSpPr txBox="1"/>
          <p:nvPr>
            <p:ph type="title"/>
          </p:nvPr>
        </p:nvSpPr>
        <p:spPr>
          <a:xfrm>
            <a:off x="828875" y="359500"/>
            <a:ext cx="69387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21" name="Google Shape;1921;g1e5e372ccd0_3_1520"/>
          <p:cNvSpPr txBox="1"/>
          <p:nvPr>
            <p:ph idx="1" type="body"/>
          </p:nvPr>
        </p:nvSpPr>
        <p:spPr>
          <a:xfrm>
            <a:off x="772975" y="905448"/>
            <a:ext cx="6938700" cy="15381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922" name="Google Shape;1922;g1e5e372ccd0_3_1520"/>
          <p:cNvPicPr preferRelativeResize="0"/>
          <p:nvPr/>
        </p:nvPicPr>
        <p:blipFill rotWithShape="1">
          <a:blip r:embed="rId4">
            <a:alphaModFix/>
          </a:blip>
          <a:srcRect b="32845" l="24619" r="23615" t="33251"/>
          <a:stretch/>
        </p:blipFill>
        <p:spPr>
          <a:xfrm>
            <a:off x="101725" y="267587"/>
            <a:ext cx="571945" cy="484799"/>
          </a:xfrm>
          <a:prstGeom prst="rect">
            <a:avLst/>
          </a:prstGeom>
          <a:noFill/>
          <a:ln>
            <a:noFill/>
          </a:ln>
        </p:spPr>
      </p:pic>
      <p:pic>
        <p:nvPicPr>
          <p:cNvPr id="1923" name="Google Shape;1923;g1e5e372ccd0_3_1520"/>
          <p:cNvPicPr preferRelativeResize="0"/>
          <p:nvPr/>
        </p:nvPicPr>
        <p:blipFill rotWithShape="1">
          <a:blip r:embed="rId5">
            <a:alphaModFix/>
          </a:blip>
          <a:srcRect b="19591" l="26309" r="26209" t="14510"/>
          <a:stretch/>
        </p:blipFill>
        <p:spPr>
          <a:xfrm>
            <a:off x="8558326" y="12025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1" showMasterSp="0">
  <p:cSld name="4_Title and Content_1">
    <p:spTree>
      <p:nvGrpSpPr>
        <p:cNvPr id="1924" name="Shape 1924"/>
        <p:cNvGrpSpPr/>
        <p:nvPr/>
      </p:nvGrpSpPr>
      <p:grpSpPr>
        <a:xfrm>
          <a:off x="0" y="0"/>
          <a:ext cx="0" cy="0"/>
          <a:chOff x="0" y="0"/>
          <a:chExt cx="0" cy="0"/>
        </a:xfrm>
      </p:grpSpPr>
      <p:grpSp>
        <p:nvGrpSpPr>
          <p:cNvPr id="1925" name="Google Shape;1925;g1e5e372ccd0_3_1538"/>
          <p:cNvGrpSpPr/>
          <p:nvPr/>
        </p:nvGrpSpPr>
        <p:grpSpPr>
          <a:xfrm>
            <a:off x="-13625" y="-7666"/>
            <a:ext cx="9157411" cy="5151917"/>
            <a:chOff x="0" y="-2662"/>
            <a:chExt cx="12192000" cy="6859162"/>
          </a:xfrm>
        </p:grpSpPr>
        <p:sp>
          <p:nvSpPr>
            <p:cNvPr id="1926" name="Google Shape;1926;g1e5e372ccd0_3_1538"/>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1927" name="Google Shape;1927;g1e5e372ccd0_3_1538"/>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1928" name="Google Shape;1928;g1e5e372ccd0_3_1538"/>
          <p:cNvGrpSpPr/>
          <p:nvPr/>
        </p:nvGrpSpPr>
        <p:grpSpPr>
          <a:xfrm>
            <a:off x="388420" y="-14421"/>
            <a:ext cx="3471257" cy="5167960"/>
            <a:chOff x="3308351" y="2370138"/>
            <a:chExt cx="2760662" cy="4110037"/>
          </a:xfrm>
        </p:grpSpPr>
        <p:sp>
          <p:nvSpPr>
            <p:cNvPr id="1929" name="Google Shape;1929;g1e5e372ccd0_3_1538"/>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30" name="Google Shape;1930;g1e5e372ccd0_3_1538"/>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931" name="Google Shape;1931;g1e5e372ccd0_3_1538"/>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1932" name="Google Shape;1932;g1e5e372ccd0_3_1538"/>
          <p:cNvSpPr/>
          <p:nvPr/>
        </p:nvSpPr>
        <p:spPr>
          <a:xfrm>
            <a:off x="0" y="0"/>
            <a:ext cx="9144000" cy="5143500"/>
          </a:xfrm>
          <a:prstGeom prst="rect">
            <a:avLst/>
          </a:prstGeom>
          <a:solidFill>
            <a:srgbClr val="BDCFF4">
              <a:alpha val="4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1933" name="Google Shape;1933;g1e5e372ccd0_3_1538"/>
          <p:cNvSpPr/>
          <p:nvPr/>
        </p:nvSpPr>
        <p:spPr>
          <a:xfrm>
            <a:off x="-54254" y="-25087"/>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34" name="Google Shape;1934;g1e5e372ccd0_3_1538"/>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35" name="Google Shape;1935;g1e5e372ccd0_3_1538"/>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36" name="Google Shape;1936;g1e5e372ccd0_3_1538"/>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937" name="Google Shape;1937;g1e5e372ccd0_3_1538"/>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1938" name="Google Shape;1938;g1e5e372ccd0_3_1538"/>
          <p:cNvPicPr preferRelativeResize="0"/>
          <p:nvPr/>
        </p:nvPicPr>
        <p:blipFill rotWithShape="1">
          <a:blip r:embed="rId3">
            <a:alphaModFix/>
          </a:blip>
          <a:srcRect b="0" l="62483" r="0" t="0"/>
          <a:stretch/>
        </p:blipFill>
        <p:spPr>
          <a:xfrm>
            <a:off x="8721854" y="4676634"/>
            <a:ext cx="493776" cy="502985"/>
          </a:xfrm>
          <a:prstGeom prst="rect">
            <a:avLst/>
          </a:prstGeom>
          <a:noFill/>
          <a:ln>
            <a:noFill/>
          </a:ln>
        </p:spPr>
      </p:pic>
      <p:sp>
        <p:nvSpPr>
          <p:cNvPr id="1939" name="Google Shape;1939;g1e5e372ccd0_3_1538"/>
          <p:cNvSpPr txBox="1"/>
          <p:nvPr>
            <p:ph type="title"/>
          </p:nvPr>
        </p:nvSpPr>
        <p:spPr>
          <a:xfrm>
            <a:off x="450917" y="523308"/>
            <a:ext cx="67689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40" name="Google Shape;1940;g1e5e372ccd0_3_1538"/>
          <p:cNvSpPr txBox="1"/>
          <p:nvPr>
            <p:ph idx="1" type="body"/>
          </p:nvPr>
        </p:nvSpPr>
        <p:spPr>
          <a:xfrm>
            <a:off x="450917" y="1356233"/>
            <a:ext cx="69387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dk1"/>
              </a:buClr>
              <a:buSzPts val="1400"/>
              <a:buChar char="●"/>
              <a:defRPr>
                <a:solidFill>
                  <a:schemeClr val="dk1"/>
                </a:solidFill>
              </a:defRPr>
            </a:lvl1pPr>
            <a:lvl2pPr indent="-330200" lvl="1" marL="914400" rtl="0" algn="l">
              <a:lnSpc>
                <a:spcPct val="90000"/>
              </a:lnSpc>
              <a:spcBef>
                <a:spcPts val="1200"/>
              </a:spcBef>
              <a:spcAft>
                <a:spcPts val="0"/>
              </a:spcAft>
              <a:buClr>
                <a:schemeClr val="dk1"/>
              </a:buClr>
              <a:buSzPts val="1600"/>
              <a:buChar char="○"/>
              <a:defRPr sz="1600">
                <a:solidFill>
                  <a:schemeClr val="dk1"/>
                </a:solidFill>
              </a:defRPr>
            </a:lvl2pPr>
            <a:lvl3pPr indent="-317500" lvl="2" marL="1371600" rtl="0" algn="l">
              <a:lnSpc>
                <a:spcPct val="90000"/>
              </a:lnSpc>
              <a:spcBef>
                <a:spcPts val="1200"/>
              </a:spcBef>
              <a:spcAft>
                <a:spcPts val="0"/>
              </a:spcAft>
              <a:buClr>
                <a:schemeClr val="dk1"/>
              </a:buClr>
              <a:buSzPts val="1400"/>
              <a:buChar char="■"/>
              <a:defRPr>
                <a:solidFill>
                  <a:schemeClr val="dk1"/>
                </a:solidFill>
              </a:defRPr>
            </a:lvl3pPr>
            <a:lvl4pPr indent="-317500" lvl="3" marL="1828800" rtl="0" algn="l">
              <a:lnSpc>
                <a:spcPct val="90000"/>
              </a:lnSpc>
              <a:spcBef>
                <a:spcPts val="1200"/>
              </a:spcBef>
              <a:spcAft>
                <a:spcPts val="0"/>
              </a:spcAft>
              <a:buClr>
                <a:schemeClr val="dk1"/>
              </a:buClr>
              <a:buSzPts val="1400"/>
              <a:buChar char="●"/>
              <a:defRPr>
                <a:solidFill>
                  <a:schemeClr val="dk1"/>
                </a:solidFill>
              </a:defRPr>
            </a:lvl4pPr>
            <a:lvl5pPr indent="-317500" lvl="4" marL="2286000" rtl="0" algn="l">
              <a:lnSpc>
                <a:spcPct val="90000"/>
              </a:lnSpc>
              <a:spcBef>
                <a:spcPts val="1200"/>
              </a:spcBef>
              <a:spcAft>
                <a:spcPts val="0"/>
              </a:spcAft>
              <a:buClr>
                <a:schemeClr val="dk1"/>
              </a:buClr>
              <a:buSzPts val="1400"/>
              <a:buChar char="○"/>
              <a:defRPr>
                <a:solidFill>
                  <a:schemeClr val="dk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pic>
        <p:nvPicPr>
          <p:cNvPr id="1941" name="Google Shape;1941;g1e5e372ccd0_3_1538"/>
          <p:cNvPicPr preferRelativeResize="0"/>
          <p:nvPr/>
        </p:nvPicPr>
        <p:blipFill rotWithShape="1">
          <a:blip r:embed="rId4">
            <a:alphaModFix/>
          </a:blip>
          <a:srcRect b="32845" l="24619" r="23615" t="33251"/>
          <a:stretch/>
        </p:blipFill>
        <p:spPr>
          <a:xfrm>
            <a:off x="30650" y="135050"/>
            <a:ext cx="571945" cy="484799"/>
          </a:xfrm>
          <a:prstGeom prst="rect">
            <a:avLst/>
          </a:prstGeom>
          <a:noFill/>
          <a:ln>
            <a:noFill/>
          </a:ln>
        </p:spPr>
      </p:pic>
      <p:pic>
        <p:nvPicPr>
          <p:cNvPr id="1942" name="Google Shape;1942;g1e5e372ccd0_3_1538"/>
          <p:cNvPicPr preferRelativeResize="0"/>
          <p:nvPr/>
        </p:nvPicPr>
        <p:blipFill rotWithShape="1">
          <a:blip r:embed="rId5">
            <a:alphaModFix/>
          </a:blip>
          <a:srcRect b="19591" l="26309"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1943" name="Shape 1943"/>
        <p:cNvGrpSpPr/>
        <p:nvPr/>
      </p:nvGrpSpPr>
      <p:grpSpPr>
        <a:xfrm>
          <a:off x="0" y="0"/>
          <a:ext cx="0" cy="0"/>
          <a:chOff x="0" y="0"/>
          <a:chExt cx="0" cy="0"/>
        </a:xfrm>
      </p:grpSpPr>
      <p:sp>
        <p:nvSpPr>
          <p:cNvPr id="1944" name="Google Shape;1944;g1e5e372ccd0_3_1557"/>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45" name="Google Shape;1945;g1e5e372ccd0_3_1557"/>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6" name="Google Shape;1946;g1e5e372ccd0_3_1557"/>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47" name="Google Shape;1947;g1e5e372ccd0_3_1557"/>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48" name="Google Shape;1948;g1e5e372ccd0_3_1557"/>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49" name="Google Shape;1949;g1e5e372ccd0_3_1557"/>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950" name="Google Shape;1950;g1e5e372ccd0_3_1557"/>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951" name="Google Shape;1951;g1e5e372ccd0_3_1557"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1952" name="Google Shape;1952;g1e5e372ccd0_3_1557"/>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1953" name="Google Shape;1953;g1e5e372ccd0_3_1557" title="TOPS Graphic Icon"/>
          <p:cNvPicPr preferRelativeResize="0"/>
          <p:nvPr/>
        </p:nvPicPr>
        <p:blipFill rotWithShape="1">
          <a:blip r:embed="rId4">
            <a:alphaModFix/>
          </a:blip>
          <a:srcRect b="18827" l="26787" r="26763" t="13103"/>
          <a:stretch/>
        </p:blipFill>
        <p:spPr>
          <a:xfrm>
            <a:off x="8599621" y="22176"/>
            <a:ext cx="493774" cy="668624"/>
          </a:xfrm>
          <a:prstGeom prst="rect">
            <a:avLst/>
          </a:prstGeom>
          <a:noFill/>
          <a:ln>
            <a:noFill/>
          </a:ln>
        </p:spPr>
      </p:pic>
      <p:sp>
        <p:nvSpPr>
          <p:cNvPr id="1954" name="Google Shape;1954;g1e5e372ccd0_3_155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defRPr>
            </a:lvl1pPr>
            <a:lvl2pPr lvl="1" rtl="0">
              <a:buNone/>
              <a:defRPr sz="1300">
                <a:solidFill>
                  <a:schemeClr val="lt1"/>
                </a:solidFill>
              </a:defRPr>
            </a:lvl2pPr>
            <a:lvl3pPr lvl="2" rtl="0">
              <a:buNone/>
              <a:defRPr sz="1300">
                <a:solidFill>
                  <a:schemeClr val="lt1"/>
                </a:solidFill>
              </a:defRPr>
            </a:lvl3pPr>
            <a:lvl4pPr lvl="3" rtl="0">
              <a:buNone/>
              <a:defRPr sz="1300">
                <a:solidFill>
                  <a:schemeClr val="lt1"/>
                </a:solidFill>
              </a:defRPr>
            </a:lvl4pPr>
            <a:lvl5pPr lvl="4" rtl="0">
              <a:buNone/>
              <a:defRPr sz="1300">
                <a:solidFill>
                  <a:schemeClr val="lt1"/>
                </a:solidFill>
              </a:defRPr>
            </a:lvl5pPr>
            <a:lvl6pPr lvl="5" rtl="0">
              <a:buNone/>
              <a:defRPr sz="1300">
                <a:solidFill>
                  <a:schemeClr val="lt1"/>
                </a:solidFill>
              </a:defRPr>
            </a:lvl6pPr>
            <a:lvl7pPr lvl="6" rtl="0">
              <a:buNone/>
              <a:defRPr sz="1300">
                <a:solidFill>
                  <a:schemeClr val="lt1"/>
                </a:solidFill>
              </a:defRPr>
            </a:lvl7pPr>
            <a:lvl8pPr lvl="7" rtl="0">
              <a:buNone/>
              <a:defRPr sz="1300">
                <a:solidFill>
                  <a:schemeClr val="lt1"/>
                </a:solidFill>
              </a:defRPr>
            </a:lvl8pPr>
            <a:lvl9pPr lvl="8" rtl="0">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165" name="Shape 165"/>
        <p:cNvGrpSpPr/>
        <p:nvPr/>
      </p:nvGrpSpPr>
      <p:grpSpPr>
        <a:xfrm>
          <a:off x="0" y="0"/>
          <a:ext cx="0" cy="0"/>
          <a:chOff x="0" y="0"/>
          <a:chExt cx="0" cy="0"/>
        </a:xfrm>
      </p:grpSpPr>
      <p:sp>
        <p:nvSpPr>
          <p:cNvPr id="166" name="Google Shape;166;p86"/>
          <p:cNvSpPr/>
          <p:nvPr/>
        </p:nvSpPr>
        <p:spPr>
          <a:xfrm>
            <a:off x="-6813" y="-12676"/>
            <a:ext cx="91575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67" name="Google Shape;167;p86"/>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168" name="Google Shape;168;p86"/>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9" name="Google Shape;169;p86"/>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8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1" name="Google Shape;171;p86"/>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172" name="Google Shape;172;p86" title="NASA logo"/>
          <p:cNvPicPr preferRelativeResize="0"/>
          <p:nvPr/>
        </p:nvPicPr>
        <p:blipFill rotWithShape="1">
          <a:blip r:embed="rId3">
            <a:alphaModFix/>
          </a:blip>
          <a:srcRect b="0" l="61574" r="0" t="0"/>
          <a:stretch/>
        </p:blipFill>
        <p:spPr>
          <a:xfrm>
            <a:off x="0" y="4234350"/>
            <a:ext cx="832076" cy="827602"/>
          </a:xfrm>
          <a:prstGeom prst="rect">
            <a:avLst/>
          </a:prstGeom>
          <a:noFill/>
          <a:ln>
            <a:noFill/>
          </a:ln>
        </p:spPr>
      </p:pic>
      <p:pic>
        <p:nvPicPr>
          <p:cNvPr id="173" name="Google Shape;173;p86"/>
          <p:cNvPicPr preferRelativeResize="0"/>
          <p:nvPr/>
        </p:nvPicPr>
        <p:blipFill rotWithShape="1">
          <a:blip r:embed="rId4">
            <a:alphaModFix/>
          </a:blip>
          <a:srcRect b="0" l="0" r="0" t="0"/>
          <a:stretch/>
        </p:blipFill>
        <p:spPr>
          <a:xfrm>
            <a:off x="-4" y="4999296"/>
            <a:ext cx="412075" cy="144200"/>
          </a:xfrm>
          <a:prstGeom prst="rect">
            <a:avLst/>
          </a:prstGeom>
          <a:noFill/>
          <a:ln>
            <a:noFill/>
          </a:ln>
        </p:spPr>
      </p:pic>
      <p:pic>
        <p:nvPicPr>
          <p:cNvPr descr="A top taking off." id="174" name="Google Shape;174;p86" title="TOPS Graphic Icon"/>
          <p:cNvPicPr preferRelativeResize="0"/>
          <p:nvPr/>
        </p:nvPicPr>
        <p:blipFill rotWithShape="1">
          <a:blip r:embed="rId5">
            <a:alphaModFix/>
          </a:blip>
          <a:srcRect b="18826" l="26786" r="26762" t="13103"/>
          <a:stretch/>
        </p:blipFill>
        <p:spPr>
          <a:xfrm>
            <a:off x="8599621" y="22176"/>
            <a:ext cx="493774" cy="668624"/>
          </a:xfrm>
          <a:prstGeom prst="rect">
            <a:avLst/>
          </a:prstGeom>
          <a:noFill/>
          <a:ln>
            <a:noFill/>
          </a:ln>
        </p:spPr>
      </p:pic>
      <p:sp>
        <p:nvSpPr>
          <p:cNvPr id="175" name="Google Shape;175;p86"/>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
        <p:nvSpPr>
          <p:cNvPr id="176" name="Google Shape;176;p86"/>
          <p:cNvSpPr txBox="1"/>
          <p:nvPr>
            <p:ph type="title"/>
          </p:nvPr>
        </p:nvSpPr>
        <p:spPr>
          <a:xfrm>
            <a:off x="1403175" y="690800"/>
            <a:ext cx="6337500" cy="426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a:solidFill>
                  <a:schemeClr val="l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77" name="Google Shape;177;p86"/>
          <p:cNvSpPr txBox="1"/>
          <p:nvPr/>
        </p:nvSpPr>
        <p:spPr>
          <a:xfrm>
            <a:off x="3413664"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Insert Text</a:t>
            </a:r>
            <a:endParaRPr b="0" i="0" sz="1400" u="none" cap="none" strike="noStrike">
              <a:solidFill>
                <a:schemeClr val="lt1"/>
              </a:solidFill>
              <a:latin typeface="Arial"/>
              <a:ea typeface="Arial"/>
              <a:cs typeface="Arial"/>
              <a:sym typeface="Arial"/>
            </a:endParaRPr>
          </a:p>
        </p:txBody>
      </p:sp>
      <p:sp>
        <p:nvSpPr>
          <p:cNvPr id="178" name="Google Shape;178;p86"/>
          <p:cNvSpPr txBox="1"/>
          <p:nvPr/>
        </p:nvSpPr>
        <p:spPr>
          <a:xfrm>
            <a:off x="7367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Insert Text</a:t>
            </a:r>
            <a:endParaRPr b="0" i="0" sz="1400" u="none" cap="none" strike="noStrike">
              <a:solidFill>
                <a:schemeClr val="lt1"/>
              </a:solidFill>
              <a:latin typeface="Arial"/>
              <a:ea typeface="Arial"/>
              <a:cs typeface="Arial"/>
              <a:sym typeface="Arial"/>
            </a:endParaRPr>
          </a:p>
        </p:txBody>
      </p:sp>
      <p:sp>
        <p:nvSpPr>
          <p:cNvPr id="179" name="Google Shape;179;p86"/>
          <p:cNvSpPr txBox="1"/>
          <p:nvPr/>
        </p:nvSpPr>
        <p:spPr>
          <a:xfrm>
            <a:off x="60729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Insert Text</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ion A">
  <p:cSld name="Title Slide Option A">
    <p:spTree>
      <p:nvGrpSpPr>
        <p:cNvPr id="1955" name="Shape 1955"/>
        <p:cNvGrpSpPr/>
        <p:nvPr/>
      </p:nvGrpSpPr>
      <p:grpSpPr>
        <a:xfrm>
          <a:off x="0" y="0"/>
          <a:ext cx="0" cy="0"/>
          <a:chOff x="0" y="0"/>
          <a:chExt cx="0" cy="0"/>
        </a:xfrm>
      </p:grpSpPr>
      <p:pic>
        <p:nvPicPr>
          <p:cNvPr descr="Graphical user interface, website&#10;&#10;Description automatically generated" id="1956" name="Google Shape;1956;g1e5e372ccd0_3_1569"/>
          <p:cNvPicPr preferRelativeResize="0"/>
          <p:nvPr/>
        </p:nvPicPr>
        <p:blipFill rotWithShape="1">
          <a:blip r:embed="rId2">
            <a:alphaModFix/>
          </a:blip>
          <a:srcRect b="0" l="0" r="0" t="19"/>
          <a:stretch/>
        </p:blipFill>
        <p:spPr>
          <a:xfrm>
            <a:off x="15" y="962"/>
            <a:ext cx="9143987" cy="5142536"/>
          </a:xfrm>
          <a:prstGeom prst="rect">
            <a:avLst/>
          </a:prstGeom>
          <a:noFill/>
          <a:ln>
            <a:noFill/>
          </a:ln>
        </p:spPr>
      </p:pic>
      <p:sp>
        <p:nvSpPr>
          <p:cNvPr id="1957" name="Google Shape;1957;g1e5e372ccd0_3_1569"/>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58" name="Google Shape;1958;g1e5e372ccd0_3_1569"/>
          <p:cNvSpPr txBox="1"/>
          <p:nvPr>
            <p:ph idx="1" type="body"/>
          </p:nvPr>
        </p:nvSpPr>
        <p:spPr>
          <a:xfrm>
            <a:off x="387059" y="626545"/>
            <a:ext cx="4494600" cy="11145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lt1"/>
              </a:buClr>
              <a:buSzPts val="4100"/>
              <a:buNone/>
              <a:defRPr b="1" sz="4100">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59" name="Google Shape;1959;g1e5e372ccd0_3_1569"/>
          <p:cNvSpPr txBox="1"/>
          <p:nvPr>
            <p:ph idx="2" type="body"/>
          </p:nvPr>
        </p:nvSpPr>
        <p:spPr>
          <a:xfrm>
            <a:off x="387017" y="1993527"/>
            <a:ext cx="4160100" cy="233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lt1"/>
              </a:buClr>
              <a:buSzPts val="1500"/>
              <a:buNone/>
              <a:defRPr b="1" sz="1500">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60" name="Google Shape;1960;g1e5e372ccd0_3_1569"/>
          <p:cNvSpPr txBox="1"/>
          <p:nvPr>
            <p:ph idx="3" type="body"/>
          </p:nvPr>
        </p:nvSpPr>
        <p:spPr>
          <a:xfrm>
            <a:off x="387017" y="2331390"/>
            <a:ext cx="3546900" cy="233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400"/>
              <a:buNone/>
              <a:defRPr sz="1400" strike="noStrike">
                <a:solidFill>
                  <a:schemeClr val="lt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61" name="Google Shape;1961;g1e5e372ccd0_3_1569"/>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pic>
        <p:nvPicPr>
          <p:cNvPr descr="Circle with NASA in the middle&#10;" id="1962" name="Google Shape;1962;g1e5e372ccd0_3_1569" title="NASA logo"/>
          <p:cNvPicPr preferRelativeResize="0"/>
          <p:nvPr/>
        </p:nvPicPr>
        <p:blipFill rotWithShape="1">
          <a:blip r:embed="rId3">
            <a:alphaModFix/>
          </a:blip>
          <a:srcRect b="0" l="61576" r="0" t="0"/>
          <a:stretch/>
        </p:blipFill>
        <p:spPr>
          <a:xfrm>
            <a:off x="1150" y="4271700"/>
            <a:ext cx="832076" cy="827602"/>
          </a:xfrm>
          <a:prstGeom prst="rect">
            <a:avLst/>
          </a:prstGeom>
          <a:noFill/>
          <a:ln>
            <a:noFill/>
          </a:ln>
        </p:spPr>
      </p:pic>
      <p:pic>
        <p:nvPicPr>
          <p:cNvPr id="1963" name="Google Shape;1963;g1e5e372ccd0_3_1569"/>
          <p:cNvPicPr preferRelativeResize="0"/>
          <p:nvPr/>
        </p:nvPicPr>
        <p:blipFill>
          <a:blip r:embed="rId4">
            <a:alphaModFix/>
          </a:blip>
          <a:stretch>
            <a:fillRect/>
          </a:stretch>
        </p:blipFill>
        <p:spPr>
          <a:xfrm>
            <a:off x="1146" y="4999646"/>
            <a:ext cx="412075" cy="144200"/>
          </a:xfrm>
          <a:prstGeom prst="rect">
            <a:avLst/>
          </a:prstGeom>
          <a:noFill/>
          <a:ln>
            <a:noFill/>
          </a:ln>
        </p:spPr>
      </p:pic>
      <p:sp>
        <p:nvSpPr>
          <p:cNvPr id="1964" name="Google Shape;1964;g1e5e372ccd0_3_156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defRPr>
            </a:lvl1pPr>
            <a:lvl2pPr lvl="1" rtl="0">
              <a:buNone/>
              <a:defRPr sz="1300">
                <a:solidFill>
                  <a:schemeClr val="lt1"/>
                </a:solidFill>
              </a:defRPr>
            </a:lvl2pPr>
            <a:lvl3pPr lvl="2" rtl="0">
              <a:buNone/>
              <a:defRPr sz="1300">
                <a:solidFill>
                  <a:schemeClr val="lt1"/>
                </a:solidFill>
              </a:defRPr>
            </a:lvl3pPr>
            <a:lvl4pPr lvl="3" rtl="0">
              <a:buNone/>
              <a:defRPr sz="1300">
                <a:solidFill>
                  <a:schemeClr val="lt1"/>
                </a:solidFill>
              </a:defRPr>
            </a:lvl4pPr>
            <a:lvl5pPr lvl="4" rtl="0">
              <a:buNone/>
              <a:defRPr sz="1300">
                <a:solidFill>
                  <a:schemeClr val="lt1"/>
                </a:solidFill>
              </a:defRPr>
            </a:lvl5pPr>
            <a:lvl6pPr lvl="5" rtl="0">
              <a:buNone/>
              <a:defRPr sz="1300">
                <a:solidFill>
                  <a:schemeClr val="lt1"/>
                </a:solidFill>
              </a:defRPr>
            </a:lvl6pPr>
            <a:lvl7pPr lvl="6" rtl="0">
              <a:buNone/>
              <a:defRPr sz="1300">
                <a:solidFill>
                  <a:schemeClr val="lt1"/>
                </a:solidFill>
              </a:defRPr>
            </a:lvl7pPr>
            <a:lvl8pPr lvl="7" rtl="0">
              <a:buNone/>
              <a:defRPr sz="1300">
                <a:solidFill>
                  <a:schemeClr val="lt1"/>
                </a:solidFill>
              </a:defRPr>
            </a:lvl8pPr>
            <a:lvl9pPr lvl="8" rtl="0">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spTree>
      <p:nvGrpSpPr>
        <p:cNvPr id="1965" name="Shape 1965"/>
        <p:cNvGrpSpPr/>
        <p:nvPr/>
      </p:nvGrpSpPr>
      <p:grpSpPr>
        <a:xfrm>
          <a:off x="0" y="0"/>
          <a:ext cx="0" cy="0"/>
          <a:chOff x="0" y="0"/>
          <a:chExt cx="0" cy="0"/>
        </a:xfrm>
      </p:grpSpPr>
      <p:sp>
        <p:nvSpPr>
          <p:cNvPr id="1966" name="Google Shape;1966;g1e5e372ccd0_3_1579"/>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67" name="Google Shape;1967;g1e5e372ccd0_3_1579"/>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68" name="Google Shape;1968;g1e5e372ccd0_3_1579"/>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69" name="Google Shape;1969;g1e5e372ccd0_3_1579"/>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70" name="Google Shape;1970;g1e5e372ccd0_3_1579"/>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71" name="Google Shape;1971;g1e5e372ccd0_3_1579"/>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1972" name="Google Shape;1972;g1e5e372ccd0_3_1579"/>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1973" name="Google Shape;1973;g1e5e372ccd0_3_1579"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1974" name="Google Shape;1974;g1e5e372ccd0_3_1579"/>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1975" name="Google Shape;1975;g1e5e372ccd0_3_1579" title="TOPS Graphic Icon"/>
          <p:cNvPicPr preferRelativeResize="0"/>
          <p:nvPr/>
        </p:nvPicPr>
        <p:blipFill rotWithShape="1">
          <a:blip r:embed="rId4">
            <a:alphaModFix/>
          </a:blip>
          <a:srcRect b="18827" l="26787" r="26763" t="13103"/>
          <a:stretch/>
        </p:blipFill>
        <p:spPr>
          <a:xfrm>
            <a:off x="8599621" y="22176"/>
            <a:ext cx="493774" cy="668624"/>
          </a:xfrm>
          <a:prstGeom prst="rect">
            <a:avLst/>
          </a:prstGeom>
          <a:noFill/>
          <a:ln>
            <a:noFill/>
          </a:ln>
        </p:spPr>
      </p:pic>
      <p:sp>
        <p:nvSpPr>
          <p:cNvPr id="1976" name="Google Shape;1976;g1e5e372ccd0_3_157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lt1"/>
                </a:solidFill>
              </a:defRPr>
            </a:lvl1pPr>
            <a:lvl2pPr lvl="1" rtl="0">
              <a:buNone/>
              <a:defRPr sz="1300">
                <a:solidFill>
                  <a:schemeClr val="lt1"/>
                </a:solidFill>
              </a:defRPr>
            </a:lvl2pPr>
            <a:lvl3pPr lvl="2" rtl="0">
              <a:buNone/>
              <a:defRPr sz="1300">
                <a:solidFill>
                  <a:schemeClr val="lt1"/>
                </a:solidFill>
              </a:defRPr>
            </a:lvl3pPr>
            <a:lvl4pPr lvl="3" rtl="0">
              <a:buNone/>
              <a:defRPr sz="1300">
                <a:solidFill>
                  <a:schemeClr val="lt1"/>
                </a:solidFill>
              </a:defRPr>
            </a:lvl4pPr>
            <a:lvl5pPr lvl="4" rtl="0">
              <a:buNone/>
              <a:defRPr sz="1300">
                <a:solidFill>
                  <a:schemeClr val="lt1"/>
                </a:solidFill>
              </a:defRPr>
            </a:lvl5pPr>
            <a:lvl6pPr lvl="5" rtl="0">
              <a:buNone/>
              <a:defRPr sz="1300">
                <a:solidFill>
                  <a:schemeClr val="lt1"/>
                </a:solidFill>
              </a:defRPr>
            </a:lvl6pPr>
            <a:lvl7pPr lvl="6" rtl="0">
              <a:buNone/>
              <a:defRPr sz="1300">
                <a:solidFill>
                  <a:schemeClr val="lt1"/>
                </a:solidFill>
              </a:defRPr>
            </a:lvl7pPr>
            <a:lvl8pPr lvl="7" rtl="0">
              <a:buNone/>
              <a:defRPr sz="1300">
                <a:solidFill>
                  <a:schemeClr val="lt1"/>
                </a:solidFill>
              </a:defRPr>
            </a:lvl8pPr>
            <a:lvl9pPr lvl="8" rtl="0">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1" showMasterSp="0">
  <p:cSld name="9_Title and Content_2_1">
    <p:spTree>
      <p:nvGrpSpPr>
        <p:cNvPr id="1977" name="Shape 1977"/>
        <p:cNvGrpSpPr/>
        <p:nvPr/>
      </p:nvGrpSpPr>
      <p:grpSpPr>
        <a:xfrm>
          <a:off x="0" y="0"/>
          <a:ext cx="0" cy="0"/>
          <a:chOff x="0" y="0"/>
          <a:chExt cx="0" cy="0"/>
        </a:xfrm>
      </p:grpSpPr>
      <p:pic>
        <p:nvPicPr>
          <p:cNvPr id="1978" name="Google Shape;1978;g1e5e372ccd0_3_1591"/>
          <p:cNvPicPr preferRelativeResize="0"/>
          <p:nvPr/>
        </p:nvPicPr>
        <p:blipFill>
          <a:blip r:embed="rId2">
            <a:alphaModFix/>
          </a:blip>
          <a:stretch>
            <a:fillRect/>
          </a:stretch>
        </p:blipFill>
        <p:spPr>
          <a:xfrm>
            <a:off x="0" y="-77425"/>
            <a:ext cx="9281645" cy="5220925"/>
          </a:xfrm>
          <a:prstGeom prst="rect">
            <a:avLst/>
          </a:prstGeom>
          <a:noFill/>
          <a:ln>
            <a:noFill/>
          </a:ln>
        </p:spPr>
      </p:pic>
      <p:pic>
        <p:nvPicPr>
          <p:cNvPr id="1979" name="Google Shape;1979;g1e5e372ccd0_3_1591"/>
          <p:cNvPicPr preferRelativeResize="0"/>
          <p:nvPr/>
        </p:nvPicPr>
        <p:blipFill rotWithShape="1">
          <a:blip r:embed="rId3">
            <a:alphaModFix/>
          </a:blip>
          <a:srcRect b="19591" l="26309" r="26209" t="14510"/>
          <a:stretch/>
        </p:blipFill>
        <p:spPr>
          <a:xfrm>
            <a:off x="8552176" y="-11375"/>
            <a:ext cx="478848" cy="619275"/>
          </a:xfrm>
          <a:prstGeom prst="rect">
            <a:avLst/>
          </a:prstGeom>
          <a:noFill/>
          <a:ln>
            <a:noFill/>
          </a:ln>
        </p:spPr>
      </p:pic>
      <p:sp>
        <p:nvSpPr>
          <p:cNvPr id="1980" name="Google Shape;1980;g1e5e372ccd0_3_1591"/>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 sz="4400">
                <a:solidFill>
                  <a:srgbClr val="B096CB"/>
                </a:solidFill>
              </a:rPr>
              <a:t>Agenda</a:t>
            </a:r>
            <a:endParaRPr b="1" sz="4400">
              <a:solidFill>
                <a:srgbClr val="B096CB"/>
              </a:solidFill>
            </a:endParaRPr>
          </a:p>
        </p:txBody>
      </p:sp>
      <p:sp>
        <p:nvSpPr>
          <p:cNvPr id="1981" name="Google Shape;1981;g1e5e372ccd0_3_159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1">
  <p:cSld name="BLANK_4">
    <p:spTree>
      <p:nvGrpSpPr>
        <p:cNvPr id="1982" name="Shape 1982"/>
        <p:cNvGrpSpPr/>
        <p:nvPr/>
      </p:nvGrpSpPr>
      <p:grpSpPr>
        <a:xfrm>
          <a:off x="0" y="0"/>
          <a:ext cx="0" cy="0"/>
          <a:chOff x="0" y="0"/>
          <a:chExt cx="0" cy="0"/>
        </a:xfrm>
      </p:grpSpPr>
      <p:sp>
        <p:nvSpPr>
          <p:cNvPr id="1983" name="Google Shape;1983;g1e5e372ccd0_3_159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_2">
    <p:spTree>
      <p:nvGrpSpPr>
        <p:cNvPr id="1984" name="Shape 1984"/>
        <p:cNvGrpSpPr/>
        <p:nvPr/>
      </p:nvGrpSpPr>
      <p:grpSpPr>
        <a:xfrm>
          <a:off x="0" y="0"/>
          <a:ext cx="0" cy="0"/>
          <a:chOff x="0" y="0"/>
          <a:chExt cx="0" cy="0"/>
        </a:xfrm>
      </p:grpSpPr>
      <p:pic>
        <p:nvPicPr>
          <p:cNvPr id="1985" name="Google Shape;1985;g1e5e372ccd0_3_1598"/>
          <p:cNvPicPr preferRelativeResize="0"/>
          <p:nvPr/>
        </p:nvPicPr>
        <p:blipFill rotWithShape="1">
          <a:blip r:embed="rId2">
            <a:alphaModFix/>
          </a:blip>
          <a:srcRect b="0" l="0" r="0" t="0"/>
          <a:stretch/>
        </p:blipFill>
        <p:spPr>
          <a:xfrm>
            <a:off x="-7762" y="-17165"/>
            <a:ext cx="9202659" cy="5176495"/>
          </a:xfrm>
          <a:prstGeom prst="rect">
            <a:avLst/>
          </a:prstGeom>
          <a:noFill/>
          <a:ln>
            <a:noFill/>
          </a:ln>
        </p:spPr>
      </p:pic>
      <p:sp>
        <p:nvSpPr>
          <p:cNvPr id="1986" name="Google Shape;1986;g1e5e372ccd0_3_1598"/>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87" name="Google Shape;1987;g1e5e372ccd0_3_1598"/>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id="1988" name="Google Shape;1988;g1e5e372ccd0_3_1598"/>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1989" name="Google Shape;1989;g1e5e372ccd0_3_1598" title="TOPS Graphic Icon"/>
          <p:cNvPicPr preferRelativeResize="0"/>
          <p:nvPr/>
        </p:nvPicPr>
        <p:blipFill rotWithShape="1">
          <a:blip r:embed="rId4">
            <a:alphaModFix/>
          </a:blip>
          <a:srcRect b="18827" l="26787" r="26763" t="13103"/>
          <a:stretch/>
        </p:blipFill>
        <p:spPr>
          <a:xfrm>
            <a:off x="8599621" y="22176"/>
            <a:ext cx="493774" cy="668624"/>
          </a:xfrm>
          <a:prstGeom prst="rect">
            <a:avLst/>
          </a:prstGeom>
          <a:noFill/>
          <a:ln>
            <a:noFill/>
          </a:ln>
        </p:spPr>
      </p:pic>
      <p:sp>
        <p:nvSpPr>
          <p:cNvPr id="1990" name="Google Shape;1990;g1e5e372ccd0_3_159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atin typeface="Arial"/>
                <a:ea typeface="Arial"/>
                <a:cs typeface="Arial"/>
                <a:sym typeface="Arial"/>
              </a:defRPr>
            </a:lvl1pPr>
            <a:lvl2pPr lvl="1" rtl="0">
              <a:buNone/>
              <a:defRPr sz="1300">
                <a:latin typeface="Arial"/>
                <a:ea typeface="Arial"/>
                <a:cs typeface="Arial"/>
                <a:sym typeface="Arial"/>
              </a:defRPr>
            </a:lvl2pPr>
            <a:lvl3pPr lvl="2" rtl="0">
              <a:buNone/>
              <a:defRPr sz="1300">
                <a:latin typeface="Arial"/>
                <a:ea typeface="Arial"/>
                <a:cs typeface="Arial"/>
                <a:sym typeface="Arial"/>
              </a:defRPr>
            </a:lvl3pPr>
            <a:lvl4pPr lvl="3" rtl="0">
              <a:buNone/>
              <a:defRPr sz="1300">
                <a:latin typeface="Arial"/>
                <a:ea typeface="Arial"/>
                <a:cs typeface="Arial"/>
                <a:sym typeface="Arial"/>
              </a:defRPr>
            </a:lvl4pPr>
            <a:lvl5pPr lvl="4" rtl="0">
              <a:buNone/>
              <a:defRPr sz="1300">
                <a:latin typeface="Arial"/>
                <a:ea typeface="Arial"/>
                <a:cs typeface="Arial"/>
                <a:sym typeface="Arial"/>
              </a:defRPr>
            </a:lvl5pPr>
            <a:lvl6pPr lvl="5" rtl="0">
              <a:buNone/>
              <a:defRPr sz="1300">
                <a:latin typeface="Arial"/>
                <a:ea typeface="Arial"/>
                <a:cs typeface="Arial"/>
                <a:sym typeface="Arial"/>
              </a:defRPr>
            </a:lvl6pPr>
            <a:lvl7pPr lvl="6" rtl="0">
              <a:buNone/>
              <a:defRPr sz="1300">
                <a:latin typeface="Arial"/>
                <a:ea typeface="Arial"/>
                <a:cs typeface="Arial"/>
                <a:sym typeface="Arial"/>
              </a:defRPr>
            </a:lvl7pPr>
            <a:lvl8pPr lvl="7" rtl="0">
              <a:buNone/>
              <a:defRPr sz="1300">
                <a:latin typeface="Arial"/>
                <a:ea typeface="Arial"/>
                <a:cs typeface="Arial"/>
                <a:sym typeface="Arial"/>
              </a:defRPr>
            </a:lvl8pPr>
            <a:lvl9pPr lvl="8" rtl="0">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Section Header 1" showMasterSp="0">
  <p:cSld name="Section Header_1_1">
    <p:spTree>
      <p:nvGrpSpPr>
        <p:cNvPr id="1991" name="Shape 1991"/>
        <p:cNvGrpSpPr/>
        <p:nvPr/>
      </p:nvGrpSpPr>
      <p:grpSpPr>
        <a:xfrm>
          <a:off x="0" y="0"/>
          <a:ext cx="0" cy="0"/>
          <a:chOff x="0" y="0"/>
          <a:chExt cx="0" cy="0"/>
        </a:xfrm>
      </p:grpSpPr>
      <p:pic>
        <p:nvPicPr>
          <p:cNvPr id="1992" name="Google Shape;1992;g1e5e372ccd0_3_1605"/>
          <p:cNvPicPr preferRelativeResize="0"/>
          <p:nvPr/>
        </p:nvPicPr>
        <p:blipFill>
          <a:blip r:embed="rId2">
            <a:alphaModFix/>
          </a:blip>
          <a:stretch>
            <a:fillRect/>
          </a:stretch>
        </p:blipFill>
        <p:spPr>
          <a:xfrm>
            <a:off x="525" y="0"/>
            <a:ext cx="9142961" cy="5143501"/>
          </a:xfrm>
          <a:prstGeom prst="rect">
            <a:avLst/>
          </a:prstGeom>
          <a:noFill/>
          <a:ln>
            <a:noFill/>
          </a:ln>
        </p:spPr>
      </p:pic>
      <p:pic>
        <p:nvPicPr>
          <p:cNvPr descr="Diagram&#10;&#10;Description automatically generated with medium confidence" id="1993" name="Google Shape;1993;g1e5e372ccd0_3_1605"/>
          <p:cNvPicPr preferRelativeResize="0"/>
          <p:nvPr/>
        </p:nvPicPr>
        <p:blipFill rotWithShape="1">
          <a:blip r:embed="rId3">
            <a:alphaModFix/>
          </a:blip>
          <a:srcRect b="0" l="62483" r="0" t="0"/>
          <a:stretch/>
        </p:blipFill>
        <p:spPr>
          <a:xfrm>
            <a:off x="119650" y="0"/>
            <a:ext cx="741045" cy="754875"/>
          </a:xfrm>
          <a:prstGeom prst="rect">
            <a:avLst/>
          </a:prstGeom>
          <a:noFill/>
          <a:ln>
            <a:noFill/>
          </a:ln>
        </p:spPr>
      </p:pic>
      <p:pic>
        <p:nvPicPr>
          <p:cNvPr id="1994" name="Google Shape;1994;g1e5e372ccd0_3_1605"/>
          <p:cNvPicPr preferRelativeResize="0"/>
          <p:nvPr/>
        </p:nvPicPr>
        <p:blipFill>
          <a:blip r:embed="rId4">
            <a:alphaModFix/>
          </a:blip>
          <a:stretch>
            <a:fillRect/>
          </a:stretch>
        </p:blipFill>
        <p:spPr>
          <a:xfrm>
            <a:off x="-4" y="4999296"/>
            <a:ext cx="412075" cy="144200"/>
          </a:xfrm>
          <a:prstGeom prst="rect">
            <a:avLst/>
          </a:prstGeom>
          <a:noFill/>
          <a:ln>
            <a:noFill/>
          </a:ln>
        </p:spPr>
      </p:pic>
      <p:sp>
        <p:nvSpPr>
          <p:cNvPr id="1995" name="Google Shape;1995;g1e5e372ccd0_3_160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atin typeface="Arial"/>
                <a:ea typeface="Arial"/>
                <a:cs typeface="Arial"/>
                <a:sym typeface="Arial"/>
              </a:defRPr>
            </a:lvl1pPr>
            <a:lvl2pPr lvl="1" rtl="0">
              <a:buNone/>
              <a:defRPr sz="1300">
                <a:latin typeface="Arial"/>
                <a:ea typeface="Arial"/>
                <a:cs typeface="Arial"/>
                <a:sym typeface="Arial"/>
              </a:defRPr>
            </a:lvl2pPr>
            <a:lvl3pPr lvl="2" rtl="0">
              <a:buNone/>
              <a:defRPr sz="1300">
                <a:latin typeface="Arial"/>
                <a:ea typeface="Arial"/>
                <a:cs typeface="Arial"/>
                <a:sym typeface="Arial"/>
              </a:defRPr>
            </a:lvl3pPr>
            <a:lvl4pPr lvl="3" rtl="0">
              <a:buNone/>
              <a:defRPr sz="1300">
                <a:latin typeface="Arial"/>
                <a:ea typeface="Arial"/>
                <a:cs typeface="Arial"/>
                <a:sym typeface="Arial"/>
              </a:defRPr>
            </a:lvl4pPr>
            <a:lvl5pPr lvl="4" rtl="0">
              <a:buNone/>
              <a:defRPr sz="1300">
                <a:latin typeface="Arial"/>
                <a:ea typeface="Arial"/>
                <a:cs typeface="Arial"/>
                <a:sym typeface="Arial"/>
              </a:defRPr>
            </a:lvl5pPr>
            <a:lvl6pPr lvl="5" rtl="0">
              <a:buNone/>
              <a:defRPr sz="1300">
                <a:latin typeface="Arial"/>
                <a:ea typeface="Arial"/>
                <a:cs typeface="Arial"/>
                <a:sym typeface="Arial"/>
              </a:defRPr>
            </a:lvl6pPr>
            <a:lvl7pPr lvl="6" rtl="0">
              <a:buNone/>
              <a:defRPr sz="1300">
                <a:latin typeface="Arial"/>
                <a:ea typeface="Arial"/>
                <a:cs typeface="Arial"/>
                <a:sym typeface="Arial"/>
              </a:defRPr>
            </a:lvl7pPr>
            <a:lvl8pPr lvl="7" rtl="0">
              <a:buNone/>
              <a:defRPr sz="1300">
                <a:latin typeface="Arial"/>
                <a:ea typeface="Arial"/>
                <a:cs typeface="Arial"/>
                <a:sym typeface="Arial"/>
              </a:defRPr>
            </a:lvl8pPr>
            <a:lvl9pPr lvl="8" rtl="0">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3" showMasterSp="0">
  <p:cSld name="9_Title and Content_3">
    <p:spTree>
      <p:nvGrpSpPr>
        <p:cNvPr id="1996" name="Shape 1996"/>
        <p:cNvGrpSpPr/>
        <p:nvPr/>
      </p:nvGrpSpPr>
      <p:grpSpPr>
        <a:xfrm>
          <a:off x="0" y="0"/>
          <a:ext cx="0" cy="0"/>
          <a:chOff x="0" y="0"/>
          <a:chExt cx="0" cy="0"/>
        </a:xfrm>
      </p:grpSpPr>
      <p:sp>
        <p:nvSpPr>
          <p:cNvPr id="1997" name="Google Shape;1997;g1e5e372ccd0_3_1610"/>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98" name="Google Shape;1998;g1e5e372ccd0_3_1610"/>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99" name="Google Shape;1999;g1e5e372ccd0_3_1610"/>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00" name="Google Shape;2000;g1e5e372ccd0_3_1610"/>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01" name="Google Shape;2001;g1e5e372ccd0_3_161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02" name="Google Shape;2002;g1e5e372ccd0_3_161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2003" name="Google Shape;2003;g1e5e372ccd0_3_1610"/>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2004" name="Google Shape;2004;g1e5e372ccd0_3_1610"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2005" name="Google Shape;2005;g1e5e372ccd0_3_1610"/>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2006" name="Google Shape;2006;g1e5e372ccd0_3_1610" title="TOPS Graphic Icon"/>
          <p:cNvPicPr preferRelativeResize="0"/>
          <p:nvPr/>
        </p:nvPicPr>
        <p:blipFill rotWithShape="1">
          <a:blip r:embed="rId4">
            <a:alphaModFix/>
          </a:blip>
          <a:srcRect b="18827" l="26787" r="26763" t="13103"/>
          <a:stretch/>
        </p:blipFill>
        <p:spPr>
          <a:xfrm>
            <a:off x="8599621" y="22176"/>
            <a:ext cx="493774" cy="668624"/>
          </a:xfrm>
          <a:prstGeom prst="rect">
            <a:avLst/>
          </a:prstGeom>
          <a:noFill/>
          <a:ln>
            <a:noFill/>
          </a:ln>
        </p:spPr>
      </p:pic>
      <p:sp>
        <p:nvSpPr>
          <p:cNvPr id="2007" name="Google Shape;2007;g1e5e372ccd0_3_161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atin typeface="Arial"/>
                <a:ea typeface="Arial"/>
                <a:cs typeface="Arial"/>
                <a:sym typeface="Arial"/>
              </a:defRPr>
            </a:lvl1pPr>
            <a:lvl2pPr lvl="1" rtl="0">
              <a:buNone/>
              <a:defRPr sz="1300">
                <a:latin typeface="Arial"/>
                <a:ea typeface="Arial"/>
                <a:cs typeface="Arial"/>
                <a:sym typeface="Arial"/>
              </a:defRPr>
            </a:lvl2pPr>
            <a:lvl3pPr lvl="2" rtl="0">
              <a:buNone/>
              <a:defRPr sz="1300">
                <a:latin typeface="Arial"/>
                <a:ea typeface="Arial"/>
                <a:cs typeface="Arial"/>
                <a:sym typeface="Arial"/>
              </a:defRPr>
            </a:lvl3pPr>
            <a:lvl4pPr lvl="3" rtl="0">
              <a:buNone/>
              <a:defRPr sz="1300">
                <a:latin typeface="Arial"/>
                <a:ea typeface="Arial"/>
                <a:cs typeface="Arial"/>
                <a:sym typeface="Arial"/>
              </a:defRPr>
            </a:lvl4pPr>
            <a:lvl5pPr lvl="4" rtl="0">
              <a:buNone/>
              <a:defRPr sz="1300">
                <a:latin typeface="Arial"/>
                <a:ea typeface="Arial"/>
                <a:cs typeface="Arial"/>
                <a:sym typeface="Arial"/>
              </a:defRPr>
            </a:lvl5pPr>
            <a:lvl6pPr lvl="5" rtl="0">
              <a:buNone/>
              <a:defRPr sz="1300">
                <a:latin typeface="Arial"/>
                <a:ea typeface="Arial"/>
                <a:cs typeface="Arial"/>
                <a:sym typeface="Arial"/>
              </a:defRPr>
            </a:lvl6pPr>
            <a:lvl7pPr lvl="6" rtl="0">
              <a:buNone/>
              <a:defRPr sz="1300">
                <a:latin typeface="Arial"/>
                <a:ea typeface="Arial"/>
                <a:cs typeface="Arial"/>
                <a:sym typeface="Arial"/>
              </a:defRPr>
            </a:lvl7pPr>
            <a:lvl8pPr lvl="7" rtl="0">
              <a:buNone/>
              <a:defRPr sz="1300">
                <a:latin typeface="Arial"/>
                <a:ea typeface="Arial"/>
                <a:cs typeface="Arial"/>
                <a:sym typeface="Arial"/>
              </a:defRPr>
            </a:lvl8pPr>
            <a:lvl9pPr lvl="8" rtl="0">
              <a:buNone/>
              <a:defRPr sz="1300">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4" showMasterSp="0">
  <p:cSld name="9_Title and Content_4">
    <p:spTree>
      <p:nvGrpSpPr>
        <p:cNvPr id="2008" name="Shape 2008"/>
        <p:cNvGrpSpPr/>
        <p:nvPr/>
      </p:nvGrpSpPr>
      <p:grpSpPr>
        <a:xfrm>
          <a:off x="0" y="0"/>
          <a:ext cx="0" cy="0"/>
          <a:chOff x="0" y="0"/>
          <a:chExt cx="0" cy="0"/>
        </a:xfrm>
      </p:grpSpPr>
      <p:sp>
        <p:nvSpPr>
          <p:cNvPr id="2009" name="Google Shape;2009;g1e5e372ccd0_3_1622"/>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10" name="Google Shape;2010;g1e5e372ccd0_3_1622"/>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1" name="Google Shape;2011;g1e5e372ccd0_3_1622"/>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17500" lvl="1" marL="914400" rtl="0" algn="l">
              <a:lnSpc>
                <a:spcPct val="90000"/>
              </a:lnSpc>
              <a:spcBef>
                <a:spcPts val="400"/>
              </a:spcBef>
              <a:spcAft>
                <a:spcPts val="0"/>
              </a:spcAft>
              <a:buClr>
                <a:schemeClr val="lt1"/>
              </a:buClr>
              <a:buSzPts val="1400"/>
              <a:buChar char="○"/>
              <a:defRPr>
                <a:solidFill>
                  <a:schemeClr val="lt1"/>
                </a:solidFill>
              </a:defRPr>
            </a:lvl2pPr>
            <a:lvl3pPr indent="-317500" lvl="2" marL="1371600" rtl="0" algn="l">
              <a:lnSpc>
                <a:spcPct val="90000"/>
              </a:lnSpc>
              <a:spcBef>
                <a:spcPts val="400"/>
              </a:spcBef>
              <a:spcAft>
                <a:spcPts val="0"/>
              </a:spcAft>
              <a:buClr>
                <a:schemeClr val="lt1"/>
              </a:buClr>
              <a:buSzPts val="14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12" name="Google Shape;2012;g1e5e372ccd0_3_1622"/>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13" name="Google Shape;2013;g1e5e372ccd0_3_1622"/>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14" name="Google Shape;2014;g1e5e372ccd0_3_1622"/>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2015" name="Google Shape;2015;g1e5e372ccd0_3_1622"/>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rtl="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rtl="0" algn="l">
              <a:lnSpc>
                <a:spcPct val="90000"/>
              </a:lnSpc>
              <a:spcBef>
                <a:spcPts val="400"/>
              </a:spcBef>
              <a:spcAft>
                <a:spcPts val="0"/>
              </a:spcAft>
              <a:buClr>
                <a:schemeClr val="lt1"/>
              </a:buClr>
              <a:buSzPts val="1800"/>
              <a:buChar char="○"/>
              <a:defRPr sz="1800">
                <a:solidFill>
                  <a:schemeClr val="lt1"/>
                </a:solidFill>
              </a:defRPr>
            </a:lvl2pPr>
            <a:lvl3pPr indent="-342900" lvl="2" marL="1371600" rtl="0" algn="l">
              <a:lnSpc>
                <a:spcPct val="90000"/>
              </a:lnSpc>
              <a:spcBef>
                <a:spcPts val="400"/>
              </a:spcBef>
              <a:spcAft>
                <a:spcPts val="0"/>
              </a:spcAft>
              <a:buClr>
                <a:schemeClr val="lt1"/>
              </a:buClr>
              <a:buSzPts val="1800"/>
              <a:buChar char="■"/>
              <a:defRPr sz="1800">
                <a:solidFill>
                  <a:schemeClr val="lt1"/>
                </a:solidFill>
              </a:defRPr>
            </a:lvl3pPr>
            <a:lvl4pPr indent="-342900" lvl="3" marL="1828800" rtl="0" algn="l">
              <a:lnSpc>
                <a:spcPct val="90000"/>
              </a:lnSpc>
              <a:spcBef>
                <a:spcPts val="400"/>
              </a:spcBef>
              <a:spcAft>
                <a:spcPts val="0"/>
              </a:spcAft>
              <a:buClr>
                <a:schemeClr val="lt1"/>
              </a:buClr>
              <a:buSzPts val="1800"/>
              <a:buChar char="●"/>
              <a:defRPr sz="1800">
                <a:solidFill>
                  <a:schemeClr val="lt1"/>
                </a:solidFill>
              </a:defRPr>
            </a:lvl4pPr>
            <a:lvl5pPr indent="-342900" lvl="4" marL="2286000" rtl="0" algn="l">
              <a:lnSpc>
                <a:spcPct val="90000"/>
              </a:lnSpc>
              <a:spcBef>
                <a:spcPts val="400"/>
              </a:spcBef>
              <a:spcAft>
                <a:spcPts val="0"/>
              </a:spcAft>
              <a:buClr>
                <a:schemeClr val="lt1"/>
              </a:buClr>
              <a:buSzPts val="1800"/>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ircle with NASA in the middle&#10;" id="2016" name="Google Shape;2016;g1e5e372ccd0_3_1622"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2017" name="Google Shape;2017;g1e5e372ccd0_3_1622"/>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descr="A top taking off." id="2018" name="Google Shape;2018;g1e5e372ccd0_3_1622" title="TOPS Graphic Icon"/>
          <p:cNvPicPr preferRelativeResize="0"/>
          <p:nvPr/>
        </p:nvPicPr>
        <p:blipFill rotWithShape="1">
          <a:blip r:embed="rId4">
            <a:alphaModFix/>
          </a:blip>
          <a:srcRect b="18827" l="26787" r="26763" t="13103"/>
          <a:stretch/>
        </p:blipFill>
        <p:spPr>
          <a:xfrm>
            <a:off x="8599621" y="22176"/>
            <a:ext cx="493774" cy="6686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showMasterSp="0">
  <p:cSld name="Blank, Dark ">
    <p:bg>
      <p:bgPr>
        <a:solidFill>
          <a:srgbClr val="4C345B"/>
        </a:solidFill>
      </p:bgPr>
    </p:bg>
    <p:spTree>
      <p:nvGrpSpPr>
        <p:cNvPr id="2019" name="Shape 2019"/>
        <p:cNvGrpSpPr/>
        <p:nvPr/>
      </p:nvGrpSpPr>
      <p:grpSpPr>
        <a:xfrm>
          <a:off x="0" y="0"/>
          <a:ext cx="0" cy="0"/>
          <a:chOff x="0" y="0"/>
          <a:chExt cx="0" cy="0"/>
        </a:xfrm>
      </p:grpSpPr>
      <p:pic>
        <p:nvPicPr>
          <p:cNvPr id="2020" name="Google Shape;2020;g1e5e372ccd0_3_1633"/>
          <p:cNvPicPr preferRelativeResize="0"/>
          <p:nvPr/>
        </p:nvPicPr>
        <p:blipFill rotWithShape="1">
          <a:blip r:embed="rId2">
            <a:alphaModFix/>
          </a:blip>
          <a:srcRect b="0" l="0" r="0" t="7166"/>
          <a:stretch/>
        </p:blipFill>
        <p:spPr>
          <a:xfrm>
            <a:off x="0" y="368401"/>
            <a:ext cx="9144000" cy="4775099"/>
          </a:xfrm>
          <a:prstGeom prst="rect">
            <a:avLst/>
          </a:prstGeom>
          <a:noFill/>
          <a:ln>
            <a:noFill/>
          </a:ln>
        </p:spPr>
      </p:pic>
      <p:sp>
        <p:nvSpPr>
          <p:cNvPr id="2021" name="Google Shape;2021;g1e5e372ccd0_3_1633"/>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lt1"/>
              </a:buClr>
              <a:buSzPts val="1000"/>
              <a:buFont typeface="Calibri"/>
              <a:buNone/>
            </a:pPr>
            <a:r>
              <a:rPr b="1" lang="en" sz="1000">
                <a:solidFill>
                  <a:schemeClr val="lt1"/>
                </a:solidFill>
                <a:latin typeface="Calibri"/>
                <a:ea typeface="Calibri"/>
                <a:cs typeface="Calibri"/>
                <a:sym typeface="Calibri"/>
              </a:rPr>
              <a:t>NASA Open-Source Science Initiative</a:t>
            </a:r>
            <a:endParaRPr b="1" sz="1000">
              <a:solidFill>
                <a:schemeClr val="lt1"/>
              </a:solidFill>
              <a:latin typeface="Calibri"/>
              <a:ea typeface="Calibri"/>
              <a:cs typeface="Calibri"/>
              <a:sym typeface="Calibri"/>
            </a:endParaRPr>
          </a:p>
        </p:txBody>
      </p:sp>
      <p:pic>
        <p:nvPicPr>
          <p:cNvPr descr="Circle with NASA in the middle&#10;" id="2022" name="Google Shape;2022;g1e5e372ccd0_3_1633" title="NASA logo"/>
          <p:cNvPicPr preferRelativeResize="0"/>
          <p:nvPr/>
        </p:nvPicPr>
        <p:blipFill rotWithShape="1">
          <a:blip r:embed="rId3">
            <a:alphaModFix/>
          </a:blip>
          <a:srcRect b="0" l="61575" r="0" t="0"/>
          <a:stretch/>
        </p:blipFill>
        <p:spPr>
          <a:xfrm>
            <a:off x="0" y="4234350"/>
            <a:ext cx="832076" cy="827602"/>
          </a:xfrm>
          <a:prstGeom prst="rect">
            <a:avLst/>
          </a:prstGeom>
          <a:noFill/>
          <a:ln>
            <a:noFill/>
          </a:ln>
        </p:spPr>
      </p:pic>
      <p:pic>
        <p:nvPicPr>
          <p:cNvPr id="2023" name="Google Shape;2023;g1e5e372ccd0_3_1633"/>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80" name="Shape 180"/>
        <p:cNvGrpSpPr/>
        <p:nvPr/>
      </p:nvGrpSpPr>
      <p:grpSpPr>
        <a:xfrm>
          <a:off x="0" y="0"/>
          <a:ext cx="0" cy="0"/>
          <a:chOff x="0" y="0"/>
          <a:chExt cx="0" cy="0"/>
        </a:xfrm>
      </p:grpSpPr>
      <p:pic>
        <p:nvPicPr>
          <p:cNvPr id="181" name="Google Shape;181;p8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2" name="Google Shape;182;p87"/>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183" name="Google Shape;183;p87" title="NASA logo"/>
          <p:cNvPicPr preferRelativeResize="0"/>
          <p:nvPr/>
        </p:nvPicPr>
        <p:blipFill rotWithShape="1">
          <a:blip r:embed="rId3">
            <a:alphaModFix/>
          </a:blip>
          <a:srcRect b="0" l="61574" r="0" t="0"/>
          <a:stretch/>
        </p:blipFill>
        <p:spPr>
          <a:xfrm>
            <a:off x="0" y="4234350"/>
            <a:ext cx="832076" cy="827602"/>
          </a:xfrm>
          <a:prstGeom prst="rect">
            <a:avLst/>
          </a:prstGeom>
          <a:noFill/>
          <a:ln>
            <a:noFill/>
          </a:ln>
        </p:spPr>
      </p:pic>
      <p:pic>
        <p:nvPicPr>
          <p:cNvPr id="184" name="Google Shape;184;p87"/>
          <p:cNvPicPr preferRelativeResize="0"/>
          <p:nvPr/>
        </p:nvPicPr>
        <p:blipFill rotWithShape="1">
          <a:blip r:embed="rId4">
            <a:alphaModFix/>
          </a:blip>
          <a:srcRect b="0" l="0" r="0" t="0"/>
          <a:stretch/>
        </p:blipFill>
        <p:spPr>
          <a:xfrm>
            <a:off x="-4" y="4999296"/>
            <a:ext cx="412075" cy="144200"/>
          </a:xfrm>
          <a:prstGeom prst="rect">
            <a:avLst/>
          </a:prstGeom>
          <a:noFill/>
          <a:ln>
            <a:noFill/>
          </a:ln>
        </p:spPr>
      </p:pic>
      <p:pic>
        <p:nvPicPr>
          <p:cNvPr descr="A top taking off." id="185" name="Google Shape;185;p87" title="TOPS Graphic Icon"/>
          <p:cNvPicPr preferRelativeResize="0"/>
          <p:nvPr/>
        </p:nvPicPr>
        <p:blipFill rotWithShape="1">
          <a:blip r:embed="rId5">
            <a:alphaModFix/>
          </a:blip>
          <a:srcRect b="18826" l="26786" r="26762" t="13103"/>
          <a:stretch/>
        </p:blipFill>
        <p:spPr>
          <a:xfrm>
            <a:off x="8599621" y="22176"/>
            <a:ext cx="493774" cy="668624"/>
          </a:xfrm>
          <a:prstGeom prst="rect">
            <a:avLst/>
          </a:prstGeom>
          <a:noFill/>
          <a:ln>
            <a:noFill/>
          </a:ln>
        </p:spPr>
      </p:pic>
      <p:sp>
        <p:nvSpPr>
          <p:cNvPr id="186" name="Google Shape;186;p87"/>
          <p:cNvSpPr txBox="1"/>
          <p:nvPr>
            <p:ph type="title"/>
          </p:nvPr>
        </p:nvSpPr>
        <p:spPr>
          <a:xfrm>
            <a:off x="4144550" y="595125"/>
            <a:ext cx="3918000" cy="668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7" name="Google Shape;187;p87"/>
          <p:cNvSpPr txBox="1"/>
          <p:nvPr>
            <p:ph idx="1" type="body"/>
          </p:nvPr>
        </p:nvSpPr>
        <p:spPr>
          <a:xfrm>
            <a:off x="4392525" y="1891625"/>
            <a:ext cx="4272000" cy="2541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bg>
      <p:bgPr>
        <a:solidFill>
          <a:srgbClr val="664878"/>
        </a:solidFill>
      </p:bgPr>
    </p:bg>
    <p:spTree>
      <p:nvGrpSpPr>
        <p:cNvPr id="188" name="Shape 188"/>
        <p:cNvGrpSpPr/>
        <p:nvPr/>
      </p:nvGrpSpPr>
      <p:grpSpPr>
        <a:xfrm>
          <a:off x="0" y="0"/>
          <a:ext cx="0" cy="0"/>
          <a:chOff x="0" y="0"/>
          <a:chExt cx="0" cy="0"/>
        </a:xfrm>
      </p:grpSpPr>
      <p:pic>
        <p:nvPicPr>
          <p:cNvPr id="189" name="Google Shape;189;p88"/>
          <p:cNvPicPr preferRelativeResize="0"/>
          <p:nvPr/>
        </p:nvPicPr>
        <p:blipFill rotWithShape="1">
          <a:blip r:embed="rId2">
            <a:alphaModFix/>
          </a:blip>
          <a:srcRect b="0" l="0" r="0" t="7227"/>
          <a:stretch/>
        </p:blipFill>
        <p:spPr>
          <a:xfrm>
            <a:off x="0" y="375500"/>
            <a:ext cx="9144000" cy="4819676"/>
          </a:xfrm>
          <a:prstGeom prst="rect">
            <a:avLst/>
          </a:prstGeom>
          <a:noFill/>
          <a:ln>
            <a:noFill/>
          </a:ln>
        </p:spPr>
      </p:pic>
      <p:pic>
        <p:nvPicPr>
          <p:cNvPr id="190" name="Google Shape;190;p88"/>
          <p:cNvPicPr preferRelativeResize="0"/>
          <p:nvPr/>
        </p:nvPicPr>
        <p:blipFill rotWithShape="1">
          <a:blip r:embed="rId3">
            <a:alphaModFix/>
          </a:blip>
          <a:srcRect b="19591" l="26308" r="26208" t="14510"/>
          <a:stretch/>
        </p:blipFill>
        <p:spPr>
          <a:xfrm>
            <a:off x="8558326" y="120250"/>
            <a:ext cx="478848" cy="619275"/>
          </a:xfrm>
          <a:prstGeom prst="rect">
            <a:avLst/>
          </a:prstGeom>
          <a:noFill/>
          <a:ln>
            <a:noFill/>
          </a:ln>
        </p:spPr>
      </p:pic>
      <p:sp>
        <p:nvSpPr>
          <p:cNvPr id="191" name="Google Shape;191;p88"/>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192" name="Shape 192"/>
        <p:cNvGrpSpPr/>
        <p:nvPr/>
      </p:nvGrpSpPr>
      <p:grpSpPr>
        <a:xfrm>
          <a:off x="0" y="0"/>
          <a:ext cx="0" cy="0"/>
          <a:chOff x="0" y="0"/>
          <a:chExt cx="0" cy="0"/>
        </a:xfrm>
      </p:grpSpPr>
      <p:pic>
        <p:nvPicPr>
          <p:cNvPr id="193" name="Google Shape;193;p89"/>
          <p:cNvPicPr preferRelativeResize="0"/>
          <p:nvPr/>
        </p:nvPicPr>
        <p:blipFill rotWithShape="1">
          <a:blip r:embed="rId2">
            <a:alphaModFix/>
          </a:blip>
          <a:srcRect b="0" l="0" r="0" t="0"/>
          <a:stretch/>
        </p:blipFill>
        <p:spPr>
          <a:xfrm>
            <a:off x="0" y="-77425"/>
            <a:ext cx="9281645" cy="5220925"/>
          </a:xfrm>
          <a:prstGeom prst="rect">
            <a:avLst/>
          </a:prstGeom>
          <a:noFill/>
          <a:ln>
            <a:noFill/>
          </a:ln>
        </p:spPr>
      </p:pic>
      <p:pic>
        <p:nvPicPr>
          <p:cNvPr id="194" name="Google Shape;194;p89"/>
          <p:cNvPicPr preferRelativeResize="0"/>
          <p:nvPr/>
        </p:nvPicPr>
        <p:blipFill rotWithShape="1">
          <a:blip r:embed="rId3">
            <a:alphaModFix/>
          </a:blip>
          <a:srcRect b="19591" l="26308" r="26208" t="14510"/>
          <a:stretch/>
        </p:blipFill>
        <p:spPr>
          <a:xfrm>
            <a:off x="8552176" y="-11375"/>
            <a:ext cx="478848" cy="619275"/>
          </a:xfrm>
          <a:prstGeom prst="rect">
            <a:avLst/>
          </a:prstGeom>
          <a:noFill/>
          <a:ln>
            <a:noFill/>
          </a:ln>
        </p:spPr>
      </p:pic>
      <p:sp>
        <p:nvSpPr>
          <p:cNvPr id="195" name="Google Shape;195;p89"/>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 sz="4400" u="none" cap="none" strike="noStrike">
                <a:solidFill>
                  <a:srgbClr val="B096CB"/>
                </a:solidFill>
                <a:latin typeface="Arial"/>
                <a:ea typeface="Arial"/>
                <a:cs typeface="Arial"/>
                <a:sym typeface="Arial"/>
              </a:rPr>
              <a:t>Agenda</a:t>
            </a:r>
            <a:endParaRPr b="1" i="0" sz="4400" u="none" cap="none" strike="noStrike">
              <a:solidFill>
                <a:srgbClr val="B096CB"/>
              </a:solidFill>
              <a:latin typeface="Arial"/>
              <a:ea typeface="Arial"/>
              <a:cs typeface="Arial"/>
              <a:sym typeface="Arial"/>
            </a:endParaRPr>
          </a:p>
        </p:txBody>
      </p:sp>
      <p:sp>
        <p:nvSpPr>
          <p:cNvPr id="196" name="Google Shape;196;p89"/>
          <p:cNvSpPr txBox="1"/>
          <p:nvPr>
            <p:ph idx="1" type="body"/>
          </p:nvPr>
        </p:nvSpPr>
        <p:spPr>
          <a:xfrm>
            <a:off x="4392525" y="1891625"/>
            <a:ext cx="4272000" cy="2541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descr="Circle with NASA in the middle&#10;" id="197" name="Google Shape;197;p89" title="NASA logo"/>
          <p:cNvPicPr preferRelativeResize="0"/>
          <p:nvPr/>
        </p:nvPicPr>
        <p:blipFill rotWithShape="1">
          <a:blip r:embed="rId4">
            <a:alphaModFix/>
          </a:blip>
          <a:srcRect b="0" l="61574" r="0" t="0"/>
          <a:stretch/>
        </p:blipFill>
        <p:spPr>
          <a:xfrm>
            <a:off x="0" y="4234350"/>
            <a:ext cx="832076" cy="827602"/>
          </a:xfrm>
          <a:prstGeom prst="rect">
            <a:avLst/>
          </a:prstGeom>
          <a:noFill/>
          <a:ln>
            <a:noFill/>
          </a:ln>
        </p:spPr>
      </p:pic>
      <p:pic>
        <p:nvPicPr>
          <p:cNvPr id="198" name="Google Shape;198;p89"/>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bg>
      <p:bgPr>
        <a:solidFill>
          <a:srgbClr val="664878"/>
        </a:solidFill>
      </p:bgPr>
    </p:bg>
    <p:spTree>
      <p:nvGrpSpPr>
        <p:cNvPr id="199" name="Shape 199"/>
        <p:cNvGrpSpPr/>
        <p:nvPr/>
      </p:nvGrpSpPr>
      <p:grpSpPr>
        <a:xfrm>
          <a:off x="0" y="0"/>
          <a:ext cx="0" cy="0"/>
          <a:chOff x="0" y="0"/>
          <a:chExt cx="0" cy="0"/>
        </a:xfrm>
      </p:grpSpPr>
      <p:pic>
        <p:nvPicPr>
          <p:cNvPr id="200" name="Google Shape;200;p90"/>
          <p:cNvPicPr preferRelativeResize="0"/>
          <p:nvPr/>
        </p:nvPicPr>
        <p:blipFill rotWithShape="1">
          <a:blip r:embed="rId2">
            <a:alphaModFix/>
          </a:blip>
          <a:srcRect b="0" l="0" r="0" t="7259"/>
          <a:stretch/>
        </p:blipFill>
        <p:spPr>
          <a:xfrm>
            <a:off x="0" y="375499"/>
            <a:ext cx="9144002" cy="4795325"/>
          </a:xfrm>
          <a:prstGeom prst="rect">
            <a:avLst/>
          </a:prstGeom>
          <a:noFill/>
          <a:ln>
            <a:noFill/>
          </a:ln>
        </p:spPr>
      </p:pic>
      <p:sp>
        <p:nvSpPr>
          <p:cNvPr id="201" name="Google Shape;201;p90"/>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02" name="Google Shape;202;p90"/>
          <p:cNvPicPr preferRelativeResize="0"/>
          <p:nvPr/>
        </p:nvPicPr>
        <p:blipFill rotWithShape="1">
          <a:blip r:embed="rId3">
            <a:alphaModFix/>
          </a:blip>
          <a:srcRect b="19591" l="26308" r="26208" t="14510"/>
          <a:stretch/>
        </p:blipFill>
        <p:spPr>
          <a:xfrm>
            <a:off x="8552176" y="67800"/>
            <a:ext cx="478848" cy="619275"/>
          </a:xfrm>
          <a:prstGeom prst="rect">
            <a:avLst/>
          </a:prstGeom>
          <a:noFill/>
          <a:ln>
            <a:noFill/>
          </a:ln>
        </p:spPr>
      </p:pic>
      <p:pic>
        <p:nvPicPr>
          <p:cNvPr id="203" name="Google Shape;203;p90"/>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
        <p:nvSpPr>
          <p:cNvPr id="204" name="Google Shape;204;p90"/>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subtitle Slide 1" showMasterSp="0">
  <p:cSld name="3_Title Slide_1">
    <p:spTree>
      <p:nvGrpSpPr>
        <p:cNvPr id="205" name="Shape 205"/>
        <p:cNvGrpSpPr/>
        <p:nvPr/>
      </p:nvGrpSpPr>
      <p:grpSpPr>
        <a:xfrm>
          <a:off x="0" y="0"/>
          <a:ext cx="0" cy="0"/>
          <a:chOff x="0" y="0"/>
          <a:chExt cx="0" cy="0"/>
        </a:xfrm>
      </p:grpSpPr>
      <p:pic>
        <p:nvPicPr>
          <p:cNvPr id="206" name="Google Shape;206;p91"/>
          <p:cNvPicPr preferRelativeResize="0"/>
          <p:nvPr/>
        </p:nvPicPr>
        <p:blipFill rotWithShape="1">
          <a:blip r:embed="rId2">
            <a:alphaModFix/>
          </a:blip>
          <a:srcRect b="0" l="0" r="0" t="0"/>
          <a:stretch/>
        </p:blipFill>
        <p:spPr>
          <a:xfrm>
            <a:off x="0" y="-275"/>
            <a:ext cx="9144000" cy="5144059"/>
          </a:xfrm>
          <a:prstGeom prst="rect">
            <a:avLst/>
          </a:prstGeom>
          <a:noFill/>
          <a:ln>
            <a:noFill/>
          </a:ln>
        </p:spPr>
      </p:pic>
      <p:sp>
        <p:nvSpPr>
          <p:cNvPr id="207" name="Google Shape;207;p91"/>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208" name="Google Shape;208;p91"/>
          <p:cNvPicPr preferRelativeResize="0"/>
          <p:nvPr/>
        </p:nvPicPr>
        <p:blipFill rotWithShape="1">
          <a:blip r:embed="rId3">
            <a:alphaModFix/>
          </a:blip>
          <a:srcRect b="0" l="0" r="0" t="0"/>
          <a:stretch/>
        </p:blipFill>
        <p:spPr>
          <a:xfrm>
            <a:off x="-162375" y="80900"/>
            <a:ext cx="2467478" cy="943000"/>
          </a:xfrm>
          <a:prstGeom prst="rect">
            <a:avLst/>
          </a:prstGeom>
          <a:noFill/>
          <a:ln>
            <a:noFill/>
          </a:ln>
        </p:spPr>
      </p:pic>
      <p:pic>
        <p:nvPicPr>
          <p:cNvPr id="209" name="Google Shape;209;p91"/>
          <p:cNvPicPr preferRelativeResize="0"/>
          <p:nvPr/>
        </p:nvPicPr>
        <p:blipFill rotWithShape="1">
          <a:blip r:embed="rId4">
            <a:alphaModFix/>
          </a:blip>
          <a:srcRect b="19591" l="26308" r="26208" t="14510"/>
          <a:stretch/>
        </p:blipFill>
        <p:spPr>
          <a:xfrm>
            <a:off x="8290272" y="80900"/>
            <a:ext cx="785479" cy="1015799"/>
          </a:xfrm>
          <a:prstGeom prst="rect">
            <a:avLst/>
          </a:prstGeom>
          <a:noFill/>
          <a:ln>
            <a:noFill/>
          </a:ln>
        </p:spPr>
      </p:pic>
      <p:sp>
        <p:nvSpPr>
          <p:cNvPr id="210" name="Google Shape;210;p91"/>
          <p:cNvSpPr txBox="1"/>
          <p:nvPr/>
        </p:nvSpPr>
        <p:spPr>
          <a:xfrm>
            <a:off x="214650" y="1372275"/>
            <a:ext cx="41034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chemeClr val="lt1"/>
                </a:solidFill>
                <a:latin typeface="Arial"/>
                <a:ea typeface="Arial"/>
                <a:cs typeface="Arial"/>
                <a:sym typeface="Arial"/>
              </a:rPr>
              <a:t>2023 Year of </a:t>
            </a:r>
            <a:r>
              <a:rPr b="1" i="0" lang="en" sz="4600" u="none" cap="none" strike="noStrike">
                <a:solidFill>
                  <a:srgbClr val="B4A7D6"/>
                </a:solidFill>
                <a:latin typeface="Arial"/>
                <a:ea typeface="Arial"/>
                <a:cs typeface="Arial"/>
                <a:sym typeface="Arial"/>
              </a:rPr>
              <a:t>Open Science</a:t>
            </a:r>
            <a:endParaRPr b="1" i="0" sz="4600" u="none" cap="none" strike="noStrike">
              <a:solidFill>
                <a:srgbClr val="B4A7D6"/>
              </a:solidFill>
              <a:latin typeface="Arial"/>
              <a:ea typeface="Arial"/>
              <a:cs typeface="Arial"/>
              <a:sym typeface="Arial"/>
            </a:endParaRPr>
          </a:p>
        </p:txBody>
      </p:sp>
      <p:pic>
        <p:nvPicPr>
          <p:cNvPr descr="Circle with NASA in the middle&#10;" id="211" name="Google Shape;211;p91" title="NASA logo"/>
          <p:cNvPicPr preferRelativeResize="0"/>
          <p:nvPr/>
        </p:nvPicPr>
        <p:blipFill rotWithShape="1">
          <a:blip r:embed="rId3">
            <a:alphaModFix/>
          </a:blip>
          <a:srcRect b="0" l="61574" r="0" t="0"/>
          <a:stretch/>
        </p:blipFill>
        <p:spPr>
          <a:xfrm>
            <a:off x="0" y="4234350"/>
            <a:ext cx="832076" cy="827602"/>
          </a:xfrm>
          <a:prstGeom prst="rect">
            <a:avLst/>
          </a:prstGeom>
          <a:noFill/>
          <a:ln>
            <a:noFill/>
          </a:ln>
        </p:spPr>
      </p:pic>
      <p:pic>
        <p:nvPicPr>
          <p:cNvPr id="212" name="Google Shape;212;p91"/>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bg>
      <p:bgPr>
        <a:solidFill>
          <a:srgbClr val="664878"/>
        </a:solidFill>
      </p:bgPr>
    </p:bg>
    <p:spTree>
      <p:nvGrpSpPr>
        <p:cNvPr id="213" name="Shape 213"/>
        <p:cNvGrpSpPr/>
        <p:nvPr/>
      </p:nvGrpSpPr>
      <p:grpSpPr>
        <a:xfrm>
          <a:off x="0" y="0"/>
          <a:ext cx="0" cy="0"/>
          <a:chOff x="0" y="0"/>
          <a:chExt cx="0" cy="0"/>
        </a:xfrm>
      </p:grpSpPr>
      <p:pic>
        <p:nvPicPr>
          <p:cNvPr id="214" name="Google Shape;214;p92"/>
          <p:cNvPicPr preferRelativeResize="0"/>
          <p:nvPr/>
        </p:nvPicPr>
        <p:blipFill rotWithShape="1">
          <a:blip r:embed="rId2">
            <a:alphaModFix/>
          </a:blip>
          <a:srcRect b="-7" l="0" r="0" t="7253"/>
          <a:stretch/>
        </p:blipFill>
        <p:spPr>
          <a:xfrm>
            <a:off x="0" y="375499"/>
            <a:ext cx="9144002" cy="4804851"/>
          </a:xfrm>
          <a:prstGeom prst="rect">
            <a:avLst/>
          </a:prstGeom>
          <a:noFill/>
          <a:ln>
            <a:noFill/>
          </a:ln>
        </p:spPr>
      </p:pic>
      <p:pic>
        <p:nvPicPr>
          <p:cNvPr id="215" name="Google Shape;215;p92"/>
          <p:cNvPicPr preferRelativeResize="0"/>
          <p:nvPr/>
        </p:nvPicPr>
        <p:blipFill rotWithShape="1">
          <a:blip r:embed="rId3">
            <a:alphaModFix/>
          </a:blip>
          <a:srcRect b="19591" l="26308" r="26208" t="14510"/>
          <a:stretch/>
        </p:blipFill>
        <p:spPr>
          <a:xfrm>
            <a:off x="8552176" y="67800"/>
            <a:ext cx="478848" cy="619275"/>
          </a:xfrm>
          <a:prstGeom prst="rect">
            <a:avLst/>
          </a:prstGeom>
          <a:noFill/>
          <a:ln>
            <a:noFill/>
          </a:ln>
        </p:spPr>
      </p:pic>
      <p:pic>
        <p:nvPicPr>
          <p:cNvPr descr="Circle with NASA in the middle&#10;" id="216" name="Google Shape;216;p92" title="NASA logo"/>
          <p:cNvPicPr preferRelativeResize="0"/>
          <p:nvPr/>
        </p:nvPicPr>
        <p:blipFill rotWithShape="1">
          <a:blip r:embed="rId4">
            <a:alphaModFix/>
          </a:blip>
          <a:srcRect b="0" l="61574" r="0" t="0"/>
          <a:stretch/>
        </p:blipFill>
        <p:spPr>
          <a:xfrm>
            <a:off x="0" y="4234350"/>
            <a:ext cx="832076" cy="827602"/>
          </a:xfrm>
          <a:prstGeom prst="rect">
            <a:avLst/>
          </a:prstGeom>
          <a:noFill/>
          <a:ln>
            <a:noFill/>
          </a:ln>
        </p:spPr>
      </p:pic>
      <p:pic>
        <p:nvPicPr>
          <p:cNvPr id="217" name="Google Shape;217;p92"/>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218" name="Google Shape;218;p92"/>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spTree>
      <p:nvGrpSpPr>
        <p:cNvPr id="219" name="Shape 219"/>
        <p:cNvGrpSpPr/>
        <p:nvPr/>
      </p:nvGrpSpPr>
      <p:grpSpPr>
        <a:xfrm>
          <a:off x="0" y="0"/>
          <a:ext cx="0" cy="0"/>
          <a:chOff x="0" y="0"/>
          <a:chExt cx="0" cy="0"/>
        </a:xfrm>
      </p:grpSpPr>
      <p:pic>
        <p:nvPicPr>
          <p:cNvPr id="220" name="Google Shape;220;p93"/>
          <p:cNvPicPr preferRelativeResize="0"/>
          <p:nvPr/>
        </p:nvPicPr>
        <p:blipFill rotWithShape="1">
          <a:blip r:embed="rId2">
            <a:alphaModFix/>
          </a:blip>
          <a:srcRect b="0" l="35670" r="0" t="0"/>
          <a:stretch/>
        </p:blipFill>
        <p:spPr>
          <a:xfrm>
            <a:off x="0" y="0"/>
            <a:ext cx="3028474" cy="5143500"/>
          </a:xfrm>
          <a:prstGeom prst="rect">
            <a:avLst/>
          </a:prstGeom>
          <a:noFill/>
          <a:ln>
            <a:noFill/>
          </a:ln>
        </p:spPr>
      </p:pic>
      <p:pic>
        <p:nvPicPr>
          <p:cNvPr id="221" name="Google Shape;221;p93"/>
          <p:cNvPicPr preferRelativeResize="0"/>
          <p:nvPr/>
        </p:nvPicPr>
        <p:blipFill rotWithShape="1">
          <a:blip r:embed="rId3">
            <a:alphaModFix/>
          </a:blip>
          <a:srcRect b="5867" l="19120" r="0" t="-5870"/>
          <a:stretch/>
        </p:blipFill>
        <p:spPr>
          <a:xfrm>
            <a:off x="0" y="-304800"/>
            <a:ext cx="7850300" cy="5448300"/>
          </a:xfrm>
          <a:prstGeom prst="rect">
            <a:avLst/>
          </a:prstGeom>
          <a:noFill/>
          <a:ln>
            <a:noFill/>
          </a:ln>
        </p:spPr>
      </p:pic>
      <p:pic>
        <p:nvPicPr>
          <p:cNvPr id="222" name="Google Shape;222;p93"/>
          <p:cNvPicPr preferRelativeResize="0"/>
          <p:nvPr/>
        </p:nvPicPr>
        <p:blipFill rotWithShape="1">
          <a:blip r:embed="rId4">
            <a:alphaModFix/>
          </a:blip>
          <a:srcRect b="19591" l="26308" r="26208" t="14510"/>
          <a:stretch/>
        </p:blipFill>
        <p:spPr>
          <a:xfrm>
            <a:off x="8552176" y="67800"/>
            <a:ext cx="478848" cy="619275"/>
          </a:xfrm>
          <a:prstGeom prst="rect">
            <a:avLst/>
          </a:prstGeom>
          <a:noFill/>
          <a:ln>
            <a:noFill/>
          </a:ln>
        </p:spPr>
      </p:pic>
      <p:pic>
        <p:nvPicPr>
          <p:cNvPr descr="Circle with NASA in the middle&#10;" id="223" name="Google Shape;223;p93" title="NASA logo"/>
          <p:cNvPicPr preferRelativeResize="0"/>
          <p:nvPr/>
        </p:nvPicPr>
        <p:blipFill rotWithShape="1">
          <a:blip r:embed="rId5">
            <a:alphaModFix/>
          </a:blip>
          <a:srcRect b="0" l="61574" r="0" t="0"/>
          <a:stretch/>
        </p:blipFill>
        <p:spPr>
          <a:xfrm>
            <a:off x="0" y="4234350"/>
            <a:ext cx="832076" cy="827602"/>
          </a:xfrm>
          <a:prstGeom prst="rect">
            <a:avLst/>
          </a:prstGeom>
          <a:noFill/>
          <a:ln>
            <a:noFill/>
          </a:ln>
        </p:spPr>
      </p:pic>
      <p:pic>
        <p:nvPicPr>
          <p:cNvPr id="224" name="Google Shape;224;p93"/>
          <p:cNvPicPr preferRelativeResize="0"/>
          <p:nvPr/>
        </p:nvPicPr>
        <p:blipFill rotWithShape="1">
          <a:blip r:embed="rId6">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23" name="Shape 23"/>
        <p:cNvGrpSpPr/>
        <p:nvPr/>
      </p:nvGrpSpPr>
      <p:grpSpPr>
        <a:xfrm>
          <a:off x="0" y="0"/>
          <a:ext cx="0" cy="0"/>
          <a:chOff x="0" y="0"/>
          <a:chExt cx="0" cy="0"/>
        </a:xfrm>
      </p:grpSpPr>
      <p:pic>
        <p:nvPicPr>
          <p:cNvPr id="24" name="Google Shape;24;p4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5" name="Google Shape;25;p48"/>
          <p:cNvSpPr txBox="1"/>
          <p:nvPr>
            <p:ph idx="1" type="body"/>
          </p:nvPr>
        </p:nvSpPr>
        <p:spPr>
          <a:xfrm>
            <a:off x="5036686" y="345816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 name="Google Shape;26;p48"/>
          <p:cNvSpPr txBox="1"/>
          <p:nvPr>
            <p:ph idx="2" type="body"/>
          </p:nvPr>
        </p:nvSpPr>
        <p:spPr>
          <a:xfrm>
            <a:off x="5036686" y="364532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 name="Google Shape;27;p48"/>
          <p:cNvSpPr txBox="1"/>
          <p:nvPr>
            <p:ph idx="3" type="body"/>
          </p:nvPr>
        </p:nvSpPr>
        <p:spPr>
          <a:xfrm>
            <a:off x="4367057" y="3392772"/>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 name="Google Shape;28;p48"/>
          <p:cNvSpPr txBox="1"/>
          <p:nvPr>
            <p:ph idx="4" type="body"/>
          </p:nvPr>
        </p:nvSpPr>
        <p:spPr>
          <a:xfrm>
            <a:off x="5037952" y="191575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 name="Google Shape;29;p48"/>
          <p:cNvSpPr txBox="1"/>
          <p:nvPr>
            <p:ph idx="5" type="body"/>
          </p:nvPr>
        </p:nvSpPr>
        <p:spPr>
          <a:xfrm>
            <a:off x="5037952" y="210291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48"/>
          <p:cNvSpPr txBox="1"/>
          <p:nvPr>
            <p:ph idx="6" type="body"/>
          </p:nvPr>
        </p:nvSpPr>
        <p:spPr>
          <a:xfrm>
            <a:off x="4368323" y="1850363"/>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48"/>
          <p:cNvSpPr txBox="1"/>
          <p:nvPr>
            <p:ph idx="7" type="body"/>
          </p:nvPr>
        </p:nvSpPr>
        <p:spPr>
          <a:xfrm>
            <a:off x="5035019" y="269070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 name="Google Shape;32;p48"/>
          <p:cNvSpPr txBox="1"/>
          <p:nvPr>
            <p:ph idx="8" type="body"/>
          </p:nvPr>
        </p:nvSpPr>
        <p:spPr>
          <a:xfrm>
            <a:off x="5035019" y="287786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p48"/>
          <p:cNvSpPr txBox="1"/>
          <p:nvPr>
            <p:ph idx="9" type="body"/>
          </p:nvPr>
        </p:nvSpPr>
        <p:spPr>
          <a:xfrm>
            <a:off x="4365389" y="2625316"/>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 name="Google Shape;34;p48"/>
          <p:cNvSpPr txBox="1"/>
          <p:nvPr>
            <p:ph idx="13" type="body"/>
          </p:nvPr>
        </p:nvSpPr>
        <p:spPr>
          <a:xfrm>
            <a:off x="7359251" y="1905194"/>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 name="Google Shape;35;p48"/>
          <p:cNvSpPr txBox="1"/>
          <p:nvPr>
            <p:ph idx="14" type="body"/>
          </p:nvPr>
        </p:nvSpPr>
        <p:spPr>
          <a:xfrm>
            <a:off x="7359251" y="209235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 name="Google Shape;36;p48"/>
          <p:cNvSpPr txBox="1"/>
          <p:nvPr>
            <p:ph idx="15" type="body"/>
          </p:nvPr>
        </p:nvSpPr>
        <p:spPr>
          <a:xfrm>
            <a:off x="6689622" y="1839801"/>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 name="Google Shape;37;p48"/>
          <p:cNvSpPr txBox="1"/>
          <p:nvPr>
            <p:ph idx="16" type="body"/>
          </p:nvPr>
        </p:nvSpPr>
        <p:spPr>
          <a:xfrm>
            <a:off x="7358222" y="269030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48"/>
          <p:cNvSpPr txBox="1"/>
          <p:nvPr>
            <p:ph idx="17" type="body"/>
          </p:nvPr>
        </p:nvSpPr>
        <p:spPr>
          <a:xfrm>
            <a:off x="7358222" y="287746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 name="Google Shape;39;p48"/>
          <p:cNvSpPr txBox="1"/>
          <p:nvPr>
            <p:ph idx="18" type="body"/>
          </p:nvPr>
        </p:nvSpPr>
        <p:spPr>
          <a:xfrm>
            <a:off x="6688592" y="2624909"/>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48"/>
          <p:cNvSpPr txBox="1"/>
          <p:nvPr>
            <p:ph idx="19" type="body"/>
          </p:nvPr>
        </p:nvSpPr>
        <p:spPr>
          <a:xfrm>
            <a:off x="7358222" y="3476071"/>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48"/>
          <p:cNvSpPr txBox="1"/>
          <p:nvPr>
            <p:ph idx="20" type="body"/>
          </p:nvPr>
        </p:nvSpPr>
        <p:spPr>
          <a:xfrm>
            <a:off x="7358222" y="366323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48"/>
          <p:cNvSpPr txBox="1"/>
          <p:nvPr>
            <p:ph idx="21" type="body"/>
          </p:nvPr>
        </p:nvSpPr>
        <p:spPr>
          <a:xfrm>
            <a:off x="6688592" y="3410678"/>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 Header_1">
    <p:spTree>
      <p:nvGrpSpPr>
        <p:cNvPr id="225" name="Shape 225"/>
        <p:cNvGrpSpPr/>
        <p:nvPr/>
      </p:nvGrpSpPr>
      <p:grpSpPr>
        <a:xfrm>
          <a:off x="0" y="0"/>
          <a:ext cx="0" cy="0"/>
          <a:chOff x="0" y="0"/>
          <a:chExt cx="0" cy="0"/>
        </a:xfrm>
      </p:grpSpPr>
      <p:pic>
        <p:nvPicPr>
          <p:cNvPr id="226" name="Google Shape;226;p94"/>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227" name="Google Shape;227;p94"/>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8" name="Google Shape;228;p94"/>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9" name="Google Shape;229;p94"/>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0" name="Google Shape;230;p94"/>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231" name="Google Shape;231;p94"/>
          <p:cNvPicPr preferRelativeResize="0"/>
          <p:nvPr/>
        </p:nvPicPr>
        <p:blipFill rotWithShape="1">
          <a:blip r:embed="rId3">
            <a:alphaModFix/>
          </a:blip>
          <a:srcRect b="0" l="62482" r="0" t="0"/>
          <a:stretch/>
        </p:blipFill>
        <p:spPr>
          <a:xfrm>
            <a:off x="119650" y="0"/>
            <a:ext cx="741045" cy="754875"/>
          </a:xfrm>
          <a:prstGeom prst="rect">
            <a:avLst/>
          </a:prstGeom>
          <a:noFill/>
          <a:ln>
            <a:noFill/>
          </a:ln>
        </p:spPr>
      </p:pic>
      <p:pic>
        <p:nvPicPr>
          <p:cNvPr id="232" name="Google Shape;232;p94"/>
          <p:cNvPicPr preferRelativeResize="0"/>
          <p:nvPr/>
        </p:nvPicPr>
        <p:blipFill rotWithShape="1">
          <a:blip r:embed="rId4">
            <a:alphaModFix/>
          </a:blip>
          <a:srcRect b="19591" l="26308" r="26208"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showMasterSp="0">
  <p:cSld name="2_Title and Content_1">
    <p:spTree>
      <p:nvGrpSpPr>
        <p:cNvPr id="233" name="Shape 233"/>
        <p:cNvGrpSpPr/>
        <p:nvPr/>
      </p:nvGrpSpPr>
      <p:grpSpPr>
        <a:xfrm>
          <a:off x="0" y="0"/>
          <a:ext cx="0" cy="0"/>
          <a:chOff x="0" y="0"/>
          <a:chExt cx="0" cy="0"/>
        </a:xfrm>
      </p:grpSpPr>
      <p:grpSp>
        <p:nvGrpSpPr>
          <p:cNvPr id="234" name="Google Shape;234;p95"/>
          <p:cNvGrpSpPr/>
          <p:nvPr/>
        </p:nvGrpSpPr>
        <p:grpSpPr>
          <a:xfrm>
            <a:off x="-351473" y="-27082"/>
            <a:ext cx="2398141" cy="5170416"/>
            <a:chOff x="-473777" y="-9370"/>
            <a:chExt cx="3197521" cy="6867334"/>
          </a:xfrm>
        </p:grpSpPr>
        <p:sp>
          <p:nvSpPr>
            <p:cNvPr id="235" name="Google Shape;235;p95"/>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36" name="Google Shape;236;p95"/>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237" name="Google Shape;237;p95"/>
          <p:cNvSpPr/>
          <p:nvPr/>
        </p:nvSpPr>
        <p:spPr>
          <a:xfrm>
            <a:off x="0" y="0"/>
            <a:ext cx="2202300" cy="5143500"/>
          </a:xfrm>
          <a:prstGeom prst="rect">
            <a:avLst/>
          </a:prstGeom>
          <a:solidFill>
            <a:schemeClr val="lt1">
              <a:alpha val="28627"/>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8" name="Google Shape;238;p95"/>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9" name="Google Shape;239;p95"/>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40" name="Google Shape;240;p95"/>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
        <p:nvSpPr>
          <p:cNvPr id="241" name="Google Shape;241;p95"/>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2" name="Google Shape;242;p95"/>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descr="Diagram&#10;&#10;Description automatically generated with medium confidence" id="243" name="Google Shape;243;p95"/>
          <p:cNvPicPr preferRelativeResize="0"/>
          <p:nvPr/>
        </p:nvPicPr>
        <p:blipFill rotWithShape="1">
          <a:blip r:embed="rId3">
            <a:alphaModFix/>
          </a:blip>
          <a:srcRect b="0" l="62482" r="0" t="0"/>
          <a:stretch/>
        </p:blipFill>
        <p:spPr>
          <a:xfrm>
            <a:off x="70175" y="4282975"/>
            <a:ext cx="741045" cy="754875"/>
          </a:xfrm>
          <a:prstGeom prst="rect">
            <a:avLst/>
          </a:prstGeom>
          <a:noFill/>
          <a:ln>
            <a:noFill/>
          </a:ln>
        </p:spPr>
      </p:pic>
      <p:pic>
        <p:nvPicPr>
          <p:cNvPr id="244" name="Google Shape;244;p95"/>
          <p:cNvPicPr preferRelativeResize="0"/>
          <p:nvPr/>
        </p:nvPicPr>
        <p:blipFill rotWithShape="1">
          <a:blip r:embed="rId4">
            <a:alphaModFix/>
          </a:blip>
          <a:srcRect b="19591" l="26308" r="26208"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showMasterSp="0">
  <p:cSld name="1_Title and Content_1">
    <p:spTree>
      <p:nvGrpSpPr>
        <p:cNvPr id="245" name="Shape 245"/>
        <p:cNvGrpSpPr/>
        <p:nvPr/>
      </p:nvGrpSpPr>
      <p:grpSpPr>
        <a:xfrm>
          <a:off x="0" y="0"/>
          <a:ext cx="0" cy="0"/>
          <a:chOff x="0" y="0"/>
          <a:chExt cx="0" cy="0"/>
        </a:xfrm>
      </p:grpSpPr>
      <p:pic>
        <p:nvPicPr>
          <p:cNvPr id="246" name="Google Shape;246;p96"/>
          <p:cNvPicPr preferRelativeResize="0"/>
          <p:nvPr/>
        </p:nvPicPr>
        <p:blipFill rotWithShape="1">
          <a:blip r:embed="rId2">
            <a:alphaModFix/>
          </a:blip>
          <a:srcRect b="0" l="8320" r="-8317" t="0"/>
          <a:stretch/>
        </p:blipFill>
        <p:spPr>
          <a:xfrm>
            <a:off x="0" y="0"/>
            <a:ext cx="4943475" cy="5143500"/>
          </a:xfrm>
          <a:prstGeom prst="rect">
            <a:avLst/>
          </a:prstGeom>
          <a:noFill/>
          <a:ln>
            <a:noFill/>
          </a:ln>
        </p:spPr>
      </p:pic>
      <p:sp>
        <p:nvSpPr>
          <p:cNvPr id="247" name="Google Shape;247;p96"/>
          <p:cNvSpPr/>
          <p:nvPr/>
        </p:nvSpPr>
        <p:spPr>
          <a:xfrm>
            <a:off x="0" y="0"/>
            <a:ext cx="2202300" cy="5143500"/>
          </a:xfrm>
          <a:prstGeom prst="rect">
            <a:avLst/>
          </a:prstGeom>
          <a:solidFill>
            <a:schemeClr val="lt1">
              <a:alpha val="28627"/>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48" name="Google Shape;248;p96"/>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49" name="Google Shape;249;p96"/>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0" name="Google Shape;250;p96"/>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51" name="Google Shape;251;p96"/>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2" name="Google Shape;252;p96"/>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53" name="Google Shape;253;p96"/>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254" name="Google Shape;254;p96"/>
          <p:cNvPicPr preferRelativeResize="0"/>
          <p:nvPr/>
        </p:nvPicPr>
        <p:blipFill rotWithShape="1">
          <a:blip r:embed="rId4">
            <a:alphaModFix/>
          </a:blip>
          <a:srcRect b="0" l="62482" r="0" t="0"/>
          <a:stretch/>
        </p:blipFill>
        <p:spPr>
          <a:xfrm>
            <a:off x="70175" y="4282975"/>
            <a:ext cx="741045" cy="754875"/>
          </a:xfrm>
          <a:prstGeom prst="rect">
            <a:avLst/>
          </a:prstGeom>
          <a:noFill/>
          <a:ln>
            <a:noFill/>
          </a:ln>
        </p:spPr>
      </p:pic>
      <p:pic>
        <p:nvPicPr>
          <p:cNvPr id="255" name="Google Shape;255;p96"/>
          <p:cNvPicPr preferRelativeResize="0"/>
          <p:nvPr/>
        </p:nvPicPr>
        <p:blipFill rotWithShape="1">
          <a:blip r:embed="rId5">
            <a:alphaModFix/>
          </a:blip>
          <a:srcRect b="19591" l="26308" r="26208"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1" showMasterSp="0">
  <p:cSld name="11_Title and Content_1">
    <p:spTree>
      <p:nvGrpSpPr>
        <p:cNvPr id="256" name="Shape 256"/>
        <p:cNvGrpSpPr/>
        <p:nvPr/>
      </p:nvGrpSpPr>
      <p:grpSpPr>
        <a:xfrm>
          <a:off x="0" y="0"/>
          <a:ext cx="0" cy="0"/>
          <a:chOff x="0" y="0"/>
          <a:chExt cx="0" cy="0"/>
        </a:xfrm>
      </p:grpSpPr>
      <p:grpSp>
        <p:nvGrpSpPr>
          <p:cNvPr id="257" name="Google Shape;257;p97"/>
          <p:cNvGrpSpPr/>
          <p:nvPr/>
        </p:nvGrpSpPr>
        <p:grpSpPr>
          <a:xfrm>
            <a:off x="-13625" y="-7666"/>
            <a:ext cx="9157411" cy="5151917"/>
            <a:chOff x="0" y="-2662"/>
            <a:chExt cx="12192000" cy="6859162"/>
          </a:xfrm>
        </p:grpSpPr>
        <p:sp>
          <p:nvSpPr>
            <p:cNvPr id="258" name="Google Shape;258;p97"/>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259" name="Google Shape;259;p97"/>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260" name="Google Shape;260;p97"/>
          <p:cNvGrpSpPr/>
          <p:nvPr/>
        </p:nvGrpSpPr>
        <p:grpSpPr>
          <a:xfrm>
            <a:off x="388419" y="-14421"/>
            <a:ext cx="3471257" cy="5167960"/>
            <a:chOff x="3308351" y="2370138"/>
            <a:chExt cx="2760662" cy="4110037"/>
          </a:xfrm>
        </p:grpSpPr>
        <p:sp>
          <p:nvSpPr>
            <p:cNvPr id="261" name="Google Shape;261;p97"/>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2" name="Google Shape;262;p97"/>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3" name="Google Shape;263;p97"/>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264" name="Google Shape;264;p97"/>
          <p:cNvSpPr/>
          <p:nvPr/>
        </p:nvSpPr>
        <p:spPr>
          <a:xfrm>
            <a:off x="0" y="0"/>
            <a:ext cx="9144000" cy="4816800"/>
          </a:xfrm>
          <a:prstGeom prst="rect">
            <a:avLst/>
          </a:prstGeom>
          <a:solidFill>
            <a:srgbClr val="BDCFF4">
              <a:alpha val="4431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265" name="Google Shape;265;p97"/>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6" name="Google Shape;266;p97"/>
          <p:cNvSpPr txBox="1"/>
          <p:nvPr>
            <p:ph idx="11" type="ftr"/>
          </p:nvPr>
        </p:nvSpPr>
        <p:spPr>
          <a:xfrm>
            <a:off x="3074670"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7" name="Google Shape;267;p97"/>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8" name="Google Shape;268;p97"/>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269" name="Google Shape;269;p97"/>
          <p:cNvPicPr preferRelativeResize="0"/>
          <p:nvPr/>
        </p:nvPicPr>
        <p:blipFill rotWithShape="1">
          <a:blip r:embed="rId3">
            <a:alphaModFix/>
          </a:blip>
          <a:srcRect b="0" l="62482" r="0" t="0"/>
          <a:stretch/>
        </p:blipFill>
        <p:spPr>
          <a:xfrm>
            <a:off x="8680547" y="4904723"/>
            <a:ext cx="234401" cy="238775"/>
          </a:xfrm>
          <a:prstGeom prst="rect">
            <a:avLst/>
          </a:prstGeom>
          <a:noFill/>
          <a:ln>
            <a:noFill/>
          </a:ln>
        </p:spPr>
      </p:pic>
      <p:sp>
        <p:nvSpPr>
          <p:cNvPr id="270" name="Google Shape;270;p97"/>
          <p:cNvSpPr txBox="1"/>
          <p:nvPr>
            <p:ph type="title"/>
          </p:nvPr>
        </p:nvSpPr>
        <p:spPr>
          <a:xfrm>
            <a:off x="828875" y="359500"/>
            <a:ext cx="69387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1" name="Google Shape;271;p97"/>
          <p:cNvSpPr txBox="1"/>
          <p:nvPr>
            <p:ph idx="1" type="body"/>
          </p:nvPr>
        </p:nvSpPr>
        <p:spPr>
          <a:xfrm>
            <a:off x="772975" y="905448"/>
            <a:ext cx="6938700" cy="15381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id="272" name="Google Shape;272;p97"/>
          <p:cNvPicPr preferRelativeResize="0"/>
          <p:nvPr/>
        </p:nvPicPr>
        <p:blipFill rotWithShape="1">
          <a:blip r:embed="rId4">
            <a:alphaModFix/>
          </a:blip>
          <a:srcRect b="32846" l="24618" r="23615" t="33249"/>
          <a:stretch/>
        </p:blipFill>
        <p:spPr>
          <a:xfrm>
            <a:off x="101725" y="267587"/>
            <a:ext cx="571945" cy="484799"/>
          </a:xfrm>
          <a:prstGeom prst="rect">
            <a:avLst/>
          </a:prstGeom>
          <a:noFill/>
          <a:ln>
            <a:noFill/>
          </a:ln>
        </p:spPr>
      </p:pic>
      <p:pic>
        <p:nvPicPr>
          <p:cNvPr id="273" name="Google Shape;273;p97"/>
          <p:cNvPicPr preferRelativeResize="0"/>
          <p:nvPr/>
        </p:nvPicPr>
        <p:blipFill rotWithShape="1">
          <a:blip r:embed="rId5">
            <a:alphaModFix/>
          </a:blip>
          <a:srcRect b="19591" l="26308" r="26208" t="14510"/>
          <a:stretch/>
        </p:blipFill>
        <p:spPr>
          <a:xfrm>
            <a:off x="8558326" y="12025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1" showMasterSp="0">
  <p:cSld name="4_Title and Content_1">
    <p:spTree>
      <p:nvGrpSpPr>
        <p:cNvPr id="274" name="Shape 274"/>
        <p:cNvGrpSpPr/>
        <p:nvPr/>
      </p:nvGrpSpPr>
      <p:grpSpPr>
        <a:xfrm>
          <a:off x="0" y="0"/>
          <a:ext cx="0" cy="0"/>
          <a:chOff x="0" y="0"/>
          <a:chExt cx="0" cy="0"/>
        </a:xfrm>
      </p:grpSpPr>
      <p:grpSp>
        <p:nvGrpSpPr>
          <p:cNvPr id="275" name="Google Shape;275;p98"/>
          <p:cNvGrpSpPr/>
          <p:nvPr/>
        </p:nvGrpSpPr>
        <p:grpSpPr>
          <a:xfrm>
            <a:off x="-13625" y="-7666"/>
            <a:ext cx="9157411" cy="5151917"/>
            <a:chOff x="0" y="-2662"/>
            <a:chExt cx="12192000" cy="6859162"/>
          </a:xfrm>
        </p:grpSpPr>
        <p:sp>
          <p:nvSpPr>
            <p:cNvPr id="276" name="Google Shape;276;p98"/>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277" name="Google Shape;277;p98"/>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278" name="Google Shape;278;p98"/>
          <p:cNvGrpSpPr/>
          <p:nvPr/>
        </p:nvGrpSpPr>
        <p:grpSpPr>
          <a:xfrm>
            <a:off x="388419" y="-14421"/>
            <a:ext cx="3471257" cy="5167960"/>
            <a:chOff x="3308351" y="2370138"/>
            <a:chExt cx="2760662" cy="4110037"/>
          </a:xfrm>
        </p:grpSpPr>
        <p:sp>
          <p:nvSpPr>
            <p:cNvPr id="279" name="Google Shape;279;p98"/>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0" name="Google Shape;280;p98"/>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81" name="Google Shape;281;p98"/>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282" name="Google Shape;282;p98"/>
          <p:cNvSpPr/>
          <p:nvPr/>
        </p:nvSpPr>
        <p:spPr>
          <a:xfrm>
            <a:off x="0" y="0"/>
            <a:ext cx="9144000" cy="5143500"/>
          </a:xfrm>
          <a:prstGeom prst="rect">
            <a:avLst/>
          </a:prstGeom>
          <a:solidFill>
            <a:srgbClr val="BDCFF4">
              <a:alpha val="44313"/>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283" name="Google Shape;283;p98"/>
          <p:cNvSpPr/>
          <p:nvPr/>
        </p:nvSpPr>
        <p:spPr>
          <a:xfrm>
            <a:off x="-54254" y="-25087"/>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4" name="Google Shape;284;p98"/>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5" name="Google Shape;285;p98"/>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6" name="Google Shape;286;p98"/>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87" name="Google Shape;287;p98"/>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288" name="Google Shape;288;p98"/>
          <p:cNvPicPr preferRelativeResize="0"/>
          <p:nvPr/>
        </p:nvPicPr>
        <p:blipFill rotWithShape="1">
          <a:blip r:embed="rId3">
            <a:alphaModFix/>
          </a:blip>
          <a:srcRect b="0" l="62482" r="0" t="0"/>
          <a:stretch/>
        </p:blipFill>
        <p:spPr>
          <a:xfrm>
            <a:off x="8721854" y="4676634"/>
            <a:ext cx="493776" cy="502985"/>
          </a:xfrm>
          <a:prstGeom prst="rect">
            <a:avLst/>
          </a:prstGeom>
          <a:noFill/>
          <a:ln>
            <a:noFill/>
          </a:ln>
        </p:spPr>
      </p:pic>
      <p:sp>
        <p:nvSpPr>
          <p:cNvPr id="289" name="Google Shape;289;p98"/>
          <p:cNvSpPr txBox="1"/>
          <p:nvPr>
            <p:ph type="title"/>
          </p:nvPr>
        </p:nvSpPr>
        <p:spPr>
          <a:xfrm>
            <a:off x="450917" y="5233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0" name="Google Shape;290;p98"/>
          <p:cNvSpPr txBox="1"/>
          <p:nvPr>
            <p:ph idx="1" type="body"/>
          </p:nvPr>
        </p:nvSpPr>
        <p:spPr>
          <a:xfrm>
            <a:off x="450917" y="13562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id="291" name="Google Shape;291;p98"/>
          <p:cNvPicPr preferRelativeResize="0"/>
          <p:nvPr/>
        </p:nvPicPr>
        <p:blipFill rotWithShape="1">
          <a:blip r:embed="rId4">
            <a:alphaModFix/>
          </a:blip>
          <a:srcRect b="32846" l="24618" r="23615" t="33249"/>
          <a:stretch/>
        </p:blipFill>
        <p:spPr>
          <a:xfrm>
            <a:off x="30650" y="135050"/>
            <a:ext cx="571945" cy="484799"/>
          </a:xfrm>
          <a:prstGeom prst="rect">
            <a:avLst/>
          </a:prstGeom>
          <a:noFill/>
          <a:ln>
            <a:noFill/>
          </a:ln>
        </p:spPr>
      </p:pic>
      <p:pic>
        <p:nvPicPr>
          <p:cNvPr id="292" name="Google Shape;292;p98"/>
          <p:cNvPicPr preferRelativeResize="0"/>
          <p:nvPr/>
        </p:nvPicPr>
        <p:blipFill rotWithShape="1">
          <a:blip r:embed="rId5">
            <a:alphaModFix/>
          </a:blip>
          <a:srcRect b="19591" l="26308" r="26208"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293" name="Shape 293"/>
        <p:cNvGrpSpPr/>
        <p:nvPr/>
      </p:nvGrpSpPr>
      <p:grpSpPr>
        <a:xfrm>
          <a:off x="0" y="0"/>
          <a:ext cx="0" cy="0"/>
          <a:chOff x="0" y="0"/>
          <a:chExt cx="0" cy="0"/>
        </a:xfrm>
      </p:grpSpPr>
      <p:grpSp>
        <p:nvGrpSpPr>
          <p:cNvPr id="294" name="Google Shape;294;p99"/>
          <p:cNvGrpSpPr/>
          <p:nvPr/>
        </p:nvGrpSpPr>
        <p:grpSpPr>
          <a:xfrm>
            <a:off x="-13625" y="-7666"/>
            <a:ext cx="9157411" cy="5151917"/>
            <a:chOff x="0" y="-2662"/>
            <a:chExt cx="12192000" cy="6859162"/>
          </a:xfrm>
        </p:grpSpPr>
        <p:sp>
          <p:nvSpPr>
            <p:cNvPr id="295" name="Google Shape;295;p99"/>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296" name="Google Shape;296;p99"/>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297" name="Google Shape;297;p99"/>
          <p:cNvGrpSpPr/>
          <p:nvPr/>
        </p:nvGrpSpPr>
        <p:grpSpPr>
          <a:xfrm>
            <a:off x="388419" y="-14421"/>
            <a:ext cx="3471257" cy="5167960"/>
            <a:chOff x="3308351" y="2370138"/>
            <a:chExt cx="2760662" cy="4110037"/>
          </a:xfrm>
        </p:grpSpPr>
        <p:sp>
          <p:nvSpPr>
            <p:cNvPr id="298" name="Google Shape;298;p99"/>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99" name="Google Shape;299;p99"/>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00" name="Google Shape;300;p99"/>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301" name="Google Shape;301;p99"/>
          <p:cNvSpPr/>
          <p:nvPr/>
        </p:nvSpPr>
        <p:spPr>
          <a:xfrm>
            <a:off x="-7362" y="120238"/>
            <a:ext cx="9149100" cy="4729200"/>
          </a:xfrm>
          <a:prstGeom prst="rect">
            <a:avLst/>
          </a:prstGeom>
          <a:gradFill>
            <a:gsLst>
              <a:gs pos="0">
                <a:srgbClr val="003B75"/>
              </a:gs>
              <a:gs pos="54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02" name="Google Shape;302;p99"/>
          <p:cNvSpPr txBox="1"/>
          <p:nvPr>
            <p:ph type="title"/>
          </p:nvPr>
        </p:nvSpPr>
        <p:spPr>
          <a:xfrm>
            <a:off x="720090" y="523308"/>
            <a:ext cx="77952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3" name="Google Shape;303;p99"/>
          <p:cNvSpPr txBox="1"/>
          <p:nvPr>
            <p:ph idx="1" type="body"/>
          </p:nvPr>
        </p:nvSpPr>
        <p:spPr>
          <a:xfrm>
            <a:off x="754380" y="1703895"/>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30200" lvl="1" marL="914400" algn="l">
              <a:lnSpc>
                <a:spcPct val="90000"/>
              </a:lnSpc>
              <a:spcBef>
                <a:spcPts val="1200"/>
              </a:spcBef>
              <a:spcAft>
                <a:spcPts val="0"/>
              </a:spcAft>
              <a:buClr>
                <a:schemeClr val="lt1"/>
              </a:buClr>
              <a:buSzPts val="1600"/>
              <a:buChar char="○"/>
              <a:defRPr sz="1600">
                <a:solidFill>
                  <a:schemeClr val="lt1"/>
                </a:solidFill>
              </a:defRPr>
            </a:lvl2pPr>
            <a:lvl3pPr indent="-317500" lvl="2" marL="1371600" algn="l">
              <a:lnSpc>
                <a:spcPct val="90000"/>
              </a:lnSpc>
              <a:spcBef>
                <a:spcPts val="1200"/>
              </a:spcBef>
              <a:spcAft>
                <a:spcPts val="0"/>
              </a:spcAft>
              <a:buClr>
                <a:schemeClr val="lt1"/>
              </a:buClr>
              <a:buSzPts val="1400"/>
              <a:buChar char="■"/>
              <a:defRPr>
                <a:solidFill>
                  <a:schemeClr val="lt1"/>
                </a:solidFill>
              </a:defRPr>
            </a:lvl3pPr>
            <a:lvl4pPr indent="-317500" lvl="3" marL="1828800" algn="l">
              <a:lnSpc>
                <a:spcPct val="90000"/>
              </a:lnSpc>
              <a:spcBef>
                <a:spcPts val="1200"/>
              </a:spcBef>
              <a:spcAft>
                <a:spcPts val="0"/>
              </a:spcAft>
              <a:buClr>
                <a:schemeClr val="lt1"/>
              </a:buClr>
              <a:buSzPts val="1400"/>
              <a:buChar char="●"/>
              <a:defRPr>
                <a:solidFill>
                  <a:schemeClr val="lt1"/>
                </a:solidFill>
              </a:defRPr>
            </a:lvl4pPr>
            <a:lvl5pPr indent="-317500" lvl="4" marL="2286000" algn="l">
              <a:lnSpc>
                <a:spcPct val="90000"/>
              </a:lnSpc>
              <a:spcBef>
                <a:spcPts val="1200"/>
              </a:spcBef>
              <a:spcAft>
                <a:spcPts val="0"/>
              </a:spcAft>
              <a:buClr>
                <a:schemeClr val="lt1"/>
              </a:buClr>
              <a:buSzPts val="1400"/>
              <a:buChar char="○"/>
              <a:defRPr>
                <a:solidFill>
                  <a:schemeClr val="lt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304" name="Google Shape;304;p99"/>
          <p:cNvSpPr txBox="1"/>
          <p:nvPr>
            <p:ph idx="10" type="dt"/>
          </p:nvPr>
        </p:nvSpPr>
        <p:spPr>
          <a:xfrm>
            <a:off x="0" y="530072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5" name="Google Shape;305;p99"/>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306" name="Google Shape;306;p99"/>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307" name="Google Shape;307;p99"/>
          <p:cNvPicPr preferRelativeResize="0"/>
          <p:nvPr/>
        </p:nvPicPr>
        <p:blipFill rotWithShape="1">
          <a:blip r:embed="rId3">
            <a:alphaModFix/>
          </a:blip>
          <a:srcRect b="0" l="62482" r="0" t="0"/>
          <a:stretch/>
        </p:blipFill>
        <p:spPr>
          <a:xfrm>
            <a:off x="40100" y="44600"/>
            <a:ext cx="741045" cy="754875"/>
          </a:xfrm>
          <a:prstGeom prst="rect">
            <a:avLst/>
          </a:prstGeom>
          <a:noFill/>
          <a:ln>
            <a:noFill/>
          </a:ln>
        </p:spPr>
      </p:pic>
      <p:pic>
        <p:nvPicPr>
          <p:cNvPr id="308" name="Google Shape;308;p99"/>
          <p:cNvPicPr preferRelativeResize="0"/>
          <p:nvPr/>
        </p:nvPicPr>
        <p:blipFill rotWithShape="1">
          <a:blip r:embed="rId4">
            <a:alphaModFix/>
          </a:blip>
          <a:srcRect b="19591" l="26308" r="26208" t="14510"/>
          <a:stretch/>
        </p:blipFill>
        <p:spPr>
          <a:xfrm>
            <a:off x="8529963" y="48300"/>
            <a:ext cx="582870" cy="747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spTree>
      <p:nvGrpSpPr>
        <p:cNvPr id="309" name="Shape 309"/>
        <p:cNvGrpSpPr/>
        <p:nvPr/>
      </p:nvGrpSpPr>
      <p:grpSpPr>
        <a:xfrm>
          <a:off x="0" y="0"/>
          <a:ext cx="0" cy="0"/>
          <a:chOff x="0" y="0"/>
          <a:chExt cx="0" cy="0"/>
        </a:xfrm>
      </p:grpSpPr>
      <p:grpSp>
        <p:nvGrpSpPr>
          <p:cNvPr id="310" name="Google Shape;310;p100"/>
          <p:cNvGrpSpPr/>
          <p:nvPr/>
        </p:nvGrpSpPr>
        <p:grpSpPr>
          <a:xfrm>
            <a:off x="-13625" y="-7666"/>
            <a:ext cx="9157411" cy="5151917"/>
            <a:chOff x="0" y="-2662"/>
            <a:chExt cx="12192000" cy="6859162"/>
          </a:xfrm>
        </p:grpSpPr>
        <p:sp>
          <p:nvSpPr>
            <p:cNvPr id="311" name="Google Shape;311;p100"/>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312" name="Google Shape;312;p100"/>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313" name="Google Shape;313;p100"/>
          <p:cNvGrpSpPr/>
          <p:nvPr/>
        </p:nvGrpSpPr>
        <p:grpSpPr>
          <a:xfrm>
            <a:off x="388419" y="-14421"/>
            <a:ext cx="3471257" cy="5167960"/>
            <a:chOff x="3308351" y="2370138"/>
            <a:chExt cx="2760662" cy="4110037"/>
          </a:xfrm>
        </p:grpSpPr>
        <p:sp>
          <p:nvSpPr>
            <p:cNvPr id="314" name="Google Shape;314;p100"/>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5" name="Google Shape;315;p100"/>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6" name="Google Shape;316;p100"/>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317" name="Google Shape;317;p100"/>
          <p:cNvSpPr/>
          <p:nvPr/>
        </p:nvSpPr>
        <p:spPr>
          <a:xfrm>
            <a:off x="-7362" y="120238"/>
            <a:ext cx="9149100" cy="4729200"/>
          </a:xfrm>
          <a:prstGeom prst="rect">
            <a:avLst/>
          </a:prstGeom>
          <a:gradFill>
            <a:gsLst>
              <a:gs pos="0">
                <a:srgbClr val="003B75"/>
              </a:gs>
              <a:gs pos="54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8" name="Google Shape;318;p100"/>
          <p:cNvSpPr txBox="1"/>
          <p:nvPr>
            <p:ph type="title"/>
          </p:nvPr>
        </p:nvSpPr>
        <p:spPr>
          <a:xfrm>
            <a:off x="720090" y="523308"/>
            <a:ext cx="77952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9" name="Google Shape;319;p100"/>
          <p:cNvSpPr txBox="1"/>
          <p:nvPr>
            <p:ph idx="1" type="body"/>
          </p:nvPr>
        </p:nvSpPr>
        <p:spPr>
          <a:xfrm>
            <a:off x="754380" y="1703895"/>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30200" lvl="1" marL="914400" algn="l">
              <a:lnSpc>
                <a:spcPct val="90000"/>
              </a:lnSpc>
              <a:spcBef>
                <a:spcPts val="1200"/>
              </a:spcBef>
              <a:spcAft>
                <a:spcPts val="0"/>
              </a:spcAft>
              <a:buClr>
                <a:schemeClr val="lt1"/>
              </a:buClr>
              <a:buSzPts val="1600"/>
              <a:buChar char="○"/>
              <a:defRPr sz="1600">
                <a:solidFill>
                  <a:schemeClr val="lt1"/>
                </a:solidFill>
              </a:defRPr>
            </a:lvl2pPr>
            <a:lvl3pPr indent="-317500" lvl="2" marL="1371600" algn="l">
              <a:lnSpc>
                <a:spcPct val="90000"/>
              </a:lnSpc>
              <a:spcBef>
                <a:spcPts val="1200"/>
              </a:spcBef>
              <a:spcAft>
                <a:spcPts val="0"/>
              </a:spcAft>
              <a:buClr>
                <a:schemeClr val="lt1"/>
              </a:buClr>
              <a:buSzPts val="1400"/>
              <a:buChar char="■"/>
              <a:defRPr>
                <a:solidFill>
                  <a:schemeClr val="lt1"/>
                </a:solidFill>
              </a:defRPr>
            </a:lvl3pPr>
            <a:lvl4pPr indent="-317500" lvl="3" marL="1828800" algn="l">
              <a:lnSpc>
                <a:spcPct val="90000"/>
              </a:lnSpc>
              <a:spcBef>
                <a:spcPts val="1200"/>
              </a:spcBef>
              <a:spcAft>
                <a:spcPts val="0"/>
              </a:spcAft>
              <a:buClr>
                <a:schemeClr val="lt1"/>
              </a:buClr>
              <a:buSzPts val="1400"/>
              <a:buChar char="●"/>
              <a:defRPr>
                <a:solidFill>
                  <a:schemeClr val="lt1"/>
                </a:solidFill>
              </a:defRPr>
            </a:lvl4pPr>
            <a:lvl5pPr indent="-317500" lvl="4" marL="2286000" algn="l">
              <a:lnSpc>
                <a:spcPct val="90000"/>
              </a:lnSpc>
              <a:spcBef>
                <a:spcPts val="1200"/>
              </a:spcBef>
              <a:spcAft>
                <a:spcPts val="0"/>
              </a:spcAft>
              <a:buClr>
                <a:schemeClr val="lt1"/>
              </a:buClr>
              <a:buSzPts val="1400"/>
              <a:buChar char="○"/>
              <a:defRPr>
                <a:solidFill>
                  <a:schemeClr val="lt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320" name="Google Shape;320;p100"/>
          <p:cNvSpPr txBox="1"/>
          <p:nvPr>
            <p:ph idx="10" type="dt"/>
          </p:nvPr>
        </p:nvSpPr>
        <p:spPr>
          <a:xfrm>
            <a:off x="0" y="530072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1" name="Google Shape;321;p100"/>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322" name="Google Shape;322;p100"/>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323" name="Google Shape;323;p100"/>
          <p:cNvPicPr preferRelativeResize="0"/>
          <p:nvPr/>
        </p:nvPicPr>
        <p:blipFill rotWithShape="1">
          <a:blip r:embed="rId3">
            <a:alphaModFix/>
          </a:blip>
          <a:srcRect b="0" l="62482" r="0" t="0"/>
          <a:stretch/>
        </p:blipFill>
        <p:spPr>
          <a:xfrm>
            <a:off x="40100" y="44600"/>
            <a:ext cx="741045" cy="754875"/>
          </a:xfrm>
          <a:prstGeom prst="rect">
            <a:avLst/>
          </a:prstGeom>
          <a:noFill/>
          <a:ln>
            <a:noFill/>
          </a:ln>
        </p:spPr>
      </p:pic>
      <p:pic>
        <p:nvPicPr>
          <p:cNvPr id="324" name="Google Shape;324;p100"/>
          <p:cNvPicPr preferRelativeResize="0"/>
          <p:nvPr/>
        </p:nvPicPr>
        <p:blipFill rotWithShape="1">
          <a:blip r:embed="rId4">
            <a:alphaModFix/>
          </a:blip>
          <a:srcRect b="19591" l="26308" r="26208" t="14510"/>
          <a:stretch/>
        </p:blipFill>
        <p:spPr>
          <a:xfrm>
            <a:off x="8529963" y="48300"/>
            <a:ext cx="582870" cy="747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TITUS">
  <p:cSld name="1_Title Slide@@TITUS">
    <p:spTree>
      <p:nvGrpSpPr>
        <p:cNvPr id="325" name="Shape 325"/>
        <p:cNvGrpSpPr/>
        <p:nvPr/>
      </p:nvGrpSpPr>
      <p:grpSpPr>
        <a:xfrm>
          <a:off x="0" y="0"/>
          <a:ext cx="0" cy="0"/>
          <a:chOff x="0" y="0"/>
          <a:chExt cx="0" cy="0"/>
        </a:xfrm>
      </p:grpSpPr>
      <p:sp>
        <p:nvSpPr>
          <p:cNvPr id="326" name="Google Shape;326;p101"/>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27" name="Google Shape;327;p101"/>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28" name="Google Shape;328;p101"/>
          <p:cNvSpPr/>
          <p:nvPr>
            <p:ph idx="2" type="pic"/>
          </p:nvPr>
        </p:nvSpPr>
        <p:spPr>
          <a:xfrm>
            <a:off x="60416" y="4539343"/>
            <a:ext cx="979800" cy="528900"/>
          </a:xfrm>
          <a:prstGeom prst="rect">
            <a:avLst/>
          </a:prstGeom>
          <a:noFill/>
          <a:ln>
            <a:noFill/>
          </a:ln>
        </p:spPr>
      </p:sp>
      <p:sp>
        <p:nvSpPr>
          <p:cNvPr id="329" name="Google Shape;329;p101"/>
          <p:cNvSpPr txBox="1"/>
          <p:nvPr>
            <p:ph idx="1" type="body"/>
          </p:nvPr>
        </p:nvSpPr>
        <p:spPr>
          <a:xfrm>
            <a:off x="626779" y="659607"/>
            <a:ext cx="7890300" cy="392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2700"/>
              <a:buNone/>
              <a:defRPr b="1" sz="27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0" name="Google Shape;330;p101"/>
          <p:cNvSpPr txBox="1"/>
          <p:nvPr>
            <p:ph idx="3" type="body"/>
          </p:nvPr>
        </p:nvSpPr>
        <p:spPr>
          <a:xfrm>
            <a:off x="626269" y="1188244"/>
            <a:ext cx="7897500" cy="280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None/>
              <a:defRPr>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1" name="Google Shape;331;p101"/>
          <p:cNvSpPr txBox="1"/>
          <p:nvPr>
            <p:ph idx="12" type="sldNum"/>
          </p:nvPr>
        </p:nvSpPr>
        <p:spPr>
          <a:xfrm>
            <a:off x="8803179" y="4869953"/>
            <a:ext cx="325200" cy="273900"/>
          </a:xfrm>
          <a:prstGeom prst="rect">
            <a:avLst/>
          </a:prstGeom>
          <a:noFill/>
          <a:ln>
            <a:noFill/>
          </a:ln>
        </p:spPr>
        <p:txBody>
          <a:bodyPr anchorCtr="0" anchor="ctr" bIns="34275" lIns="68575" spcFirstLastPara="1" rIns="68575" wrap="square" tIns="34275">
            <a:normAutofit/>
          </a:bodyPr>
          <a:lstStyle>
            <a:lvl1pPr indent="0" lvl="0"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1pPr>
            <a:lvl2pPr indent="0" lvl="1"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2pPr>
            <a:lvl3pPr indent="0" lvl="2"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3pPr>
            <a:lvl4pPr indent="0" lvl="3"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4pPr>
            <a:lvl5pPr indent="0" lvl="4"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5pPr>
            <a:lvl6pPr indent="0" lvl="5"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6pPr>
            <a:lvl7pPr indent="0" lvl="6"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7pPr>
            <a:lvl8pPr indent="0" lvl="7"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8pPr>
            <a:lvl9pPr indent="0" lvl="8" marL="0" marR="0" algn="ctr">
              <a:lnSpc>
                <a:spcPct val="100000"/>
              </a:lnSpc>
              <a:spcBef>
                <a:spcPts val="0"/>
              </a:spcBef>
              <a:spcAft>
                <a:spcPts val="0"/>
              </a:spcAft>
              <a:buClr>
                <a:srgbClr val="000000"/>
              </a:buClr>
              <a:buSzPts val="1000"/>
              <a:buFont typeface="Arial"/>
              <a:buNone/>
              <a:defRPr b="1" i="0" sz="90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background pattern&#10;&#10;Description automatically generated" id="332" name="Google Shape;332;p101"/>
          <p:cNvPicPr preferRelativeResize="0"/>
          <p:nvPr/>
        </p:nvPicPr>
        <p:blipFill rotWithShape="1">
          <a:blip r:embed="rId2">
            <a:alphaModFix/>
          </a:blip>
          <a:srcRect b="0" l="0" r="0" t="0"/>
          <a:stretch/>
        </p:blipFill>
        <p:spPr>
          <a:xfrm>
            <a:off x="1143" y="0"/>
            <a:ext cx="9141711" cy="5143501"/>
          </a:xfrm>
          <a:prstGeom prst="rect">
            <a:avLst/>
          </a:prstGeom>
          <a:noFill/>
          <a:ln>
            <a:noFill/>
          </a:ln>
        </p:spPr>
      </p:pic>
      <p:pic>
        <p:nvPicPr>
          <p:cNvPr descr="Circle with NASA in the middle&#10;" id="333" name="Google Shape;333;p101" title="NASA logo"/>
          <p:cNvPicPr preferRelativeResize="0"/>
          <p:nvPr/>
        </p:nvPicPr>
        <p:blipFill rotWithShape="1">
          <a:blip r:embed="rId3">
            <a:alphaModFix/>
          </a:blip>
          <a:srcRect b="0" l="61576" r="0" t="0"/>
          <a:stretch/>
        </p:blipFill>
        <p:spPr>
          <a:xfrm>
            <a:off x="0" y="4433063"/>
            <a:ext cx="624058" cy="620702"/>
          </a:xfrm>
          <a:prstGeom prst="rect">
            <a:avLst/>
          </a:prstGeom>
          <a:noFill/>
          <a:ln>
            <a:noFill/>
          </a:ln>
        </p:spPr>
      </p:pic>
      <p:pic>
        <p:nvPicPr>
          <p:cNvPr id="334" name="Google Shape;334;p101"/>
          <p:cNvPicPr preferRelativeResize="0"/>
          <p:nvPr/>
        </p:nvPicPr>
        <p:blipFill rotWithShape="1">
          <a:blip r:embed="rId4">
            <a:alphaModFix/>
          </a:blip>
          <a:srcRect b="0" l="0" r="0" t="0"/>
          <a:stretch/>
        </p:blipFill>
        <p:spPr>
          <a:xfrm>
            <a:off x="-3" y="5006772"/>
            <a:ext cx="309056" cy="108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3" showMasterSp="0">
  <p:cSld name="9_Title and Content_3">
    <p:spTree>
      <p:nvGrpSpPr>
        <p:cNvPr id="335" name="Shape 335"/>
        <p:cNvGrpSpPr/>
        <p:nvPr/>
      </p:nvGrpSpPr>
      <p:grpSpPr>
        <a:xfrm>
          <a:off x="0" y="0"/>
          <a:ext cx="0" cy="0"/>
          <a:chOff x="0" y="0"/>
          <a:chExt cx="0" cy="0"/>
        </a:xfrm>
      </p:grpSpPr>
      <p:sp>
        <p:nvSpPr>
          <p:cNvPr id="336" name="Google Shape;336;p102"/>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7" name="Google Shape;337;p102"/>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8" name="Google Shape;338;p102"/>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9" name="Google Shape;339;p102"/>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40" name="Google Shape;340;p102"/>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41" name="Google Shape;341;p102"/>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342" name="Google Shape;342;p102"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343" name="Google Shape;343;p102"/>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344" name="Google Shape;344;p102" title="TOPS Graphic Icon"/>
          <p:cNvPicPr preferRelativeResize="0"/>
          <p:nvPr/>
        </p:nvPicPr>
        <p:blipFill rotWithShape="1">
          <a:blip r:embed="rId4">
            <a:alphaModFix/>
          </a:blip>
          <a:srcRect b="18826" l="26786" r="26762" t="13103"/>
          <a:stretch/>
        </p:blipFill>
        <p:spPr>
          <a:xfrm>
            <a:off x="8482224" y="22175"/>
            <a:ext cx="611177" cy="8276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showMasterSp="0">
  <p:cSld name="BLANK_1">
    <p:bg>
      <p:bgPr>
        <a:solidFill>
          <a:srgbClr val="664878"/>
        </a:solidFill>
      </p:bgPr>
    </p:bg>
    <p:spTree>
      <p:nvGrpSpPr>
        <p:cNvPr id="352" name="Shape 352"/>
        <p:cNvGrpSpPr/>
        <p:nvPr/>
      </p:nvGrpSpPr>
      <p:grpSpPr>
        <a:xfrm>
          <a:off x="0" y="0"/>
          <a:ext cx="0" cy="0"/>
          <a:chOff x="0" y="0"/>
          <a:chExt cx="0" cy="0"/>
        </a:xfrm>
      </p:grpSpPr>
      <p:pic>
        <p:nvPicPr>
          <p:cNvPr id="353" name="Google Shape;353;g25212617b6d_0_281"/>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sp>
        <p:nvSpPr>
          <p:cNvPr id="354" name="Google Shape;354;g25212617b6d_0_2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3" name="Shape 43"/>
        <p:cNvGrpSpPr/>
        <p:nvPr/>
      </p:nvGrpSpPr>
      <p:grpSpPr>
        <a:xfrm>
          <a:off x="0" y="0"/>
          <a:ext cx="0" cy="0"/>
          <a:chOff x="0" y="0"/>
          <a:chExt cx="0" cy="0"/>
        </a:xfrm>
      </p:grpSpPr>
      <p:sp>
        <p:nvSpPr>
          <p:cNvPr id="44" name="Google Shape;44;p49"/>
          <p:cNvSpPr/>
          <p:nvPr/>
        </p:nvSpPr>
        <p:spPr>
          <a:xfrm>
            <a:off x="-5073" y="0"/>
            <a:ext cx="9149100" cy="5143500"/>
          </a:xfrm>
          <a:prstGeom prst="rect">
            <a:avLst/>
          </a:prstGeom>
          <a:gradFill>
            <a:gsLst>
              <a:gs pos="0">
                <a:schemeClr val="dk1"/>
              </a:gs>
              <a:gs pos="54000">
                <a:schemeClr val="dk1"/>
              </a:gs>
              <a:gs pos="100000">
                <a:schemeClr val="dk1"/>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spTree>
      <p:nvGrpSpPr>
        <p:cNvPr id="355" name="Shape 355"/>
        <p:cNvGrpSpPr/>
        <p:nvPr/>
      </p:nvGrpSpPr>
      <p:grpSpPr>
        <a:xfrm>
          <a:off x="0" y="0"/>
          <a:ext cx="0" cy="0"/>
          <a:chOff x="0" y="0"/>
          <a:chExt cx="0" cy="0"/>
        </a:xfrm>
      </p:grpSpPr>
      <p:sp>
        <p:nvSpPr>
          <p:cNvPr id="356" name="Google Shape;356;g25212617b6d_0_2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Section Header" showMasterSp="0">
  <p:cSld name="Section Header">
    <p:spTree>
      <p:nvGrpSpPr>
        <p:cNvPr id="357" name="Shape 357"/>
        <p:cNvGrpSpPr/>
        <p:nvPr/>
      </p:nvGrpSpPr>
      <p:grpSpPr>
        <a:xfrm>
          <a:off x="0" y="0"/>
          <a:ext cx="0" cy="0"/>
          <a:chOff x="0" y="0"/>
          <a:chExt cx="0" cy="0"/>
        </a:xfrm>
      </p:grpSpPr>
      <p:pic>
        <p:nvPicPr>
          <p:cNvPr id="358" name="Google Shape;358;g25212617b6d_0_270"/>
          <p:cNvPicPr preferRelativeResize="0"/>
          <p:nvPr/>
        </p:nvPicPr>
        <p:blipFill rotWithShape="1">
          <a:blip r:embed="rId2">
            <a:alphaModFix/>
          </a:blip>
          <a:srcRect b="0" l="0" r="0" t="0"/>
          <a:stretch/>
        </p:blipFill>
        <p:spPr>
          <a:xfrm>
            <a:off x="525" y="0"/>
            <a:ext cx="9142961" cy="5143501"/>
          </a:xfrm>
          <a:prstGeom prst="rect">
            <a:avLst/>
          </a:prstGeom>
          <a:noFill/>
          <a:ln>
            <a:noFill/>
          </a:ln>
        </p:spPr>
      </p:pic>
      <p:pic>
        <p:nvPicPr>
          <p:cNvPr descr="Diagram&#10;&#10;Description automatically generated with medium confidence" id="359" name="Google Shape;359;g25212617b6d_0_270"/>
          <p:cNvPicPr preferRelativeResize="0"/>
          <p:nvPr/>
        </p:nvPicPr>
        <p:blipFill rotWithShape="1">
          <a:blip r:embed="rId3">
            <a:alphaModFix/>
          </a:blip>
          <a:srcRect b="0" l="62482" r="0" t="0"/>
          <a:stretch/>
        </p:blipFill>
        <p:spPr>
          <a:xfrm>
            <a:off x="119650" y="0"/>
            <a:ext cx="741045" cy="754875"/>
          </a:xfrm>
          <a:prstGeom prst="rect">
            <a:avLst/>
          </a:prstGeom>
          <a:noFill/>
          <a:ln>
            <a:noFill/>
          </a:ln>
        </p:spPr>
      </p:pic>
      <p:pic>
        <p:nvPicPr>
          <p:cNvPr id="360" name="Google Shape;360;g25212617b6d_0_270"/>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
        <p:nvSpPr>
          <p:cNvPr id="361" name="Google Shape;361;g25212617b6d_0_27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362" name="Shape 362"/>
        <p:cNvGrpSpPr/>
        <p:nvPr/>
      </p:nvGrpSpPr>
      <p:grpSpPr>
        <a:xfrm>
          <a:off x="0" y="0"/>
          <a:ext cx="0" cy="0"/>
          <a:chOff x="0" y="0"/>
          <a:chExt cx="0" cy="0"/>
        </a:xfrm>
      </p:grpSpPr>
      <p:pic>
        <p:nvPicPr>
          <p:cNvPr id="363" name="Google Shape;363;g25212617b6d_0_275"/>
          <p:cNvPicPr preferRelativeResize="0"/>
          <p:nvPr/>
        </p:nvPicPr>
        <p:blipFill rotWithShape="1">
          <a:blip r:embed="rId2">
            <a:alphaModFix/>
          </a:blip>
          <a:srcRect b="9109" l="0" r="0" t="8375"/>
          <a:stretch/>
        </p:blipFill>
        <p:spPr>
          <a:xfrm>
            <a:off x="0" y="0"/>
            <a:ext cx="9143999" cy="5143501"/>
          </a:xfrm>
          <a:prstGeom prst="rect">
            <a:avLst/>
          </a:prstGeom>
          <a:noFill/>
          <a:ln>
            <a:noFill/>
          </a:ln>
        </p:spPr>
      </p:pic>
      <p:pic>
        <p:nvPicPr>
          <p:cNvPr id="364" name="Google Shape;364;g25212617b6d_0_275"/>
          <p:cNvPicPr preferRelativeResize="0"/>
          <p:nvPr/>
        </p:nvPicPr>
        <p:blipFill rotWithShape="1">
          <a:blip r:embed="rId3">
            <a:alphaModFix/>
          </a:blip>
          <a:srcRect b="19591" l="26308" r="26209" t="14510"/>
          <a:stretch/>
        </p:blipFill>
        <p:spPr>
          <a:xfrm>
            <a:off x="8499749" y="67800"/>
            <a:ext cx="531277" cy="687074"/>
          </a:xfrm>
          <a:prstGeom prst="rect">
            <a:avLst/>
          </a:prstGeom>
          <a:noFill/>
          <a:ln>
            <a:noFill/>
          </a:ln>
        </p:spPr>
      </p:pic>
      <p:pic>
        <p:nvPicPr>
          <p:cNvPr descr="Circle with NASA in the middle&#10;" id="365" name="Google Shape;365;g25212617b6d_0_275"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366" name="Google Shape;366;g25212617b6d_0_275"/>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367" name="Google Shape;367;g25212617b6d_0_27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rgbClr val="664878"/>
        </a:solidFill>
      </p:bgPr>
    </p:bg>
    <p:spTree>
      <p:nvGrpSpPr>
        <p:cNvPr id="368" name="Shape 368"/>
        <p:cNvGrpSpPr/>
        <p:nvPr/>
      </p:nvGrpSpPr>
      <p:grpSpPr>
        <a:xfrm>
          <a:off x="0" y="0"/>
          <a:ext cx="0" cy="0"/>
          <a:chOff x="0" y="0"/>
          <a:chExt cx="0" cy="0"/>
        </a:xfrm>
      </p:grpSpPr>
      <p:pic>
        <p:nvPicPr>
          <p:cNvPr id="369" name="Google Shape;369;g25212617b6d_0_284"/>
          <p:cNvPicPr preferRelativeResize="0"/>
          <p:nvPr/>
        </p:nvPicPr>
        <p:blipFill rotWithShape="1">
          <a:blip r:embed="rId2">
            <a:alphaModFix/>
          </a:blip>
          <a:srcRect b="0" l="0" r="0" t="6924"/>
          <a:stretch/>
        </p:blipFill>
        <p:spPr>
          <a:xfrm>
            <a:off x="0" y="361325"/>
            <a:ext cx="9226075" cy="4855926"/>
          </a:xfrm>
          <a:prstGeom prst="rect">
            <a:avLst/>
          </a:prstGeom>
          <a:noFill/>
          <a:ln>
            <a:noFill/>
          </a:ln>
        </p:spPr>
      </p:pic>
      <p:pic>
        <p:nvPicPr>
          <p:cNvPr id="370" name="Google Shape;370;g25212617b6d_0_284"/>
          <p:cNvPicPr preferRelativeResize="0"/>
          <p:nvPr/>
        </p:nvPicPr>
        <p:blipFill rotWithShape="1">
          <a:blip r:embed="rId3">
            <a:alphaModFix/>
          </a:blip>
          <a:srcRect b="19591" l="26308" r="26209" t="14510"/>
          <a:stretch/>
        </p:blipFill>
        <p:spPr>
          <a:xfrm>
            <a:off x="8552176" y="67800"/>
            <a:ext cx="478848" cy="619275"/>
          </a:xfrm>
          <a:prstGeom prst="rect">
            <a:avLst/>
          </a:prstGeom>
          <a:noFill/>
          <a:ln>
            <a:noFill/>
          </a:ln>
        </p:spPr>
      </p:pic>
      <p:sp>
        <p:nvSpPr>
          <p:cNvPr id="371" name="Google Shape;371;g25212617b6d_0_284"/>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pic>
        <p:nvPicPr>
          <p:cNvPr descr="Circle with NASA in the middle&#10;" id="372" name="Google Shape;372;g25212617b6d_0_284"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373" name="Google Shape;373;g25212617b6d_0_284"/>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374" name="Google Shape;374;g25212617b6d_0_2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375" name="Shape 375"/>
        <p:cNvGrpSpPr/>
        <p:nvPr/>
      </p:nvGrpSpPr>
      <p:grpSpPr>
        <a:xfrm>
          <a:off x="0" y="0"/>
          <a:ext cx="0" cy="0"/>
          <a:chOff x="0" y="0"/>
          <a:chExt cx="0" cy="0"/>
        </a:xfrm>
      </p:grpSpPr>
      <p:sp>
        <p:nvSpPr>
          <p:cNvPr id="376" name="Google Shape;376;g25212617b6d_0_291"/>
          <p:cNvSpPr/>
          <p:nvPr/>
        </p:nvSpPr>
        <p:spPr>
          <a:xfrm>
            <a:off x="-6813" y="-12676"/>
            <a:ext cx="91575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377" name="Google Shape;377;g25212617b6d_0_291"/>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378" name="Google Shape;378;g25212617b6d_0_291"/>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79" name="Google Shape;379;g25212617b6d_0_291"/>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0" name="Google Shape;380;g25212617b6d_0_291"/>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81" name="Google Shape;381;g25212617b6d_0_291"/>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382" name="Google Shape;382;g25212617b6d_0_291"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383" name="Google Shape;383;g25212617b6d_0_291"/>
          <p:cNvPicPr preferRelativeResize="0"/>
          <p:nvPr/>
        </p:nvPicPr>
        <p:blipFill rotWithShape="1">
          <a:blip r:embed="rId4">
            <a:alphaModFix/>
          </a:blip>
          <a:srcRect b="0" l="0" r="0" t="0"/>
          <a:stretch/>
        </p:blipFill>
        <p:spPr>
          <a:xfrm>
            <a:off x="-4" y="4999296"/>
            <a:ext cx="412075" cy="144200"/>
          </a:xfrm>
          <a:prstGeom prst="rect">
            <a:avLst/>
          </a:prstGeom>
          <a:noFill/>
          <a:ln>
            <a:noFill/>
          </a:ln>
        </p:spPr>
      </p:pic>
      <p:pic>
        <p:nvPicPr>
          <p:cNvPr descr="A top taking off." id="384" name="Google Shape;384;g25212617b6d_0_291" title="TOPS Graphic Icon"/>
          <p:cNvPicPr preferRelativeResize="0"/>
          <p:nvPr/>
        </p:nvPicPr>
        <p:blipFill rotWithShape="1">
          <a:blip r:embed="rId5">
            <a:alphaModFix/>
          </a:blip>
          <a:srcRect b="18826" l="26786" r="26763" t="13103"/>
          <a:stretch/>
        </p:blipFill>
        <p:spPr>
          <a:xfrm>
            <a:off x="8599621" y="22176"/>
            <a:ext cx="493774" cy="668624"/>
          </a:xfrm>
          <a:prstGeom prst="rect">
            <a:avLst/>
          </a:prstGeom>
          <a:noFill/>
          <a:ln>
            <a:noFill/>
          </a:ln>
        </p:spPr>
      </p:pic>
      <p:sp>
        <p:nvSpPr>
          <p:cNvPr id="385" name="Google Shape;385;g25212617b6d_0_291"/>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
        <p:nvSpPr>
          <p:cNvPr id="386" name="Google Shape;386;g25212617b6d_0_291"/>
          <p:cNvSpPr txBox="1"/>
          <p:nvPr>
            <p:ph type="title"/>
          </p:nvPr>
        </p:nvSpPr>
        <p:spPr>
          <a:xfrm>
            <a:off x="1403175" y="690800"/>
            <a:ext cx="6337500" cy="426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a:solidFill>
                  <a:schemeClr val="l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87" name="Google Shape;387;g25212617b6d_0_291"/>
          <p:cNvSpPr txBox="1"/>
          <p:nvPr/>
        </p:nvSpPr>
        <p:spPr>
          <a:xfrm>
            <a:off x="3413664"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Insert Text</a:t>
            </a:r>
            <a:endParaRPr b="0" i="0" sz="1400" u="none" cap="none" strike="noStrike">
              <a:solidFill>
                <a:schemeClr val="lt1"/>
              </a:solidFill>
              <a:latin typeface="Arial"/>
              <a:ea typeface="Arial"/>
              <a:cs typeface="Arial"/>
              <a:sym typeface="Arial"/>
            </a:endParaRPr>
          </a:p>
        </p:txBody>
      </p:sp>
      <p:sp>
        <p:nvSpPr>
          <p:cNvPr id="388" name="Google Shape;388;g25212617b6d_0_291"/>
          <p:cNvSpPr txBox="1"/>
          <p:nvPr/>
        </p:nvSpPr>
        <p:spPr>
          <a:xfrm>
            <a:off x="7367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Insert Text</a:t>
            </a:r>
            <a:endParaRPr b="0" i="0" sz="1400" u="none" cap="none" strike="noStrike">
              <a:solidFill>
                <a:schemeClr val="lt1"/>
              </a:solidFill>
              <a:latin typeface="Arial"/>
              <a:ea typeface="Arial"/>
              <a:cs typeface="Arial"/>
              <a:sym typeface="Arial"/>
            </a:endParaRPr>
          </a:p>
        </p:txBody>
      </p:sp>
      <p:sp>
        <p:nvSpPr>
          <p:cNvPr id="389" name="Google Shape;389;g25212617b6d_0_291"/>
          <p:cNvSpPr txBox="1"/>
          <p:nvPr/>
        </p:nvSpPr>
        <p:spPr>
          <a:xfrm>
            <a:off x="6072950" y="1672300"/>
            <a:ext cx="2400300" cy="1714500"/>
          </a:xfrm>
          <a:prstGeom prst="rect">
            <a:avLst/>
          </a:prstGeom>
          <a:solidFill>
            <a:srgbClr val="5D426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Insert Text</a:t>
            </a:r>
            <a:endParaRPr b="0" i="0" sz="1400" u="none" cap="none" strike="noStrike">
              <a:solidFill>
                <a:schemeClr val="lt1"/>
              </a:solidFill>
              <a:latin typeface="Arial"/>
              <a:ea typeface="Arial"/>
              <a:cs typeface="Arial"/>
              <a:sym typeface="Arial"/>
            </a:endParaRPr>
          </a:p>
        </p:txBody>
      </p:sp>
      <p:sp>
        <p:nvSpPr>
          <p:cNvPr id="390" name="Google Shape;390;g25212617b6d_0_29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391" name="Shape 391"/>
        <p:cNvGrpSpPr/>
        <p:nvPr/>
      </p:nvGrpSpPr>
      <p:grpSpPr>
        <a:xfrm>
          <a:off x="0" y="0"/>
          <a:ext cx="0" cy="0"/>
          <a:chOff x="0" y="0"/>
          <a:chExt cx="0" cy="0"/>
        </a:xfrm>
      </p:grpSpPr>
      <p:pic>
        <p:nvPicPr>
          <p:cNvPr id="392" name="Google Shape;392;g25212617b6d_0_307"/>
          <p:cNvPicPr preferRelativeResize="0"/>
          <p:nvPr/>
        </p:nvPicPr>
        <p:blipFill rotWithShape="1">
          <a:blip r:embed="rId2">
            <a:alphaModFix/>
          </a:blip>
          <a:srcRect b="0" l="0" r="0" t="0"/>
          <a:stretch/>
        </p:blipFill>
        <p:spPr>
          <a:xfrm>
            <a:off x="0" y="0"/>
            <a:ext cx="9144003" cy="5143499"/>
          </a:xfrm>
          <a:prstGeom prst="rect">
            <a:avLst/>
          </a:prstGeom>
          <a:noFill/>
          <a:ln>
            <a:noFill/>
          </a:ln>
        </p:spPr>
      </p:pic>
      <p:sp>
        <p:nvSpPr>
          <p:cNvPr id="393" name="Google Shape;393;g25212617b6d_0_307"/>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descr="Circle with NASA in the middle&#10;" id="394" name="Google Shape;394;g25212617b6d_0_307"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395" name="Google Shape;395;g25212617b6d_0_307"/>
          <p:cNvPicPr preferRelativeResize="0"/>
          <p:nvPr/>
        </p:nvPicPr>
        <p:blipFill rotWithShape="1">
          <a:blip r:embed="rId4">
            <a:alphaModFix/>
          </a:blip>
          <a:srcRect b="0" l="0" r="0" t="0"/>
          <a:stretch/>
        </p:blipFill>
        <p:spPr>
          <a:xfrm>
            <a:off x="-4" y="4999296"/>
            <a:ext cx="412075" cy="144200"/>
          </a:xfrm>
          <a:prstGeom prst="rect">
            <a:avLst/>
          </a:prstGeom>
          <a:noFill/>
          <a:ln>
            <a:noFill/>
          </a:ln>
        </p:spPr>
      </p:pic>
      <p:pic>
        <p:nvPicPr>
          <p:cNvPr descr="A top taking off." id="396" name="Google Shape;396;g25212617b6d_0_307" title="TOPS Graphic Icon"/>
          <p:cNvPicPr preferRelativeResize="0"/>
          <p:nvPr/>
        </p:nvPicPr>
        <p:blipFill rotWithShape="1">
          <a:blip r:embed="rId5">
            <a:alphaModFix/>
          </a:blip>
          <a:srcRect b="18826" l="26786" r="26763" t="13103"/>
          <a:stretch/>
        </p:blipFill>
        <p:spPr>
          <a:xfrm>
            <a:off x="8599621" y="22176"/>
            <a:ext cx="493774" cy="668624"/>
          </a:xfrm>
          <a:prstGeom prst="rect">
            <a:avLst/>
          </a:prstGeom>
          <a:noFill/>
          <a:ln>
            <a:noFill/>
          </a:ln>
        </p:spPr>
      </p:pic>
      <p:sp>
        <p:nvSpPr>
          <p:cNvPr id="397" name="Google Shape;397;g25212617b6d_0_307"/>
          <p:cNvSpPr txBox="1"/>
          <p:nvPr>
            <p:ph type="title"/>
          </p:nvPr>
        </p:nvSpPr>
        <p:spPr>
          <a:xfrm>
            <a:off x="4144550" y="595125"/>
            <a:ext cx="3918000" cy="668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8" name="Google Shape;398;g25212617b6d_0_307"/>
          <p:cNvSpPr txBox="1"/>
          <p:nvPr>
            <p:ph idx="1" type="body"/>
          </p:nvPr>
        </p:nvSpPr>
        <p:spPr>
          <a:xfrm>
            <a:off x="4392525" y="1891625"/>
            <a:ext cx="4272000" cy="2541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99" name="Google Shape;399;g25212617b6d_0_30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bg>
      <p:bgPr>
        <a:solidFill>
          <a:srgbClr val="664878"/>
        </a:solidFill>
      </p:bgPr>
    </p:bg>
    <p:spTree>
      <p:nvGrpSpPr>
        <p:cNvPr id="400" name="Shape 400"/>
        <p:cNvGrpSpPr/>
        <p:nvPr/>
      </p:nvGrpSpPr>
      <p:grpSpPr>
        <a:xfrm>
          <a:off x="0" y="0"/>
          <a:ext cx="0" cy="0"/>
          <a:chOff x="0" y="0"/>
          <a:chExt cx="0" cy="0"/>
        </a:xfrm>
      </p:grpSpPr>
      <p:pic>
        <p:nvPicPr>
          <p:cNvPr id="401" name="Google Shape;401;g25212617b6d_0_316"/>
          <p:cNvPicPr preferRelativeResize="0"/>
          <p:nvPr/>
        </p:nvPicPr>
        <p:blipFill rotWithShape="1">
          <a:blip r:embed="rId2">
            <a:alphaModFix/>
          </a:blip>
          <a:srcRect b="0" l="0" r="0" t="7227"/>
          <a:stretch/>
        </p:blipFill>
        <p:spPr>
          <a:xfrm>
            <a:off x="0" y="375500"/>
            <a:ext cx="9144000" cy="4819676"/>
          </a:xfrm>
          <a:prstGeom prst="rect">
            <a:avLst/>
          </a:prstGeom>
          <a:noFill/>
          <a:ln>
            <a:noFill/>
          </a:ln>
        </p:spPr>
      </p:pic>
      <p:pic>
        <p:nvPicPr>
          <p:cNvPr id="402" name="Google Shape;402;g25212617b6d_0_316"/>
          <p:cNvPicPr preferRelativeResize="0"/>
          <p:nvPr/>
        </p:nvPicPr>
        <p:blipFill rotWithShape="1">
          <a:blip r:embed="rId3">
            <a:alphaModFix/>
          </a:blip>
          <a:srcRect b="19591" l="26308" r="26209" t="14510"/>
          <a:stretch/>
        </p:blipFill>
        <p:spPr>
          <a:xfrm>
            <a:off x="8558326" y="120250"/>
            <a:ext cx="478848" cy="619275"/>
          </a:xfrm>
          <a:prstGeom prst="rect">
            <a:avLst/>
          </a:prstGeom>
          <a:noFill/>
          <a:ln>
            <a:noFill/>
          </a:ln>
        </p:spPr>
      </p:pic>
      <p:sp>
        <p:nvSpPr>
          <p:cNvPr id="403" name="Google Shape;403;g25212617b6d_0_316"/>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
        <p:nvSpPr>
          <p:cNvPr id="404" name="Google Shape;404;g25212617b6d_0_3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405" name="Shape 405"/>
        <p:cNvGrpSpPr/>
        <p:nvPr/>
      </p:nvGrpSpPr>
      <p:grpSpPr>
        <a:xfrm>
          <a:off x="0" y="0"/>
          <a:ext cx="0" cy="0"/>
          <a:chOff x="0" y="0"/>
          <a:chExt cx="0" cy="0"/>
        </a:xfrm>
      </p:grpSpPr>
      <p:pic>
        <p:nvPicPr>
          <p:cNvPr id="406" name="Google Shape;406;g25212617b6d_0_321"/>
          <p:cNvPicPr preferRelativeResize="0"/>
          <p:nvPr/>
        </p:nvPicPr>
        <p:blipFill rotWithShape="1">
          <a:blip r:embed="rId2">
            <a:alphaModFix/>
          </a:blip>
          <a:srcRect b="0" l="0" r="0" t="0"/>
          <a:stretch/>
        </p:blipFill>
        <p:spPr>
          <a:xfrm>
            <a:off x="0" y="-77425"/>
            <a:ext cx="9281645" cy="5220925"/>
          </a:xfrm>
          <a:prstGeom prst="rect">
            <a:avLst/>
          </a:prstGeom>
          <a:noFill/>
          <a:ln>
            <a:noFill/>
          </a:ln>
        </p:spPr>
      </p:pic>
      <p:pic>
        <p:nvPicPr>
          <p:cNvPr id="407" name="Google Shape;407;g25212617b6d_0_321"/>
          <p:cNvPicPr preferRelativeResize="0"/>
          <p:nvPr/>
        </p:nvPicPr>
        <p:blipFill rotWithShape="1">
          <a:blip r:embed="rId3">
            <a:alphaModFix/>
          </a:blip>
          <a:srcRect b="19591" l="26308" r="26209" t="14510"/>
          <a:stretch/>
        </p:blipFill>
        <p:spPr>
          <a:xfrm>
            <a:off x="8552176" y="-11375"/>
            <a:ext cx="478848" cy="619275"/>
          </a:xfrm>
          <a:prstGeom prst="rect">
            <a:avLst/>
          </a:prstGeom>
          <a:noFill/>
          <a:ln>
            <a:noFill/>
          </a:ln>
        </p:spPr>
      </p:pic>
      <p:sp>
        <p:nvSpPr>
          <p:cNvPr id="408" name="Google Shape;408;g25212617b6d_0_321"/>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 sz="4400" u="none" cap="none" strike="noStrike">
                <a:solidFill>
                  <a:srgbClr val="B096CB"/>
                </a:solidFill>
                <a:latin typeface="Arial"/>
                <a:ea typeface="Arial"/>
                <a:cs typeface="Arial"/>
                <a:sym typeface="Arial"/>
              </a:rPr>
              <a:t>Agenda</a:t>
            </a:r>
            <a:endParaRPr b="1" i="0" sz="4400" u="none" cap="none" strike="noStrike">
              <a:solidFill>
                <a:srgbClr val="B096CB"/>
              </a:solidFill>
              <a:latin typeface="Arial"/>
              <a:ea typeface="Arial"/>
              <a:cs typeface="Arial"/>
              <a:sym typeface="Arial"/>
            </a:endParaRPr>
          </a:p>
        </p:txBody>
      </p:sp>
      <p:sp>
        <p:nvSpPr>
          <p:cNvPr id="409" name="Google Shape;409;g25212617b6d_0_321"/>
          <p:cNvSpPr txBox="1"/>
          <p:nvPr>
            <p:ph idx="1" type="body"/>
          </p:nvPr>
        </p:nvSpPr>
        <p:spPr>
          <a:xfrm>
            <a:off x="4392525" y="1891625"/>
            <a:ext cx="4272000" cy="2541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descr="Circle with NASA in the middle&#10;" id="410" name="Google Shape;410;g25212617b6d_0_321"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411" name="Google Shape;411;g25212617b6d_0_321"/>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412" name="Google Shape;412;g25212617b6d_0_32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bg>
      <p:bgPr>
        <a:solidFill>
          <a:srgbClr val="664878"/>
        </a:solidFill>
      </p:bgPr>
    </p:bg>
    <p:spTree>
      <p:nvGrpSpPr>
        <p:cNvPr id="413" name="Shape 413"/>
        <p:cNvGrpSpPr/>
        <p:nvPr/>
      </p:nvGrpSpPr>
      <p:grpSpPr>
        <a:xfrm>
          <a:off x="0" y="0"/>
          <a:ext cx="0" cy="0"/>
          <a:chOff x="0" y="0"/>
          <a:chExt cx="0" cy="0"/>
        </a:xfrm>
      </p:grpSpPr>
      <p:pic>
        <p:nvPicPr>
          <p:cNvPr id="414" name="Google Shape;414;g25212617b6d_0_329"/>
          <p:cNvPicPr preferRelativeResize="0"/>
          <p:nvPr/>
        </p:nvPicPr>
        <p:blipFill rotWithShape="1">
          <a:blip r:embed="rId2">
            <a:alphaModFix/>
          </a:blip>
          <a:srcRect b="0" l="0" r="0" t="7260"/>
          <a:stretch/>
        </p:blipFill>
        <p:spPr>
          <a:xfrm>
            <a:off x="0" y="375499"/>
            <a:ext cx="9144002" cy="4795325"/>
          </a:xfrm>
          <a:prstGeom prst="rect">
            <a:avLst/>
          </a:prstGeom>
          <a:noFill/>
          <a:ln>
            <a:noFill/>
          </a:ln>
        </p:spPr>
      </p:pic>
      <p:sp>
        <p:nvSpPr>
          <p:cNvPr id="415" name="Google Shape;415;g25212617b6d_0_329"/>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16" name="Google Shape;416;g25212617b6d_0_329"/>
          <p:cNvPicPr preferRelativeResize="0"/>
          <p:nvPr/>
        </p:nvPicPr>
        <p:blipFill rotWithShape="1">
          <a:blip r:embed="rId3">
            <a:alphaModFix/>
          </a:blip>
          <a:srcRect b="19591" l="26308" r="26209" t="14510"/>
          <a:stretch/>
        </p:blipFill>
        <p:spPr>
          <a:xfrm>
            <a:off x="8552176" y="67800"/>
            <a:ext cx="478848" cy="619275"/>
          </a:xfrm>
          <a:prstGeom prst="rect">
            <a:avLst/>
          </a:prstGeom>
          <a:noFill/>
          <a:ln>
            <a:noFill/>
          </a:ln>
        </p:spPr>
      </p:pic>
      <p:pic>
        <p:nvPicPr>
          <p:cNvPr id="417" name="Google Shape;417;g25212617b6d_0_329"/>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
        <p:nvSpPr>
          <p:cNvPr id="418" name="Google Shape;418;g25212617b6d_0_329"/>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subtitle Slide 1" showMasterSp="0">
  <p:cSld name="3_Title Slide_1">
    <p:spTree>
      <p:nvGrpSpPr>
        <p:cNvPr id="419" name="Shape 419"/>
        <p:cNvGrpSpPr/>
        <p:nvPr/>
      </p:nvGrpSpPr>
      <p:grpSpPr>
        <a:xfrm>
          <a:off x="0" y="0"/>
          <a:ext cx="0" cy="0"/>
          <a:chOff x="0" y="0"/>
          <a:chExt cx="0" cy="0"/>
        </a:xfrm>
      </p:grpSpPr>
      <p:pic>
        <p:nvPicPr>
          <p:cNvPr id="420" name="Google Shape;420;g25212617b6d_0_335"/>
          <p:cNvPicPr preferRelativeResize="0"/>
          <p:nvPr/>
        </p:nvPicPr>
        <p:blipFill rotWithShape="1">
          <a:blip r:embed="rId2">
            <a:alphaModFix/>
          </a:blip>
          <a:srcRect b="0" l="0" r="0" t="0"/>
          <a:stretch/>
        </p:blipFill>
        <p:spPr>
          <a:xfrm>
            <a:off x="0" y="-275"/>
            <a:ext cx="9144000" cy="5144059"/>
          </a:xfrm>
          <a:prstGeom prst="rect">
            <a:avLst/>
          </a:prstGeom>
          <a:noFill/>
          <a:ln>
            <a:noFill/>
          </a:ln>
        </p:spPr>
      </p:pic>
      <p:sp>
        <p:nvSpPr>
          <p:cNvPr id="421" name="Google Shape;421;g25212617b6d_0_335"/>
          <p:cNvSpPr txBox="1"/>
          <p:nvPr>
            <p:ph idx="12" type="sldNum"/>
          </p:nvPr>
        </p:nvSpPr>
        <p:spPr>
          <a:xfrm>
            <a:off x="7218857" y="528332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422" name="Google Shape;422;g25212617b6d_0_335"/>
          <p:cNvPicPr preferRelativeResize="0"/>
          <p:nvPr/>
        </p:nvPicPr>
        <p:blipFill rotWithShape="1">
          <a:blip r:embed="rId3">
            <a:alphaModFix/>
          </a:blip>
          <a:srcRect b="0" l="0" r="0" t="0"/>
          <a:stretch/>
        </p:blipFill>
        <p:spPr>
          <a:xfrm>
            <a:off x="-162375" y="80900"/>
            <a:ext cx="2467478" cy="943000"/>
          </a:xfrm>
          <a:prstGeom prst="rect">
            <a:avLst/>
          </a:prstGeom>
          <a:noFill/>
          <a:ln>
            <a:noFill/>
          </a:ln>
        </p:spPr>
      </p:pic>
      <p:pic>
        <p:nvPicPr>
          <p:cNvPr id="423" name="Google Shape;423;g25212617b6d_0_335"/>
          <p:cNvPicPr preferRelativeResize="0"/>
          <p:nvPr/>
        </p:nvPicPr>
        <p:blipFill rotWithShape="1">
          <a:blip r:embed="rId4">
            <a:alphaModFix/>
          </a:blip>
          <a:srcRect b="19591" l="26308" r="26209" t="14510"/>
          <a:stretch/>
        </p:blipFill>
        <p:spPr>
          <a:xfrm>
            <a:off x="8290272" y="80900"/>
            <a:ext cx="785479" cy="1015799"/>
          </a:xfrm>
          <a:prstGeom prst="rect">
            <a:avLst/>
          </a:prstGeom>
          <a:noFill/>
          <a:ln>
            <a:noFill/>
          </a:ln>
        </p:spPr>
      </p:pic>
      <p:sp>
        <p:nvSpPr>
          <p:cNvPr id="424" name="Google Shape;424;g25212617b6d_0_335"/>
          <p:cNvSpPr txBox="1"/>
          <p:nvPr/>
        </p:nvSpPr>
        <p:spPr>
          <a:xfrm>
            <a:off x="214650" y="1372275"/>
            <a:ext cx="41034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chemeClr val="lt1"/>
                </a:solidFill>
                <a:latin typeface="Arial"/>
                <a:ea typeface="Arial"/>
                <a:cs typeface="Arial"/>
                <a:sym typeface="Arial"/>
              </a:rPr>
              <a:t>2023 Year of </a:t>
            </a:r>
            <a:r>
              <a:rPr b="1" i="0" lang="en" sz="4600" u="none" cap="none" strike="noStrike">
                <a:solidFill>
                  <a:srgbClr val="B4A7D6"/>
                </a:solidFill>
                <a:latin typeface="Arial"/>
                <a:ea typeface="Arial"/>
                <a:cs typeface="Arial"/>
                <a:sym typeface="Arial"/>
              </a:rPr>
              <a:t>Open Science</a:t>
            </a:r>
            <a:endParaRPr b="1" i="0" sz="4600" u="none" cap="none" strike="noStrike">
              <a:solidFill>
                <a:srgbClr val="B4A7D6"/>
              </a:solidFill>
              <a:latin typeface="Arial"/>
              <a:ea typeface="Arial"/>
              <a:cs typeface="Arial"/>
              <a:sym typeface="Arial"/>
            </a:endParaRPr>
          </a:p>
        </p:txBody>
      </p:sp>
      <p:pic>
        <p:nvPicPr>
          <p:cNvPr descr="Circle with NASA in the middle&#10;" id="425" name="Google Shape;425;g25212617b6d_0_335" title="NASA logo"/>
          <p:cNvPicPr preferRelativeResize="0"/>
          <p:nvPr/>
        </p:nvPicPr>
        <p:blipFill rotWithShape="1">
          <a:blip r:embed="rId3">
            <a:alphaModFix/>
          </a:blip>
          <a:srcRect b="0" l="61576" r="0" t="0"/>
          <a:stretch/>
        </p:blipFill>
        <p:spPr>
          <a:xfrm>
            <a:off x="0" y="4234350"/>
            <a:ext cx="832076" cy="827602"/>
          </a:xfrm>
          <a:prstGeom prst="rect">
            <a:avLst/>
          </a:prstGeom>
          <a:noFill/>
          <a:ln>
            <a:noFill/>
          </a:ln>
        </p:spPr>
      </p:pic>
      <p:pic>
        <p:nvPicPr>
          <p:cNvPr id="426" name="Google Shape;426;g25212617b6d_0_335"/>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54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showMasterSp="0">
  <p:cSld name="15_Title and Content">
    <p:spTree>
      <p:nvGrpSpPr>
        <p:cNvPr id="45" name="Shape 45"/>
        <p:cNvGrpSpPr/>
        <p:nvPr/>
      </p:nvGrpSpPr>
      <p:grpSpPr>
        <a:xfrm>
          <a:off x="0" y="0"/>
          <a:ext cx="0" cy="0"/>
          <a:chOff x="0" y="0"/>
          <a:chExt cx="0" cy="0"/>
        </a:xfrm>
      </p:grpSpPr>
      <p:pic>
        <p:nvPicPr>
          <p:cNvPr descr="A fish in a fish bowl&#10;&#10;Description automatically generated with medium confidence" id="46" name="Google Shape;46;p50"/>
          <p:cNvPicPr preferRelativeResize="0"/>
          <p:nvPr/>
        </p:nvPicPr>
        <p:blipFill rotWithShape="1">
          <a:blip r:embed="rId2">
            <a:alphaModFix/>
          </a:blip>
          <a:srcRect b="0" l="9043" r="-1704" t="0"/>
          <a:stretch/>
        </p:blipFill>
        <p:spPr>
          <a:xfrm>
            <a:off x="-7574" y="-10517"/>
            <a:ext cx="4732021" cy="5173962"/>
          </a:xfrm>
          <a:prstGeom prst="rect">
            <a:avLst/>
          </a:prstGeom>
          <a:noFill/>
          <a:ln>
            <a:noFill/>
          </a:ln>
        </p:spPr>
      </p:pic>
      <p:sp>
        <p:nvSpPr>
          <p:cNvPr id="47" name="Google Shape;47;p50"/>
          <p:cNvSpPr/>
          <p:nvPr/>
        </p:nvSpPr>
        <p:spPr>
          <a:xfrm>
            <a:off x="1127102" y="-6178"/>
            <a:ext cx="8025807" cy="517778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311D3B"/>
              </a:gs>
              <a:gs pos="10000">
                <a:srgbClr val="311D3B"/>
              </a:gs>
              <a:gs pos="90000">
                <a:schemeClr val="dk1"/>
              </a:gs>
              <a:gs pos="100000">
                <a:schemeClr val="dk1"/>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 name="Google Shape;48;p50"/>
          <p:cNvSpPr txBox="1"/>
          <p:nvPr>
            <p:ph type="title"/>
          </p:nvPr>
        </p:nvSpPr>
        <p:spPr>
          <a:xfrm>
            <a:off x="3676454" y="848883"/>
            <a:ext cx="5008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50"/>
          <p:cNvSpPr txBox="1"/>
          <p:nvPr>
            <p:ph idx="1" type="body"/>
          </p:nvPr>
        </p:nvSpPr>
        <p:spPr>
          <a:xfrm>
            <a:off x="3676454" y="1680395"/>
            <a:ext cx="50085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 name="Google Shape;50;p50"/>
          <p:cNvSpPr/>
          <p:nvPr/>
        </p:nvSpPr>
        <p:spPr>
          <a:xfrm>
            <a:off x="-316991" y="406"/>
            <a:ext cx="1553072" cy="5143095"/>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dk1"/>
              </a:gs>
              <a:gs pos="95000">
                <a:schemeClr val="dk1"/>
              </a:gs>
              <a:gs pos="100000">
                <a:schemeClr val="dk1"/>
              </a:gs>
            </a:gsLst>
            <a:lin ang="5400012"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bg>
      <p:bgPr>
        <a:solidFill>
          <a:srgbClr val="664878"/>
        </a:solidFill>
      </p:bgPr>
    </p:bg>
    <p:spTree>
      <p:nvGrpSpPr>
        <p:cNvPr id="427" name="Shape 427"/>
        <p:cNvGrpSpPr/>
        <p:nvPr/>
      </p:nvGrpSpPr>
      <p:grpSpPr>
        <a:xfrm>
          <a:off x="0" y="0"/>
          <a:ext cx="0" cy="0"/>
          <a:chOff x="0" y="0"/>
          <a:chExt cx="0" cy="0"/>
        </a:xfrm>
      </p:grpSpPr>
      <p:pic>
        <p:nvPicPr>
          <p:cNvPr id="428" name="Google Shape;428;g25212617b6d_0_343"/>
          <p:cNvPicPr preferRelativeResize="0"/>
          <p:nvPr/>
        </p:nvPicPr>
        <p:blipFill rotWithShape="1">
          <a:blip r:embed="rId2">
            <a:alphaModFix/>
          </a:blip>
          <a:srcRect b="-8" l="0" r="0" t="7253"/>
          <a:stretch/>
        </p:blipFill>
        <p:spPr>
          <a:xfrm>
            <a:off x="0" y="375499"/>
            <a:ext cx="9144002" cy="4804851"/>
          </a:xfrm>
          <a:prstGeom prst="rect">
            <a:avLst/>
          </a:prstGeom>
          <a:noFill/>
          <a:ln>
            <a:noFill/>
          </a:ln>
        </p:spPr>
      </p:pic>
      <p:pic>
        <p:nvPicPr>
          <p:cNvPr id="429" name="Google Shape;429;g25212617b6d_0_343"/>
          <p:cNvPicPr preferRelativeResize="0"/>
          <p:nvPr/>
        </p:nvPicPr>
        <p:blipFill rotWithShape="1">
          <a:blip r:embed="rId3">
            <a:alphaModFix/>
          </a:blip>
          <a:srcRect b="19591" l="26308" r="26209" t="14510"/>
          <a:stretch/>
        </p:blipFill>
        <p:spPr>
          <a:xfrm>
            <a:off x="8552176" y="67800"/>
            <a:ext cx="478848" cy="619275"/>
          </a:xfrm>
          <a:prstGeom prst="rect">
            <a:avLst/>
          </a:prstGeom>
          <a:noFill/>
          <a:ln>
            <a:noFill/>
          </a:ln>
        </p:spPr>
      </p:pic>
      <p:pic>
        <p:nvPicPr>
          <p:cNvPr descr="Circle with NASA in the middle&#10;" id="430" name="Google Shape;430;g25212617b6d_0_343"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431" name="Google Shape;431;g25212617b6d_0_343"/>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432" name="Google Shape;432;g25212617b6d_0_343"/>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
        <p:nvSpPr>
          <p:cNvPr id="433" name="Google Shape;433;g25212617b6d_0_34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bg>
      <p:bgPr>
        <a:solidFill>
          <a:srgbClr val="664878"/>
        </a:solidFill>
      </p:bgPr>
    </p:bg>
    <p:spTree>
      <p:nvGrpSpPr>
        <p:cNvPr id="434" name="Shape 434"/>
        <p:cNvGrpSpPr/>
        <p:nvPr/>
      </p:nvGrpSpPr>
      <p:grpSpPr>
        <a:xfrm>
          <a:off x="0" y="0"/>
          <a:ext cx="0" cy="0"/>
          <a:chOff x="0" y="0"/>
          <a:chExt cx="0" cy="0"/>
        </a:xfrm>
      </p:grpSpPr>
      <p:pic>
        <p:nvPicPr>
          <p:cNvPr id="435" name="Google Shape;435;g25212617b6d_0_350"/>
          <p:cNvPicPr preferRelativeResize="0"/>
          <p:nvPr/>
        </p:nvPicPr>
        <p:blipFill rotWithShape="1">
          <a:blip r:embed="rId2">
            <a:alphaModFix/>
          </a:blip>
          <a:srcRect b="0" l="0" r="0" t="7175"/>
          <a:stretch/>
        </p:blipFill>
        <p:spPr>
          <a:xfrm>
            <a:off x="0" y="375500"/>
            <a:ext cx="9250876" cy="4855774"/>
          </a:xfrm>
          <a:prstGeom prst="rect">
            <a:avLst/>
          </a:prstGeom>
          <a:noFill/>
          <a:ln>
            <a:noFill/>
          </a:ln>
        </p:spPr>
      </p:pic>
      <p:pic>
        <p:nvPicPr>
          <p:cNvPr id="436" name="Google Shape;436;g25212617b6d_0_350"/>
          <p:cNvPicPr preferRelativeResize="0"/>
          <p:nvPr/>
        </p:nvPicPr>
        <p:blipFill rotWithShape="1">
          <a:blip r:embed="rId3">
            <a:alphaModFix/>
          </a:blip>
          <a:srcRect b="19591" l="26308" r="26209" t="14510"/>
          <a:stretch/>
        </p:blipFill>
        <p:spPr>
          <a:xfrm>
            <a:off x="8552176" y="67800"/>
            <a:ext cx="478848" cy="619275"/>
          </a:xfrm>
          <a:prstGeom prst="rect">
            <a:avLst/>
          </a:prstGeom>
          <a:noFill/>
          <a:ln>
            <a:noFill/>
          </a:ln>
        </p:spPr>
      </p:pic>
      <p:pic>
        <p:nvPicPr>
          <p:cNvPr descr="Circle with NASA in the middle&#10;" id="437" name="Google Shape;437;g25212617b6d_0_350" title="NASA logo"/>
          <p:cNvPicPr preferRelativeResize="0"/>
          <p:nvPr/>
        </p:nvPicPr>
        <p:blipFill rotWithShape="1">
          <a:blip r:embed="rId4">
            <a:alphaModFix/>
          </a:blip>
          <a:srcRect b="0" l="61576" r="0" t="0"/>
          <a:stretch/>
        </p:blipFill>
        <p:spPr>
          <a:xfrm>
            <a:off x="0" y="4234350"/>
            <a:ext cx="832076" cy="827602"/>
          </a:xfrm>
          <a:prstGeom prst="rect">
            <a:avLst/>
          </a:prstGeom>
          <a:noFill/>
          <a:ln>
            <a:noFill/>
          </a:ln>
        </p:spPr>
      </p:pic>
      <p:pic>
        <p:nvPicPr>
          <p:cNvPr id="438" name="Google Shape;438;g25212617b6d_0_350"/>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439" name="Google Shape;439;g25212617b6d_0_350"/>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sp>
        <p:nvSpPr>
          <p:cNvPr id="440" name="Google Shape;440;g25212617b6d_0_35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type="obj">
  <p:cSld name="OBJECT">
    <p:spTree>
      <p:nvGrpSpPr>
        <p:cNvPr id="441" name="Shape 441"/>
        <p:cNvGrpSpPr/>
        <p:nvPr/>
      </p:nvGrpSpPr>
      <p:grpSpPr>
        <a:xfrm>
          <a:off x="0" y="0"/>
          <a:ext cx="0" cy="0"/>
          <a:chOff x="0" y="0"/>
          <a:chExt cx="0" cy="0"/>
        </a:xfrm>
      </p:grpSpPr>
      <p:pic>
        <p:nvPicPr>
          <p:cNvPr id="442" name="Google Shape;442;g25212617b6d_0_357"/>
          <p:cNvPicPr preferRelativeResize="0"/>
          <p:nvPr/>
        </p:nvPicPr>
        <p:blipFill rotWithShape="1">
          <a:blip r:embed="rId2">
            <a:alphaModFix/>
          </a:blip>
          <a:srcRect b="0" l="35670" r="0" t="0"/>
          <a:stretch/>
        </p:blipFill>
        <p:spPr>
          <a:xfrm>
            <a:off x="0" y="0"/>
            <a:ext cx="3028474" cy="5143500"/>
          </a:xfrm>
          <a:prstGeom prst="rect">
            <a:avLst/>
          </a:prstGeom>
          <a:noFill/>
          <a:ln>
            <a:noFill/>
          </a:ln>
        </p:spPr>
      </p:pic>
      <p:pic>
        <p:nvPicPr>
          <p:cNvPr id="443" name="Google Shape;443;g25212617b6d_0_357"/>
          <p:cNvPicPr preferRelativeResize="0"/>
          <p:nvPr/>
        </p:nvPicPr>
        <p:blipFill rotWithShape="1">
          <a:blip r:embed="rId3">
            <a:alphaModFix/>
          </a:blip>
          <a:srcRect b="5868" l="19120" r="0" t="-5870"/>
          <a:stretch/>
        </p:blipFill>
        <p:spPr>
          <a:xfrm>
            <a:off x="0" y="-304800"/>
            <a:ext cx="7850300" cy="5448300"/>
          </a:xfrm>
          <a:prstGeom prst="rect">
            <a:avLst/>
          </a:prstGeom>
          <a:noFill/>
          <a:ln>
            <a:noFill/>
          </a:ln>
        </p:spPr>
      </p:pic>
      <p:pic>
        <p:nvPicPr>
          <p:cNvPr id="444" name="Google Shape;444;g25212617b6d_0_357"/>
          <p:cNvPicPr preferRelativeResize="0"/>
          <p:nvPr/>
        </p:nvPicPr>
        <p:blipFill rotWithShape="1">
          <a:blip r:embed="rId4">
            <a:alphaModFix/>
          </a:blip>
          <a:srcRect b="19591" l="26308" r="26209" t="14510"/>
          <a:stretch/>
        </p:blipFill>
        <p:spPr>
          <a:xfrm>
            <a:off x="8552176" y="67800"/>
            <a:ext cx="478848" cy="619275"/>
          </a:xfrm>
          <a:prstGeom prst="rect">
            <a:avLst/>
          </a:prstGeom>
          <a:noFill/>
          <a:ln>
            <a:noFill/>
          </a:ln>
        </p:spPr>
      </p:pic>
      <p:pic>
        <p:nvPicPr>
          <p:cNvPr descr="Circle with NASA in the middle&#10;" id="445" name="Google Shape;445;g25212617b6d_0_357" title="NASA logo"/>
          <p:cNvPicPr preferRelativeResize="0"/>
          <p:nvPr/>
        </p:nvPicPr>
        <p:blipFill rotWithShape="1">
          <a:blip r:embed="rId5">
            <a:alphaModFix/>
          </a:blip>
          <a:srcRect b="0" l="61576" r="0" t="0"/>
          <a:stretch/>
        </p:blipFill>
        <p:spPr>
          <a:xfrm>
            <a:off x="0" y="4234350"/>
            <a:ext cx="832076" cy="827602"/>
          </a:xfrm>
          <a:prstGeom prst="rect">
            <a:avLst/>
          </a:prstGeom>
          <a:noFill/>
          <a:ln>
            <a:noFill/>
          </a:ln>
        </p:spPr>
      </p:pic>
      <p:pic>
        <p:nvPicPr>
          <p:cNvPr id="446" name="Google Shape;446;g25212617b6d_0_357"/>
          <p:cNvPicPr preferRelativeResize="0"/>
          <p:nvPr/>
        </p:nvPicPr>
        <p:blipFill rotWithShape="1">
          <a:blip r:embed="rId6">
            <a:alphaModFix/>
          </a:blip>
          <a:srcRect b="0" l="0" r="0" t="0"/>
          <a:stretch/>
        </p:blipFill>
        <p:spPr>
          <a:xfrm>
            <a:off x="-4" y="4999296"/>
            <a:ext cx="412075" cy="144200"/>
          </a:xfrm>
          <a:prstGeom prst="rect">
            <a:avLst/>
          </a:prstGeom>
          <a:noFill/>
          <a:ln>
            <a:noFill/>
          </a:ln>
        </p:spPr>
      </p:pic>
      <p:sp>
        <p:nvSpPr>
          <p:cNvPr id="447" name="Google Shape;447;g25212617b6d_0_35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 Header_1">
    <p:spTree>
      <p:nvGrpSpPr>
        <p:cNvPr id="448" name="Shape 448"/>
        <p:cNvGrpSpPr/>
        <p:nvPr/>
      </p:nvGrpSpPr>
      <p:grpSpPr>
        <a:xfrm>
          <a:off x="0" y="0"/>
          <a:ext cx="0" cy="0"/>
          <a:chOff x="0" y="0"/>
          <a:chExt cx="0" cy="0"/>
        </a:xfrm>
      </p:grpSpPr>
      <p:pic>
        <p:nvPicPr>
          <p:cNvPr id="449" name="Google Shape;449;g25212617b6d_0_364"/>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450" name="Google Shape;450;g25212617b6d_0_364"/>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1" name="Google Shape;451;g25212617b6d_0_364"/>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2" name="Google Shape;452;g25212617b6d_0_364"/>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3" name="Google Shape;453;g25212617b6d_0_364"/>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454" name="Google Shape;454;g25212617b6d_0_364"/>
          <p:cNvPicPr preferRelativeResize="0"/>
          <p:nvPr/>
        </p:nvPicPr>
        <p:blipFill rotWithShape="1">
          <a:blip r:embed="rId3">
            <a:alphaModFix/>
          </a:blip>
          <a:srcRect b="0" l="62482" r="0" t="0"/>
          <a:stretch/>
        </p:blipFill>
        <p:spPr>
          <a:xfrm>
            <a:off x="119650" y="0"/>
            <a:ext cx="741045" cy="754875"/>
          </a:xfrm>
          <a:prstGeom prst="rect">
            <a:avLst/>
          </a:prstGeom>
          <a:noFill/>
          <a:ln>
            <a:noFill/>
          </a:ln>
        </p:spPr>
      </p:pic>
      <p:pic>
        <p:nvPicPr>
          <p:cNvPr id="455" name="Google Shape;455;g25212617b6d_0_364"/>
          <p:cNvPicPr preferRelativeResize="0"/>
          <p:nvPr/>
        </p:nvPicPr>
        <p:blipFill rotWithShape="1">
          <a:blip r:embed="rId4">
            <a:alphaModFix/>
          </a:blip>
          <a:srcRect b="19591" l="26308"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1" showMasterSp="0">
  <p:cSld name="2_Title and Content_1">
    <p:spTree>
      <p:nvGrpSpPr>
        <p:cNvPr id="456" name="Shape 456"/>
        <p:cNvGrpSpPr/>
        <p:nvPr/>
      </p:nvGrpSpPr>
      <p:grpSpPr>
        <a:xfrm>
          <a:off x="0" y="0"/>
          <a:ext cx="0" cy="0"/>
          <a:chOff x="0" y="0"/>
          <a:chExt cx="0" cy="0"/>
        </a:xfrm>
      </p:grpSpPr>
      <p:grpSp>
        <p:nvGrpSpPr>
          <p:cNvPr id="457" name="Google Shape;457;g25212617b6d_0_372"/>
          <p:cNvGrpSpPr/>
          <p:nvPr/>
        </p:nvGrpSpPr>
        <p:grpSpPr>
          <a:xfrm>
            <a:off x="-351473" y="-27082"/>
            <a:ext cx="2398141" cy="5170416"/>
            <a:chOff x="-473777" y="-9370"/>
            <a:chExt cx="3197521" cy="6867334"/>
          </a:xfrm>
        </p:grpSpPr>
        <p:sp>
          <p:nvSpPr>
            <p:cNvPr id="458" name="Google Shape;458;g25212617b6d_0_372"/>
            <p:cNvSpPr/>
            <p:nvPr/>
          </p:nvSpPr>
          <p:spPr>
            <a:xfrm>
              <a:off x="-473777" y="-7114"/>
              <a:ext cx="3197521" cy="6152516"/>
            </a:xfrm>
            <a:custGeom>
              <a:rect b="b" l="l" r="r" t="t"/>
              <a:pathLst>
                <a:path extrusionOk="0" h="1936" w="1003">
                  <a:moveTo>
                    <a:pt x="370" y="0"/>
                  </a:moveTo>
                  <a:cubicBezTo>
                    <a:pt x="153" y="463"/>
                    <a:pt x="47" y="1140"/>
                    <a:pt x="561" y="1936"/>
                  </a:cubicBezTo>
                  <a:cubicBezTo>
                    <a:pt x="561" y="1936"/>
                    <a:pt x="0" y="907"/>
                    <a:pt x="1003" y="3"/>
                  </a:cubicBezTo>
                  <a:lnTo>
                    <a:pt x="370" y="0"/>
                  </a:lnTo>
                  <a:close/>
                </a:path>
              </a:pathLst>
            </a:custGeom>
            <a:gradFill>
              <a:gsLst>
                <a:gs pos="0">
                  <a:srgbClr val="0D9DAA"/>
                </a:gs>
                <a:gs pos="3600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9" name="Google Shape;459;g25212617b6d_0_372"/>
            <p:cNvSpPr/>
            <p:nvPr/>
          </p:nvSpPr>
          <p:spPr>
            <a:xfrm>
              <a:off x="-14253" y="-9370"/>
              <a:ext cx="1913090" cy="6867334"/>
            </a:xfrm>
            <a:custGeom>
              <a:rect b="b" l="l" r="r" t="t"/>
              <a:pathLst>
                <a:path extrusionOk="0" h="2161" w="60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0D9DAA"/>
                </a:gs>
                <a:gs pos="98000">
                  <a:srgbClr val="1B56B7"/>
                </a:gs>
                <a:gs pos="100000">
                  <a:srgbClr val="1B56B7"/>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460" name="Google Shape;460;g25212617b6d_0_372"/>
          <p:cNvSpPr/>
          <p:nvPr/>
        </p:nvSpPr>
        <p:spPr>
          <a:xfrm>
            <a:off x="0" y="0"/>
            <a:ext cx="2202300" cy="5143500"/>
          </a:xfrm>
          <a:prstGeom prst="rect">
            <a:avLst/>
          </a:prstGeom>
          <a:solidFill>
            <a:schemeClr val="lt1">
              <a:alpha val="2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1" name="Google Shape;461;g25212617b6d_0_372"/>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2" name="Google Shape;462;g25212617b6d_0_372"/>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63" name="Google Shape;463;g25212617b6d_0_372"/>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
        <p:nvSpPr>
          <p:cNvPr id="464" name="Google Shape;464;g25212617b6d_0_372"/>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5" name="Google Shape;465;g25212617b6d_0_372"/>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descr="Diagram&#10;&#10;Description automatically generated with medium confidence" id="466" name="Google Shape;466;g25212617b6d_0_372"/>
          <p:cNvPicPr preferRelativeResize="0"/>
          <p:nvPr/>
        </p:nvPicPr>
        <p:blipFill rotWithShape="1">
          <a:blip r:embed="rId3">
            <a:alphaModFix/>
          </a:blip>
          <a:srcRect b="0" l="62482" r="0" t="0"/>
          <a:stretch/>
        </p:blipFill>
        <p:spPr>
          <a:xfrm>
            <a:off x="70175" y="4282975"/>
            <a:ext cx="741045" cy="754875"/>
          </a:xfrm>
          <a:prstGeom prst="rect">
            <a:avLst/>
          </a:prstGeom>
          <a:noFill/>
          <a:ln>
            <a:noFill/>
          </a:ln>
        </p:spPr>
      </p:pic>
      <p:pic>
        <p:nvPicPr>
          <p:cNvPr id="467" name="Google Shape;467;g25212617b6d_0_372"/>
          <p:cNvPicPr preferRelativeResize="0"/>
          <p:nvPr/>
        </p:nvPicPr>
        <p:blipFill rotWithShape="1">
          <a:blip r:embed="rId4">
            <a:alphaModFix/>
          </a:blip>
          <a:srcRect b="19591" l="26308"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showMasterSp="0">
  <p:cSld name="1_Title and Content_1">
    <p:spTree>
      <p:nvGrpSpPr>
        <p:cNvPr id="468" name="Shape 468"/>
        <p:cNvGrpSpPr/>
        <p:nvPr/>
      </p:nvGrpSpPr>
      <p:grpSpPr>
        <a:xfrm>
          <a:off x="0" y="0"/>
          <a:ext cx="0" cy="0"/>
          <a:chOff x="0" y="0"/>
          <a:chExt cx="0" cy="0"/>
        </a:xfrm>
      </p:grpSpPr>
      <p:pic>
        <p:nvPicPr>
          <p:cNvPr id="469" name="Google Shape;469;g25212617b6d_0_384"/>
          <p:cNvPicPr preferRelativeResize="0"/>
          <p:nvPr/>
        </p:nvPicPr>
        <p:blipFill rotWithShape="1">
          <a:blip r:embed="rId2">
            <a:alphaModFix/>
          </a:blip>
          <a:srcRect b="0" l="8320" r="-8318" t="0"/>
          <a:stretch/>
        </p:blipFill>
        <p:spPr>
          <a:xfrm>
            <a:off x="0" y="0"/>
            <a:ext cx="4943475" cy="5143500"/>
          </a:xfrm>
          <a:prstGeom prst="rect">
            <a:avLst/>
          </a:prstGeom>
          <a:noFill/>
          <a:ln>
            <a:noFill/>
          </a:ln>
        </p:spPr>
      </p:pic>
      <p:sp>
        <p:nvSpPr>
          <p:cNvPr id="470" name="Google Shape;470;g25212617b6d_0_384"/>
          <p:cNvSpPr/>
          <p:nvPr/>
        </p:nvSpPr>
        <p:spPr>
          <a:xfrm>
            <a:off x="0" y="0"/>
            <a:ext cx="2202300" cy="5143500"/>
          </a:xfrm>
          <a:prstGeom prst="rect">
            <a:avLst/>
          </a:prstGeom>
          <a:solidFill>
            <a:schemeClr val="lt1">
              <a:alpha val="2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1" name="Google Shape;471;g25212617b6d_0_384"/>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72" name="Google Shape;472;g25212617b6d_0_384"/>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3" name="Google Shape;473;g25212617b6d_0_384"/>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474" name="Google Shape;474;g25212617b6d_0_384"/>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5" name="Google Shape;475;g25212617b6d_0_384"/>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76" name="Google Shape;476;g25212617b6d_0_384"/>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477" name="Google Shape;477;g25212617b6d_0_384"/>
          <p:cNvPicPr preferRelativeResize="0"/>
          <p:nvPr/>
        </p:nvPicPr>
        <p:blipFill rotWithShape="1">
          <a:blip r:embed="rId4">
            <a:alphaModFix/>
          </a:blip>
          <a:srcRect b="0" l="62482" r="0" t="0"/>
          <a:stretch/>
        </p:blipFill>
        <p:spPr>
          <a:xfrm>
            <a:off x="70175" y="4282975"/>
            <a:ext cx="741045" cy="754875"/>
          </a:xfrm>
          <a:prstGeom prst="rect">
            <a:avLst/>
          </a:prstGeom>
          <a:noFill/>
          <a:ln>
            <a:noFill/>
          </a:ln>
        </p:spPr>
      </p:pic>
      <p:pic>
        <p:nvPicPr>
          <p:cNvPr id="478" name="Google Shape;478;g25212617b6d_0_384"/>
          <p:cNvPicPr preferRelativeResize="0"/>
          <p:nvPr/>
        </p:nvPicPr>
        <p:blipFill rotWithShape="1">
          <a:blip r:embed="rId5">
            <a:alphaModFix/>
          </a:blip>
          <a:srcRect b="19591" l="26308"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1" showMasterSp="0">
  <p:cSld name="11_Title and Content_1">
    <p:spTree>
      <p:nvGrpSpPr>
        <p:cNvPr id="479" name="Shape 479"/>
        <p:cNvGrpSpPr/>
        <p:nvPr/>
      </p:nvGrpSpPr>
      <p:grpSpPr>
        <a:xfrm>
          <a:off x="0" y="0"/>
          <a:ext cx="0" cy="0"/>
          <a:chOff x="0" y="0"/>
          <a:chExt cx="0" cy="0"/>
        </a:xfrm>
      </p:grpSpPr>
      <p:grpSp>
        <p:nvGrpSpPr>
          <p:cNvPr id="480" name="Google Shape;480;g25212617b6d_0_395"/>
          <p:cNvGrpSpPr/>
          <p:nvPr/>
        </p:nvGrpSpPr>
        <p:grpSpPr>
          <a:xfrm>
            <a:off x="-13625" y="-7666"/>
            <a:ext cx="9157411" cy="5151917"/>
            <a:chOff x="0" y="-2662"/>
            <a:chExt cx="12192000" cy="6859162"/>
          </a:xfrm>
        </p:grpSpPr>
        <p:sp>
          <p:nvSpPr>
            <p:cNvPr id="481" name="Google Shape;481;g25212617b6d_0_395"/>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482" name="Google Shape;482;g25212617b6d_0_395"/>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483" name="Google Shape;483;g25212617b6d_0_395"/>
          <p:cNvGrpSpPr/>
          <p:nvPr/>
        </p:nvGrpSpPr>
        <p:grpSpPr>
          <a:xfrm>
            <a:off x="388420" y="-14421"/>
            <a:ext cx="3471257" cy="5167960"/>
            <a:chOff x="3308351" y="2370138"/>
            <a:chExt cx="2760662" cy="4110037"/>
          </a:xfrm>
        </p:grpSpPr>
        <p:sp>
          <p:nvSpPr>
            <p:cNvPr id="484" name="Google Shape;484;g25212617b6d_0_395"/>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5" name="Google Shape;485;g25212617b6d_0_395"/>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86" name="Google Shape;486;g25212617b6d_0_395"/>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487" name="Google Shape;487;g25212617b6d_0_395"/>
          <p:cNvSpPr/>
          <p:nvPr/>
        </p:nvSpPr>
        <p:spPr>
          <a:xfrm>
            <a:off x="0" y="0"/>
            <a:ext cx="9144000" cy="4816800"/>
          </a:xfrm>
          <a:prstGeom prst="rect">
            <a:avLst/>
          </a:prstGeom>
          <a:solidFill>
            <a:srgbClr val="BDCFF4">
              <a:alpha val="44705"/>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488" name="Google Shape;488;g25212617b6d_0_395"/>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89" name="Google Shape;489;g25212617b6d_0_395"/>
          <p:cNvSpPr txBox="1"/>
          <p:nvPr>
            <p:ph idx="11" type="ftr"/>
          </p:nvPr>
        </p:nvSpPr>
        <p:spPr>
          <a:xfrm>
            <a:off x="3074670"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0" name="Google Shape;490;g25212617b6d_0_395"/>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91" name="Google Shape;491;g25212617b6d_0_395"/>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492" name="Google Shape;492;g25212617b6d_0_395"/>
          <p:cNvPicPr preferRelativeResize="0"/>
          <p:nvPr/>
        </p:nvPicPr>
        <p:blipFill rotWithShape="1">
          <a:blip r:embed="rId3">
            <a:alphaModFix/>
          </a:blip>
          <a:srcRect b="0" l="62482" r="0" t="0"/>
          <a:stretch/>
        </p:blipFill>
        <p:spPr>
          <a:xfrm>
            <a:off x="8680547" y="4904723"/>
            <a:ext cx="234401" cy="238775"/>
          </a:xfrm>
          <a:prstGeom prst="rect">
            <a:avLst/>
          </a:prstGeom>
          <a:noFill/>
          <a:ln>
            <a:noFill/>
          </a:ln>
        </p:spPr>
      </p:pic>
      <p:sp>
        <p:nvSpPr>
          <p:cNvPr id="493" name="Google Shape;493;g25212617b6d_0_395"/>
          <p:cNvSpPr txBox="1"/>
          <p:nvPr>
            <p:ph type="title"/>
          </p:nvPr>
        </p:nvSpPr>
        <p:spPr>
          <a:xfrm>
            <a:off x="828875" y="359500"/>
            <a:ext cx="69387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4" name="Google Shape;494;g25212617b6d_0_395"/>
          <p:cNvSpPr txBox="1"/>
          <p:nvPr>
            <p:ph idx="1" type="body"/>
          </p:nvPr>
        </p:nvSpPr>
        <p:spPr>
          <a:xfrm>
            <a:off x="772975" y="905448"/>
            <a:ext cx="6938700" cy="15381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id="495" name="Google Shape;495;g25212617b6d_0_395"/>
          <p:cNvPicPr preferRelativeResize="0"/>
          <p:nvPr/>
        </p:nvPicPr>
        <p:blipFill rotWithShape="1">
          <a:blip r:embed="rId4">
            <a:alphaModFix/>
          </a:blip>
          <a:srcRect b="32845" l="24618" r="23615" t="33251"/>
          <a:stretch/>
        </p:blipFill>
        <p:spPr>
          <a:xfrm>
            <a:off x="101725" y="267587"/>
            <a:ext cx="571945" cy="484799"/>
          </a:xfrm>
          <a:prstGeom prst="rect">
            <a:avLst/>
          </a:prstGeom>
          <a:noFill/>
          <a:ln>
            <a:noFill/>
          </a:ln>
        </p:spPr>
      </p:pic>
      <p:pic>
        <p:nvPicPr>
          <p:cNvPr id="496" name="Google Shape;496;g25212617b6d_0_395"/>
          <p:cNvPicPr preferRelativeResize="0"/>
          <p:nvPr/>
        </p:nvPicPr>
        <p:blipFill rotWithShape="1">
          <a:blip r:embed="rId5">
            <a:alphaModFix/>
          </a:blip>
          <a:srcRect b="19591" l="26308" r="26209" t="14510"/>
          <a:stretch/>
        </p:blipFill>
        <p:spPr>
          <a:xfrm>
            <a:off x="8558326" y="12025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1" showMasterSp="0">
  <p:cSld name="4_Title and Content_1">
    <p:spTree>
      <p:nvGrpSpPr>
        <p:cNvPr id="497" name="Shape 497"/>
        <p:cNvGrpSpPr/>
        <p:nvPr/>
      </p:nvGrpSpPr>
      <p:grpSpPr>
        <a:xfrm>
          <a:off x="0" y="0"/>
          <a:ext cx="0" cy="0"/>
          <a:chOff x="0" y="0"/>
          <a:chExt cx="0" cy="0"/>
        </a:xfrm>
      </p:grpSpPr>
      <p:grpSp>
        <p:nvGrpSpPr>
          <p:cNvPr id="498" name="Google Shape;498;g25212617b6d_0_413"/>
          <p:cNvGrpSpPr/>
          <p:nvPr/>
        </p:nvGrpSpPr>
        <p:grpSpPr>
          <a:xfrm>
            <a:off x="-13625" y="-7666"/>
            <a:ext cx="9157411" cy="5151917"/>
            <a:chOff x="0" y="-2662"/>
            <a:chExt cx="12192000" cy="6859162"/>
          </a:xfrm>
        </p:grpSpPr>
        <p:sp>
          <p:nvSpPr>
            <p:cNvPr id="499" name="Google Shape;499;g25212617b6d_0_413"/>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500" name="Google Shape;500;g25212617b6d_0_413"/>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501" name="Google Shape;501;g25212617b6d_0_413"/>
          <p:cNvGrpSpPr/>
          <p:nvPr/>
        </p:nvGrpSpPr>
        <p:grpSpPr>
          <a:xfrm>
            <a:off x="388420" y="-14421"/>
            <a:ext cx="3471257" cy="5167960"/>
            <a:chOff x="3308351" y="2370138"/>
            <a:chExt cx="2760662" cy="4110037"/>
          </a:xfrm>
        </p:grpSpPr>
        <p:sp>
          <p:nvSpPr>
            <p:cNvPr id="502" name="Google Shape;502;g25212617b6d_0_413"/>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3" name="Google Shape;503;g25212617b6d_0_413"/>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04" name="Google Shape;504;g25212617b6d_0_413"/>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505" name="Google Shape;505;g25212617b6d_0_413"/>
          <p:cNvSpPr/>
          <p:nvPr/>
        </p:nvSpPr>
        <p:spPr>
          <a:xfrm>
            <a:off x="0" y="0"/>
            <a:ext cx="9144000" cy="5143500"/>
          </a:xfrm>
          <a:prstGeom prst="rect">
            <a:avLst/>
          </a:prstGeom>
          <a:solidFill>
            <a:srgbClr val="BDCFF4">
              <a:alpha val="44705"/>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506" name="Google Shape;506;g25212617b6d_0_413"/>
          <p:cNvSpPr/>
          <p:nvPr/>
        </p:nvSpPr>
        <p:spPr>
          <a:xfrm>
            <a:off x="-54254" y="-25087"/>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07" name="Google Shape;507;g25212617b6d_0_413"/>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8" name="Google Shape;508;g25212617b6d_0_413"/>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9" name="Google Shape;509;g25212617b6d_0_413"/>
          <p:cNvSpPr txBox="1"/>
          <p:nvPr>
            <p:ph idx="12" type="sldNum"/>
          </p:nvPr>
        </p:nvSpPr>
        <p:spPr>
          <a:xfrm>
            <a:off x="6468714" y="48034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10" name="Google Shape;510;g25212617b6d_0_413"/>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511" name="Google Shape;511;g25212617b6d_0_413"/>
          <p:cNvPicPr preferRelativeResize="0"/>
          <p:nvPr/>
        </p:nvPicPr>
        <p:blipFill rotWithShape="1">
          <a:blip r:embed="rId3">
            <a:alphaModFix/>
          </a:blip>
          <a:srcRect b="0" l="62482" r="0" t="0"/>
          <a:stretch/>
        </p:blipFill>
        <p:spPr>
          <a:xfrm>
            <a:off x="8721854" y="4676634"/>
            <a:ext cx="493776" cy="502985"/>
          </a:xfrm>
          <a:prstGeom prst="rect">
            <a:avLst/>
          </a:prstGeom>
          <a:noFill/>
          <a:ln>
            <a:noFill/>
          </a:ln>
        </p:spPr>
      </p:pic>
      <p:sp>
        <p:nvSpPr>
          <p:cNvPr id="512" name="Google Shape;512;g25212617b6d_0_413"/>
          <p:cNvSpPr txBox="1"/>
          <p:nvPr>
            <p:ph type="title"/>
          </p:nvPr>
        </p:nvSpPr>
        <p:spPr>
          <a:xfrm>
            <a:off x="450917" y="5233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3" name="Google Shape;513;g25212617b6d_0_413"/>
          <p:cNvSpPr txBox="1"/>
          <p:nvPr>
            <p:ph idx="1" type="body"/>
          </p:nvPr>
        </p:nvSpPr>
        <p:spPr>
          <a:xfrm>
            <a:off x="450917" y="13562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id="514" name="Google Shape;514;g25212617b6d_0_413"/>
          <p:cNvPicPr preferRelativeResize="0"/>
          <p:nvPr/>
        </p:nvPicPr>
        <p:blipFill rotWithShape="1">
          <a:blip r:embed="rId4">
            <a:alphaModFix/>
          </a:blip>
          <a:srcRect b="32845" l="24618" r="23615" t="33251"/>
          <a:stretch/>
        </p:blipFill>
        <p:spPr>
          <a:xfrm>
            <a:off x="30650" y="135050"/>
            <a:ext cx="571945" cy="484799"/>
          </a:xfrm>
          <a:prstGeom prst="rect">
            <a:avLst/>
          </a:prstGeom>
          <a:noFill/>
          <a:ln>
            <a:noFill/>
          </a:ln>
        </p:spPr>
      </p:pic>
      <p:pic>
        <p:nvPicPr>
          <p:cNvPr id="515" name="Google Shape;515;g25212617b6d_0_413"/>
          <p:cNvPicPr preferRelativeResize="0"/>
          <p:nvPr/>
        </p:nvPicPr>
        <p:blipFill rotWithShape="1">
          <a:blip r:embed="rId5">
            <a:alphaModFix/>
          </a:blip>
          <a:srcRect b="19591" l="26308" r="26209" t="14510"/>
          <a:stretch/>
        </p:blipFill>
        <p:spPr>
          <a:xfrm>
            <a:off x="8552176" y="67800"/>
            <a:ext cx="478848" cy="619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516" name="Shape 516"/>
        <p:cNvGrpSpPr/>
        <p:nvPr/>
      </p:nvGrpSpPr>
      <p:grpSpPr>
        <a:xfrm>
          <a:off x="0" y="0"/>
          <a:ext cx="0" cy="0"/>
          <a:chOff x="0" y="0"/>
          <a:chExt cx="0" cy="0"/>
        </a:xfrm>
      </p:grpSpPr>
      <p:sp>
        <p:nvSpPr>
          <p:cNvPr id="517" name="Google Shape;517;g25212617b6d_0_432"/>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18" name="Google Shape;518;g25212617b6d_0_432"/>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9" name="Google Shape;519;g25212617b6d_0_432"/>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0" name="Google Shape;520;g25212617b6d_0_432"/>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1" name="Google Shape;521;g25212617b6d_0_432"/>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2" name="Google Shape;522;g25212617b6d_0_432"/>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523" name="Google Shape;523;g25212617b6d_0_432"/>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524" name="Google Shape;524;g25212617b6d_0_432"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525" name="Google Shape;525;g25212617b6d_0_432"/>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526" name="Google Shape;526;g25212617b6d_0_432" title="TOPS Graphic Icon"/>
          <p:cNvPicPr preferRelativeResize="0"/>
          <p:nvPr/>
        </p:nvPicPr>
        <p:blipFill rotWithShape="1">
          <a:blip r:embed="rId4">
            <a:alphaModFix/>
          </a:blip>
          <a:srcRect b="18826" l="26786" r="26763" t="13103"/>
          <a:stretch/>
        </p:blipFill>
        <p:spPr>
          <a:xfrm>
            <a:off x="8599621" y="22176"/>
            <a:ext cx="493774" cy="668624"/>
          </a:xfrm>
          <a:prstGeom prst="rect">
            <a:avLst/>
          </a:prstGeom>
          <a:noFill/>
          <a:ln>
            <a:noFill/>
          </a:ln>
        </p:spPr>
      </p:pic>
      <p:sp>
        <p:nvSpPr>
          <p:cNvPr id="527" name="Google Shape;527;g25212617b6d_0_4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ion A">
  <p:cSld name="Title Slide Option A">
    <p:spTree>
      <p:nvGrpSpPr>
        <p:cNvPr id="528" name="Shape 528"/>
        <p:cNvGrpSpPr/>
        <p:nvPr/>
      </p:nvGrpSpPr>
      <p:grpSpPr>
        <a:xfrm>
          <a:off x="0" y="0"/>
          <a:ext cx="0" cy="0"/>
          <a:chOff x="0" y="0"/>
          <a:chExt cx="0" cy="0"/>
        </a:xfrm>
      </p:grpSpPr>
      <p:pic>
        <p:nvPicPr>
          <p:cNvPr descr="Graphical user interface, website&#10;&#10;Description automatically generated" id="529" name="Google Shape;529;g25212617b6d_0_444"/>
          <p:cNvPicPr preferRelativeResize="0"/>
          <p:nvPr/>
        </p:nvPicPr>
        <p:blipFill rotWithShape="1">
          <a:blip r:embed="rId2">
            <a:alphaModFix/>
          </a:blip>
          <a:srcRect b="0" l="0" r="0" t="19"/>
          <a:stretch/>
        </p:blipFill>
        <p:spPr>
          <a:xfrm>
            <a:off x="15" y="962"/>
            <a:ext cx="9143987" cy="5142536"/>
          </a:xfrm>
          <a:prstGeom prst="rect">
            <a:avLst/>
          </a:prstGeom>
          <a:noFill/>
          <a:ln>
            <a:noFill/>
          </a:ln>
        </p:spPr>
      </p:pic>
      <p:sp>
        <p:nvSpPr>
          <p:cNvPr id="530" name="Google Shape;530;g25212617b6d_0_444"/>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531" name="Google Shape;531;g25212617b6d_0_444"/>
          <p:cNvSpPr txBox="1"/>
          <p:nvPr>
            <p:ph idx="1" type="body"/>
          </p:nvPr>
        </p:nvSpPr>
        <p:spPr>
          <a:xfrm>
            <a:off x="387059" y="626545"/>
            <a:ext cx="4494600" cy="11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4100"/>
              <a:buNone/>
              <a:defRPr b="1" sz="4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2" name="Google Shape;532;g25212617b6d_0_444"/>
          <p:cNvSpPr txBox="1"/>
          <p:nvPr>
            <p:ph idx="2" type="body"/>
          </p:nvPr>
        </p:nvSpPr>
        <p:spPr>
          <a:xfrm>
            <a:off x="387017" y="1993527"/>
            <a:ext cx="4160100" cy="23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500"/>
              <a:buNone/>
              <a:defRPr b="1"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3" name="Google Shape;533;g25212617b6d_0_444"/>
          <p:cNvSpPr txBox="1"/>
          <p:nvPr>
            <p:ph idx="3" type="body"/>
          </p:nvPr>
        </p:nvSpPr>
        <p:spPr>
          <a:xfrm>
            <a:off x="387017" y="2331390"/>
            <a:ext cx="3546900" cy="233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sz="1400" strike="noStrike">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4" name="Google Shape;534;g25212617b6d_0_444"/>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pic>
        <p:nvPicPr>
          <p:cNvPr descr="Circle with NASA in the middle&#10;" id="535" name="Google Shape;535;g25212617b6d_0_444" title="NASA logo"/>
          <p:cNvPicPr preferRelativeResize="0"/>
          <p:nvPr/>
        </p:nvPicPr>
        <p:blipFill rotWithShape="1">
          <a:blip r:embed="rId3">
            <a:alphaModFix/>
          </a:blip>
          <a:srcRect b="0" l="61576" r="0" t="0"/>
          <a:stretch/>
        </p:blipFill>
        <p:spPr>
          <a:xfrm>
            <a:off x="1150" y="4271700"/>
            <a:ext cx="832076" cy="827602"/>
          </a:xfrm>
          <a:prstGeom prst="rect">
            <a:avLst/>
          </a:prstGeom>
          <a:noFill/>
          <a:ln>
            <a:noFill/>
          </a:ln>
        </p:spPr>
      </p:pic>
      <p:pic>
        <p:nvPicPr>
          <p:cNvPr id="536" name="Google Shape;536;g25212617b6d_0_444"/>
          <p:cNvPicPr preferRelativeResize="0"/>
          <p:nvPr/>
        </p:nvPicPr>
        <p:blipFill rotWithShape="1">
          <a:blip r:embed="rId4">
            <a:alphaModFix/>
          </a:blip>
          <a:srcRect b="0" l="0" r="0" t="0"/>
          <a:stretch/>
        </p:blipFill>
        <p:spPr>
          <a:xfrm>
            <a:off x="1146" y="4999646"/>
            <a:ext cx="412075" cy="144200"/>
          </a:xfrm>
          <a:prstGeom prst="rect">
            <a:avLst/>
          </a:prstGeom>
          <a:noFill/>
          <a:ln>
            <a:noFill/>
          </a:ln>
        </p:spPr>
      </p:pic>
      <p:sp>
        <p:nvSpPr>
          <p:cNvPr id="537" name="Google Shape;537;g25212617b6d_0_4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spTree>
      <p:nvGrpSpPr>
        <p:cNvPr id="51" name="Shape 51"/>
        <p:cNvGrpSpPr/>
        <p:nvPr/>
      </p:nvGrpSpPr>
      <p:grpSpPr>
        <a:xfrm>
          <a:off x="0" y="0"/>
          <a:ext cx="0" cy="0"/>
          <a:chOff x="0" y="0"/>
          <a:chExt cx="0" cy="0"/>
        </a:xfrm>
      </p:grpSpPr>
      <p:sp>
        <p:nvSpPr>
          <p:cNvPr id="52" name="Google Shape;52;p72"/>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72"/>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72"/>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72"/>
          <p:cNvSpPr txBox="1"/>
          <p:nvPr>
            <p:ph type="title"/>
          </p:nvPr>
        </p:nvSpPr>
        <p:spPr>
          <a:xfrm>
            <a:off x="4071935" y="848883"/>
            <a:ext cx="46047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72"/>
          <p:cNvSpPr txBox="1"/>
          <p:nvPr>
            <p:ph idx="1" type="body"/>
          </p:nvPr>
        </p:nvSpPr>
        <p:spPr>
          <a:xfrm>
            <a:off x="4071936" y="1725327"/>
            <a:ext cx="46047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 name="Google Shape;57;p72"/>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spTree>
      <p:nvGrpSpPr>
        <p:cNvPr id="538" name="Shape 538"/>
        <p:cNvGrpSpPr/>
        <p:nvPr/>
      </p:nvGrpSpPr>
      <p:grpSpPr>
        <a:xfrm>
          <a:off x="0" y="0"/>
          <a:ext cx="0" cy="0"/>
          <a:chOff x="0" y="0"/>
          <a:chExt cx="0" cy="0"/>
        </a:xfrm>
      </p:grpSpPr>
      <p:sp>
        <p:nvSpPr>
          <p:cNvPr id="539" name="Google Shape;539;g25212617b6d_0_454"/>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0" name="Google Shape;540;g25212617b6d_0_454"/>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1" name="Google Shape;541;g25212617b6d_0_454"/>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2" name="Google Shape;542;g25212617b6d_0_454"/>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3" name="Google Shape;543;g25212617b6d_0_454"/>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4" name="Google Shape;544;g25212617b6d_0_454"/>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545" name="Google Shape;545;g25212617b6d_0_454"/>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546" name="Google Shape;546;g25212617b6d_0_454"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547" name="Google Shape;547;g25212617b6d_0_454"/>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548" name="Google Shape;548;g25212617b6d_0_454" title="TOPS Graphic Icon"/>
          <p:cNvPicPr preferRelativeResize="0"/>
          <p:nvPr/>
        </p:nvPicPr>
        <p:blipFill rotWithShape="1">
          <a:blip r:embed="rId4">
            <a:alphaModFix/>
          </a:blip>
          <a:srcRect b="18826" l="26786" r="26763" t="13103"/>
          <a:stretch/>
        </p:blipFill>
        <p:spPr>
          <a:xfrm>
            <a:off x="8599621" y="22176"/>
            <a:ext cx="493774" cy="668624"/>
          </a:xfrm>
          <a:prstGeom prst="rect">
            <a:avLst/>
          </a:prstGeom>
          <a:noFill/>
          <a:ln>
            <a:noFill/>
          </a:ln>
        </p:spPr>
      </p:pic>
      <p:sp>
        <p:nvSpPr>
          <p:cNvPr id="549" name="Google Shape;549;g25212617b6d_0_45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1" showMasterSp="0">
  <p:cSld name="9_Title and Content_2_1">
    <p:spTree>
      <p:nvGrpSpPr>
        <p:cNvPr id="550" name="Shape 550"/>
        <p:cNvGrpSpPr/>
        <p:nvPr/>
      </p:nvGrpSpPr>
      <p:grpSpPr>
        <a:xfrm>
          <a:off x="0" y="0"/>
          <a:ext cx="0" cy="0"/>
          <a:chOff x="0" y="0"/>
          <a:chExt cx="0" cy="0"/>
        </a:xfrm>
      </p:grpSpPr>
      <p:pic>
        <p:nvPicPr>
          <p:cNvPr id="551" name="Google Shape;551;g25212617b6d_0_466"/>
          <p:cNvPicPr preferRelativeResize="0"/>
          <p:nvPr/>
        </p:nvPicPr>
        <p:blipFill rotWithShape="1">
          <a:blip r:embed="rId2">
            <a:alphaModFix/>
          </a:blip>
          <a:srcRect b="0" l="0" r="0" t="0"/>
          <a:stretch/>
        </p:blipFill>
        <p:spPr>
          <a:xfrm>
            <a:off x="0" y="-77425"/>
            <a:ext cx="9281645" cy="5220925"/>
          </a:xfrm>
          <a:prstGeom prst="rect">
            <a:avLst/>
          </a:prstGeom>
          <a:noFill/>
          <a:ln>
            <a:noFill/>
          </a:ln>
        </p:spPr>
      </p:pic>
      <p:pic>
        <p:nvPicPr>
          <p:cNvPr id="552" name="Google Shape;552;g25212617b6d_0_466"/>
          <p:cNvPicPr preferRelativeResize="0"/>
          <p:nvPr/>
        </p:nvPicPr>
        <p:blipFill rotWithShape="1">
          <a:blip r:embed="rId3">
            <a:alphaModFix/>
          </a:blip>
          <a:srcRect b="19591" l="26308" r="26209" t="14510"/>
          <a:stretch/>
        </p:blipFill>
        <p:spPr>
          <a:xfrm>
            <a:off x="8552176" y="-11375"/>
            <a:ext cx="478848" cy="619275"/>
          </a:xfrm>
          <a:prstGeom prst="rect">
            <a:avLst/>
          </a:prstGeom>
          <a:noFill/>
          <a:ln>
            <a:noFill/>
          </a:ln>
        </p:spPr>
      </p:pic>
      <p:sp>
        <p:nvSpPr>
          <p:cNvPr id="553" name="Google Shape;553;g25212617b6d_0_466"/>
          <p:cNvSpPr txBox="1"/>
          <p:nvPr/>
        </p:nvSpPr>
        <p:spPr>
          <a:xfrm>
            <a:off x="4325377" y="601250"/>
            <a:ext cx="4457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 sz="4400" u="none" cap="none" strike="noStrike">
                <a:solidFill>
                  <a:srgbClr val="B096CB"/>
                </a:solidFill>
                <a:latin typeface="Arial"/>
                <a:ea typeface="Arial"/>
                <a:cs typeface="Arial"/>
                <a:sym typeface="Arial"/>
              </a:rPr>
              <a:t>Agenda</a:t>
            </a:r>
            <a:endParaRPr b="1" i="0" sz="4400" u="none" cap="none" strike="noStrike">
              <a:solidFill>
                <a:srgbClr val="B096CB"/>
              </a:solidFill>
              <a:latin typeface="Arial"/>
              <a:ea typeface="Arial"/>
              <a:cs typeface="Arial"/>
              <a:sym typeface="Arial"/>
            </a:endParaRPr>
          </a:p>
        </p:txBody>
      </p:sp>
      <p:sp>
        <p:nvSpPr>
          <p:cNvPr id="554" name="Google Shape;554;g25212617b6d_0_4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1">
  <p:cSld name="BLANK_4">
    <p:spTree>
      <p:nvGrpSpPr>
        <p:cNvPr id="555" name="Shape 555"/>
        <p:cNvGrpSpPr/>
        <p:nvPr/>
      </p:nvGrpSpPr>
      <p:grpSpPr>
        <a:xfrm>
          <a:off x="0" y="0"/>
          <a:ext cx="0" cy="0"/>
          <a:chOff x="0" y="0"/>
          <a:chExt cx="0" cy="0"/>
        </a:xfrm>
      </p:grpSpPr>
      <p:sp>
        <p:nvSpPr>
          <p:cNvPr id="556" name="Google Shape;556;g25212617b6d_0_4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_2">
    <p:spTree>
      <p:nvGrpSpPr>
        <p:cNvPr id="557" name="Shape 557"/>
        <p:cNvGrpSpPr/>
        <p:nvPr/>
      </p:nvGrpSpPr>
      <p:grpSpPr>
        <a:xfrm>
          <a:off x="0" y="0"/>
          <a:ext cx="0" cy="0"/>
          <a:chOff x="0" y="0"/>
          <a:chExt cx="0" cy="0"/>
        </a:xfrm>
      </p:grpSpPr>
      <p:pic>
        <p:nvPicPr>
          <p:cNvPr id="558" name="Google Shape;558;g25212617b6d_0_473"/>
          <p:cNvPicPr preferRelativeResize="0"/>
          <p:nvPr/>
        </p:nvPicPr>
        <p:blipFill rotWithShape="1">
          <a:blip r:embed="rId2">
            <a:alphaModFix/>
          </a:blip>
          <a:srcRect b="0" l="0" r="0" t="0"/>
          <a:stretch/>
        </p:blipFill>
        <p:spPr>
          <a:xfrm>
            <a:off x="-7762" y="-17165"/>
            <a:ext cx="9202659" cy="5176495"/>
          </a:xfrm>
          <a:prstGeom prst="rect">
            <a:avLst/>
          </a:prstGeom>
          <a:noFill/>
          <a:ln>
            <a:noFill/>
          </a:ln>
        </p:spPr>
      </p:pic>
      <p:sp>
        <p:nvSpPr>
          <p:cNvPr id="559" name="Google Shape;559;g25212617b6d_0_473"/>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0" name="Google Shape;560;g25212617b6d_0_473"/>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pic>
        <p:nvPicPr>
          <p:cNvPr id="561" name="Google Shape;561;g25212617b6d_0_473"/>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562" name="Google Shape;562;g25212617b6d_0_473" title="TOPS Graphic Icon"/>
          <p:cNvPicPr preferRelativeResize="0"/>
          <p:nvPr/>
        </p:nvPicPr>
        <p:blipFill rotWithShape="1">
          <a:blip r:embed="rId4">
            <a:alphaModFix/>
          </a:blip>
          <a:srcRect b="18826" l="26786" r="26763" t="13103"/>
          <a:stretch/>
        </p:blipFill>
        <p:spPr>
          <a:xfrm>
            <a:off x="8599621" y="22176"/>
            <a:ext cx="493774" cy="668624"/>
          </a:xfrm>
          <a:prstGeom prst="rect">
            <a:avLst/>
          </a:prstGeom>
          <a:noFill/>
          <a:ln>
            <a:noFill/>
          </a:ln>
        </p:spPr>
      </p:pic>
      <p:sp>
        <p:nvSpPr>
          <p:cNvPr id="563" name="Google Shape;563;g25212617b6d_0_47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Section Header 1" showMasterSp="0">
  <p:cSld name="Section Header_1_1">
    <p:spTree>
      <p:nvGrpSpPr>
        <p:cNvPr id="564" name="Shape 564"/>
        <p:cNvGrpSpPr/>
        <p:nvPr/>
      </p:nvGrpSpPr>
      <p:grpSpPr>
        <a:xfrm>
          <a:off x="0" y="0"/>
          <a:ext cx="0" cy="0"/>
          <a:chOff x="0" y="0"/>
          <a:chExt cx="0" cy="0"/>
        </a:xfrm>
      </p:grpSpPr>
      <p:pic>
        <p:nvPicPr>
          <p:cNvPr id="565" name="Google Shape;565;g25212617b6d_0_480"/>
          <p:cNvPicPr preferRelativeResize="0"/>
          <p:nvPr/>
        </p:nvPicPr>
        <p:blipFill rotWithShape="1">
          <a:blip r:embed="rId2">
            <a:alphaModFix/>
          </a:blip>
          <a:srcRect b="0" l="0" r="0" t="0"/>
          <a:stretch/>
        </p:blipFill>
        <p:spPr>
          <a:xfrm>
            <a:off x="525" y="0"/>
            <a:ext cx="9142961" cy="5143501"/>
          </a:xfrm>
          <a:prstGeom prst="rect">
            <a:avLst/>
          </a:prstGeom>
          <a:noFill/>
          <a:ln>
            <a:noFill/>
          </a:ln>
        </p:spPr>
      </p:pic>
      <p:pic>
        <p:nvPicPr>
          <p:cNvPr descr="Diagram&#10;&#10;Description automatically generated with medium confidence" id="566" name="Google Shape;566;g25212617b6d_0_480"/>
          <p:cNvPicPr preferRelativeResize="0"/>
          <p:nvPr/>
        </p:nvPicPr>
        <p:blipFill rotWithShape="1">
          <a:blip r:embed="rId3">
            <a:alphaModFix/>
          </a:blip>
          <a:srcRect b="0" l="62482" r="0" t="0"/>
          <a:stretch/>
        </p:blipFill>
        <p:spPr>
          <a:xfrm>
            <a:off x="119650" y="0"/>
            <a:ext cx="741045" cy="754875"/>
          </a:xfrm>
          <a:prstGeom prst="rect">
            <a:avLst/>
          </a:prstGeom>
          <a:noFill/>
          <a:ln>
            <a:noFill/>
          </a:ln>
        </p:spPr>
      </p:pic>
      <p:pic>
        <p:nvPicPr>
          <p:cNvPr id="567" name="Google Shape;567;g25212617b6d_0_480"/>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
        <p:nvSpPr>
          <p:cNvPr id="568" name="Google Shape;568;g25212617b6d_0_48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3" showMasterSp="0">
  <p:cSld name="9_Title and Content_3">
    <p:spTree>
      <p:nvGrpSpPr>
        <p:cNvPr id="569" name="Shape 569"/>
        <p:cNvGrpSpPr/>
        <p:nvPr/>
      </p:nvGrpSpPr>
      <p:grpSpPr>
        <a:xfrm>
          <a:off x="0" y="0"/>
          <a:ext cx="0" cy="0"/>
          <a:chOff x="0" y="0"/>
          <a:chExt cx="0" cy="0"/>
        </a:xfrm>
      </p:grpSpPr>
      <p:sp>
        <p:nvSpPr>
          <p:cNvPr id="570" name="Google Shape;570;g25212617b6d_0_485"/>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71" name="Google Shape;571;g25212617b6d_0_485"/>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2" name="Google Shape;572;g25212617b6d_0_485"/>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3" name="Google Shape;573;g25212617b6d_0_485"/>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74" name="Google Shape;574;g25212617b6d_0_48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75" name="Google Shape;575;g25212617b6d_0_48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576" name="Google Shape;576;g25212617b6d_0_485"/>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577" name="Google Shape;577;g25212617b6d_0_485"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578" name="Google Shape;578;g25212617b6d_0_485"/>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579" name="Google Shape;579;g25212617b6d_0_485" title="TOPS Graphic Icon"/>
          <p:cNvPicPr preferRelativeResize="0"/>
          <p:nvPr/>
        </p:nvPicPr>
        <p:blipFill rotWithShape="1">
          <a:blip r:embed="rId4">
            <a:alphaModFix/>
          </a:blip>
          <a:srcRect b="18826" l="26786" r="26763" t="13103"/>
          <a:stretch/>
        </p:blipFill>
        <p:spPr>
          <a:xfrm>
            <a:off x="8599621" y="22176"/>
            <a:ext cx="493774" cy="668624"/>
          </a:xfrm>
          <a:prstGeom prst="rect">
            <a:avLst/>
          </a:prstGeom>
          <a:noFill/>
          <a:ln>
            <a:noFill/>
          </a:ln>
        </p:spPr>
      </p:pic>
      <p:sp>
        <p:nvSpPr>
          <p:cNvPr id="580" name="Google Shape;580;g25212617b6d_0_4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4" showMasterSp="0">
  <p:cSld name="9_Title and Content_4">
    <p:spTree>
      <p:nvGrpSpPr>
        <p:cNvPr id="581" name="Shape 581"/>
        <p:cNvGrpSpPr/>
        <p:nvPr/>
      </p:nvGrpSpPr>
      <p:grpSpPr>
        <a:xfrm>
          <a:off x="0" y="0"/>
          <a:ext cx="0" cy="0"/>
          <a:chOff x="0" y="0"/>
          <a:chExt cx="0" cy="0"/>
        </a:xfrm>
      </p:grpSpPr>
      <p:sp>
        <p:nvSpPr>
          <p:cNvPr id="582" name="Google Shape;582;g25212617b6d_0_497"/>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3" name="Google Shape;583;g25212617b6d_0_497"/>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4" name="Google Shape;584;g25212617b6d_0_497"/>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5" name="Google Shape;585;g25212617b6d_0_497"/>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6" name="Google Shape;586;g25212617b6d_0_497"/>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7" name="Google Shape;587;g25212617b6d_0_497"/>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588" name="Google Shape;588;g25212617b6d_0_497"/>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589" name="Google Shape;589;g25212617b6d_0_497" title="NASA logo"/>
          <p:cNvPicPr preferRelativeResize="0"/>
          <p:nvPr/>
        </p:nvPicPr>
        <p:blipFill rotWithShape="1">
          <a:blip r:embed="rId2">
            <a:alphaModFix/>
          </a:blip>
          <a:srcRect b="0" l="61576" r="0" t="0"/>
          <a:stretch/>
        </p:blipFill>
        <p:spPr>
          <a:xfrm>
            <a:off x="0" y="4234350"/>
            <a:ext cx="832076" cy="827602"/>
          </a:xfrm>
          <a:prstGeom prst="rect">
            <a:avLst/>
          </a:prstGeom>
          <a:noFill/>
          <a:ln>
            <a:noFill/>
          </a:ln>
        </p:spPr>
      </p:pic>
      <p:pic>
        <p:nvPicPr>
          <p:cNvPr id="590" name="Google Shape;590;g25212617b6d_0_497"/>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591" name="Google Shape;591;g25212617b6d_0_497" title="TOPS Graphic Icon"/>
          <p:cNvPicPr preferRelativeResize="0"/>
          <p:nvPr/>
        </p:nvPicPr>
        <p:blipFill rotWithShape="1">
          <a:blip r:embed="rId4">
            <a:alphaModFix/>
          </a:blip>
          <a:srcRect b="18826" l="26786" r="26763" t="13103"/>
          <a:stretch/>
        </p:blipFill>
        <p:spPr>
          <a:xfrm>
            <a:off x="8599621" y="22176"/>
            <a:ext cx="493774" cy="6686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showMasterSp="0">
  <p:cSld name="14_Title and Content">
    <p:spTree>
      <p:nvGrpSpPr>
        <p:cNvPr id="600" name="Shape 600"/>
        <p:cNvGrpSpPr/>
        <p:nvPr/>
      </p:nvGrpSpPr>
      <p:grpSpPr>
        <a:xfrm>
          <a:off x="0" y="0"/>
          <a:ext cx="0" cy="0"/>
          <a:chOff x="0" y="0"/>
          <a:chExt cx="0" cy="0"/>
        </a:xfrm>
      </p:grpSpPr>
      <p:pic>
        <p:nvPicPr>
          <p:cNvPr id="601" name="Google Shape;601;g254b136d873_1_161"/>
          <p:cNvPicPr preferRelativeResize="0"/>
          <p:nvPr/>
        </p:nvPicPr>
        <p:blipFill rotWithShape="1">
          <a:blip r:embed="rId2">
            <a:alphaModFix/>
          </a:blip>
          <a:srcRect b="0" l="0" r="0" t="0"/>
          <a:stretch/>
        </p:blipFill>
        <p:spPr>
          <a:xfrm>
            <a:off x="0" y="4610"/>
            <a:ext cx="9144000" cy="5143500"/>
          </a:xfrm>
          <a:prstGeom prst="rect">
            <a:avLst/>
          </a:prstGeom>
          <a:noFill/>
          <a:ln>
            <a:noFill/>
          </a:ln>
        </p:spPr>
      </p:pic>
      <p:sp>
        <p:nvSpPr>
          <p:cNvPr id="602" name="Google Shape;602;g254b136d873_1_161"/>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3" name="Google Shape;603;g254b136d873_1_161"/>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4" name="Google Shape;604;g254b136d873_1_161"/>
          <p:cNvSpPr txBox="1"/>
          <p:nvPr>
            <p:ph type="title"/>
          </p:nvPr>
        </p:nvSpPr>
        <p:spPr>
          <a:xfrm>
            <a:off x="472706" y="1137486"/>
            <a:ext cx="6010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5" name="Google Shape;605;g254b136d873_1_161"/>
          <p:cNvSpPr txBox="1"/>
          <p:nvPr>
            <p:ph idx="1" type="body"/>
          </p:nvPr>
        </p:nvSpPr>
        <p:spPr>
          <a:xfrm>
            <a:off x="472707" y="2023862"/>
            <a:ext cx="6010500" cy="1448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500"/>
              </a:spcBef>
              <a:spcAft>
                <a:spcPts val="0"/>
              </a:spcAft>
              <a:buClr>
                <a:schemeClr val="lt1"/>
              </a:buClr>
              <a:buSzPts val="1400"/>
              <a:buNone/>
              <a:defRPr>
                <a:solidFill>
                  <a:schemeClr val="lt1"/>
                </a:solidFill>
              </a:defRPr>
            </a:lvl2pPr>
            <a:lvl3pPr indent="-228600" lvl="2" marL="1371600" algn="l">
              <a:lnSpc>
                <a:spcPct val="90000"/>
              </a:lnSpc>
              <a:spcBef>
                <a:spcPts val="500"/>
              </a:spcBef>
              <a:spcAft>
                <a:spcPts val="0"/>
              </a:spcAft>
              <a:buClr>
                <a:schemeClr val="lt1"/>
              </a:buClr>
              <a:buSzPts val="1400"/>
              <a:buNone/>
              <a:defRPr>
                <a:solidFill>
                  <a:schemeClr val="lt1"/>
                </a:solidFill>
              </a:defRPr>
            </a:lvl3pPr>
            <a:lvl4pPr indent="-228600" lvl="3" marL="1828800" algn="l">
              <a:lnSpc>
                <a:spcPct val="90000"/>
              </a:lnSpc>
              <a:spcBef>
                <a:spcPts val="500"/>
              </a:spcBef>
              <a:spcAft>
                <a:spcPts val="0"/>
              </a:spcAft>
              <a:buClr>
                <a:schemeClr val="lt1"/>
              </a:buClr>
              <a:buSzPts val="14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6" name="Google Shape;606;g254b136d873_1_161"/>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26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607" name="Shape 607"/>
        <p:cNvGrpSpPr/>
        <p:nvPr/>
      </p:nvGrpSpPr>
      <p:grpSpPr>
        <a:xfrm>
          <a:off x="0" y="0"/>
          <a:ext cx="0" cy="0"/>
          <a:chOff x="0" y="0"/>
          <a:chExt cx="0" cy="0"/>
        </a:xfrm>
      </p:grpSpPr>
      <p:pic>
        <p:nvPicPr>
          <p:cNvPr id="608" name="Google Shape;608;g254b136d873_1_158"/>
          <p:cNvPicPr preferRelativeResize="0"/>
          <p:nvPr/>
        </p:nvPicPr>
        <p:blipFill rotWithShape="1">
          <a:blip r:embed="rId2">
            <a:alphaModFix/>
          </a:blip>
          <a:srcRect b="0" l="0" r="0" t="0"/>
          <a:stretch/>
        </p:blipFill>
        <p:spPr>
          <a:xfrm>
            <a:off x="-7762" y="-17165"/>
            <a:ext cx="9202656" cy="5176495"/>
          </a:xfrm>
          <a:prstGeom prst="rect">
            <a:avLst/>
          </a:prstGeom>
          <a:noFill/>
          <a:ln>
            <a:noFill/>
          </a:ln>
        </p:spPr>
      </p:pic>
      <p:sp>
        <p:nvSpPr>
          <p:cNvPr id="609" name="Google Shape;609;g254b136d873_1_158"/>
          <p:cNvSpPr txBox="1"/>
          <p:nvPr>
            <p:ph type="title"/>
          </p:nvPr>
        </p:nvSpPr>
        <p:spPr>
          <a:xfrm>
            <a:off x="508440" y="1907276"/>
            <a:ext cx="40635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showMasterSp="0">
  <p:cSld name="BLANK_1">
    <p:bg>
      <p:bgPr>
        <a:solidFill>
          <a:srgbClr val="664878"/>
        </a:solidFill>
      </p:bgPr>
    </p:bg>
    <p:spTree>
      <p:nvGrpSpPr>
        <p:cNvPr id="610" name="Shape 610"/>
        <p:cNvGrpSpPr/>
        <p:nvPr/>
      </p:nvGrpSpPr>
      <p:grpSpPr>
        <a:xfrm>
          <a:off x="0" y="0"/>
          <a:ext cx="0" cy="0"/>
          <a:chOff x="0" y="0"/>
          <a:chExt cx="0" cy="0"/>
        </a:xfrm>
      </p:grpSpPr>
      <p:pic>
        <p:nvPicPr>
          <p:cNvPr id="611" name="Google Shape;611;g254b136d873_1_168"/>
          <p:cNvPicPr preferRelativeResize="0"/>
          <p:nvPr/>
        </p:nvPicPr>
        <p:blipFill rotWithShape="1">
          <a:blip r:embed="rId2">
            <a:alphaModFix/>
          </a:blip>
          <a:srcRect b="0" l="0" r="0" t="7166"/>
          <a:stretch/>
        </p:blipFill>
        <p:spPr>
          <a:xfrm>
            <a:off x="0" y="368400"/>
            <a:ext cx="9144000" cy="4775099"/>
          </a:xfrm>
          <a:prstGeom prst="rect">
            <a:avLst/>
          </a:prstGeom>
          <a:noFill/>
          <a:ln>
            <a:noFill/>
          </a:ln>
        </p:spPr>
      </p:pic>
      <p:sp>
        <p:nvSpPr>
          <p:cNvPr id="612" name="Google Shape;612;g254b136d873_1_168"/>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Arial"/>
                <a:ea typeface="Arial"/>
                <a:cs typeface="Arial"/>
                <a:sym typeface="Arial"/>
              </a:rPr>
              <a:t>NASA Open-Source Science Initiative</a:t>
            </a:r>
            <a:endParaRPr b="1" i="0" sz="1000" u="none" cap="none" strike="noStrike">
              <a:solidFill>
                <a:schemeClr val="lt1"/>
              </a:solidFill>
              <a:latin typeface="Arial"/>
              <a:ea typeface="Arial"/>
              <a:cs typeface="Arial"/>
              <a:sym typeface="Arial"/>
            </a:endParaRPr>
          </a:p>
        </p:txBody>
      </p:sp>
      <p:pic>
        <p:nvPicPr>
          <p:cNvPr descr="Circle with NASA in the middle&#10;" id="613" name="Google Shape;613;g254b136d873_1_168" title="NASA logo"/>
          <p:cNvPicPr preferRelativeResize="0"/>
          <p:nvPr/>
        </p:nvPicPr>
        <p:blipFill rotWithShape="1">
          <a:blip r:embed="rId3">
            <a:alphaModFix/>
          </a:blip>
          <a:srcRect b="0" l="61574" r="0" t="0"/>
          <a:stretch/>
        </p:blipFill>
        <p:spPr>
          <a:xfrm>
            <a:off x="0" y="4234350"/>
            <a:ext cx="832076" cy="827602"/>
          </a:xfrm>
          <a:prstGeom prst="rect">
            <a:avLst/>
          </a:prstGeom>
          <a:noFill/>
          <a:ln>
            <a:noFill/>
          </a:ln>
        </p:spPr>
      </p:pic>
      <p:pic>
        <p:nvPicPr>
          <p:cNvPr id="614" name="Google Shape;614;g254b136d873_1_168"/>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
        <p:nvSpPr>
          <p:cNvPr id="615" name="Google Shape;615;g254b136d873_1_168"/>
          <p:cNvSpPr txBox="1"/>
          <p:nvPr>
            <p:ph idx="12" type="sldNum"/>
          </p:nvPr>
        </p:nvSpPr>
        <p:spPr>
          <a:xfrm>
            <a:off x="8556784" y="4749851"/>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1300"/>
              <a:buFont typeface="Arial"/>
              <a:buNone/>
              <a:defRPr b="1" i="0" sz="1300" u="none" cap="none" strike="noStrike">
                <a:solidFill>
                  <a:schemeClr val="dk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58" name="Shape 58"/>
        <p:cNvGrpSpPr/>
        <p:nvPr/>
      </p:nvGrpSpPr>
      <p:grpSpPr>
        <a:xfrm>
          <a:off x="0" y="0"/>
          <a:ext cx="0" cy="0"/>
          <a:chOff x="0" y="0"/>
          <a:chExt cx="0" cy="0"/>
        </a:xfrm>
      </p:grpSpPr>
      <p:sp>
        <p:nvSpPr>
          <p:cNvPr id="59" name="Google Shape;59;p73"/>
          <p:cNvSpPr/>
          <p:nvPr/>
        </p:nvSpPr>
        <p:spPr>
          <a:xfrm>
            <a:off x="-6813" y="-12676"/>
            <a:ext cx="91578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0" name="Google Shape;60;p73"/>
          <p:cNvPicPr preferRelativeResize="0"/>
          <p:nvPr/>
        </p:nvPicPr>
        <p:blipFill rotWithShape="1">
          <a:blip r:embed="rId2">
            <a:alphaModFix/>
          </a:blip>
          <a:srcRect b="54602" l="0" r="0" t="-653"/>
          <a:stretch/>
        </p:blipFill>
        <p:spPr>
          <a:xfrm>
            <a:off x="0" y="-27910"/>
            <a:ext cx="9144000" cy="2400300"/>
          </a:xfrm>
          <a:prstGeom prst="rect">
            <a:avLst/>
          </a:prstGeom>
          <a:noFill/>
          <a:ln>
            <a:noFill/>
          </a:ln>
        </p:spPr>
      </p:pic>
      <p:sp>
        <p:nvSpPr>
          <p:cNvPr id="61" name="Google Shape;61;p73"/>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 name="Google Shape;62;p73"/>
          <p:cNvSpPr txBox="1"/>
          <p:nvPr>
            <p:ph idx="1" type="body"/>
          </p:nvPr>
        </p:nvSpPr>
        <p:spPr>
          <a:xfrm>
            <a:off x="657277" y="868251"/>
            <a:ext cx="7891500" cy="5772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3300"/>
              <a:buNone/>
              <a:defRPr b="1" sz="33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 name="Google Shape;63;p73"/>
          <p:cNvSpPr txBox="1"/>
          <p:nvPr>
            <p:ph idx="2" type="body"/>
          </p:nvPr>
        </p:nvSpPr>
        <p:spPr>
          <a:xfrm>
            <a:off x="3404846" y="3499920"/>
            <a:ext cx="2400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73"/>
          <p:cNvSpPr txBox="1"/>
          <p:nvPr>
            <p:ph idx="3" type="body"/>
          </p:nvPr>
        </p:nvSpPr>
        <p:spPr>
          <a:xfrm>
            <a:off x="6069876" y="3499920"/>
            <a:ext cx="2406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73"/>
          <p:cNvSpPr txBox="1"/>
          <p:nvPr>
            <p:ph idx="4" type="body"/>
          </p:nvPr>
        </p:nvSpPr>
        <p:spPr>
          <a:xfrm>
            <a:off x="724370" y="3499920"/>
            <a:ext cx="24054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73"/>
          <p:cNvSpPr txBox="1"/>
          <p:nvPr>
            <p:ph idx="5" type="body"/>
          </p:nvPr>
        </p:nvSpPr>
        <p:spPr>
          <a:xfrm>
            <a:off x="726911"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73"/>
          <p:cNvSpPr txBox="1"/>
          <p:nvPr>
            <p:ph idx="6" type="body"/>
          </p:nvPr>
        </p:nvSpPr>
        <p:spPr>
          <a:xfrm>
            <a:off x="3404846"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73"/>
          <p:cNvSpPr txBox="1"/>
          <p:nvPr>
            <p:ph idx="7" type="body"/>
          </p:nvPr>
        </p:nvSpPr>
        <p:spPr>
          <a:xfrm>
            <a:off x="6072940"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73"/>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 name="Google Shape;70;p73"/>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 name="Google Shape;71;p73"/>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72" name="Google Shape;72;p73"/>
          <p:cNvSpPr txBox="1"/>
          <p:nvPr>
            <p:ph idx="8"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616" name="Shape 616"/>
        <p:cNvGrpSpPr/>
        <p:nvPr/>
      </p:nvGrpSpPr>
      <p:grpSpPr>
        <a:xfrm>
          <a:off x="0" y="0"/>
          <a:ext cx="0" cy="0"/>
          <a:chOff x="0" y="0"/>
          <a:chExt cx="0" cy="0"/>
        </a:xfrm>
      </p:grpSpPr>
      <p:pic>
        <p:nvPicPr>
          <p:cNvPr id="617" name="Google Shape;617;g254b136d873_1_174"/>
          <p:cNvPicPr preferRelativeResize="0"/>
          <p:nvPr/>
        </p:nvPicPr>
        <p:blipFill rotWithShape="1">
          <a:blip r:embed="rId2">
            <a:alphaModFix/>
          </a:blip>
          <a:srcRect b="0" l="0" r="0" t="0"/>
          <a:stretch/>
        </p:blipFill>
        <p:spPr>
          <a:xfrm>
            <a:off x="-7762" y="-17165"/>
            <a:ext cx="9202650" cy="5176495"/>
          </a:xfrm>
          <a:prstGeom prst="rect">
            <a:avLst/>
          </a:prstGeom>
          <a:noFill/>
          <a:ln>
            <a:noFill/>
          </a:ln>
        </p:spPr>
      </p:pic>
      <p:sp>
        <p:nvSpPr>
          <p:cNvPr id="618" name="Google Shape;618;g254b136d873_1_174"/>
          <p:cNvSpPr txBox="1"/>
          <p:nvPr>
            <p:ph idx="1" type="subTitle"/>
          </p:nvPr>
        </p:nvSpPr>
        <p:spPr>
          <a:xfrm>
            <a:off x="418895" y="3352070"/>
            <a:ext cx="3655500" cy="273900"/>
          </a:xfrm>
          <a:prstGeom prst="rect">
            <a:avLst/>
          </a:prstGeom>
          <a:noFill/>
          <a:ln>
            <a:noFill/>
          </a:ln>
        </p:spPr>
        <p:txBody>
          <a:bodyPr anchorCtr="0" anchor="t" bIns="34275" lIns="68575" spcFirstLastPara="1" rIns="68575" wrap="square" tIns="34275">
            <a:spAutoFit/>
          </a:bodyPr>
          <a:lstStyle>
            <a:lvl1pPr lvl="0" algn="l">
              <a:lnSpc>
                <a:spcPct val="100000"/>
              </a:lnSpc>
              <a:spcBef>
                <a:spcPts val="800"/>
              </a:spcBef>
              <a:spcAft>
                <a:spcPts val="0"/>
              </a:spcAft>
              <a:buClr>
                <a:schemeClr val="lt1"/>
              </a:buClr>
              <a:buSzPts val="1400"/>
              <a:buNone/>
              <a:defRPr b="1" sz="1400">
                <a:solidFill>
                  <a:schemeClr val="lt1"/>
                </a:solidFill>
                <a:latin typeface="Arial"/>
                <a:ea typeface="Arial"/>
                <a:cs typeface="Arial"/>
                <a:sym typeface="Aria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19" name="Google Shape;619;g254b136d873_1_174"/>
          <p:cNvSpPr txBox="1"/>
          <p:nvPr>
            <p:ph idx="2" type="body"/>
          </p:nvPr>
        </p:nvSpPr>
        <p:spPr>
          <a:xfrm>
            <a:off x="465253" y="2091881"/>
            <a:ext cx="3503100" cy="9585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2700"/>
              <a:buNone/>
              <a:defRPr b="1" sz="27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34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620" name="Shape 620"/>
        <p:cNvGrpSpPr/>
        <p:nvPr/>
      </p:nvGrpSpPr>
      <p:grpSpPr>
        <a:xfrm>
          <a:off x="0" y="0"/>
          <a:ext cx="0" cy="0"/>
          <a:chOff x="0" y="0"/>
          <a:chExt cx="0" cy="0"/>
        </a:xfrm>
      </p:grpSpPr>
      <p:pic>
        <p:nvPicPr>
          <p:cNvPr id="621" name="Google Shape;621;g254b136d873_1_178"/>
          <p:cNvPicPr preferRelativeResize="0"/>
          <p:nvPr/>
        </p:nvPicPr>
        <p:blipFill rotWithShape="1">
          <a:blip r:embed="rId2">
            <a:alphaModFix/>
          </a:blip>
          <a:srcRect b="0" l="0" r="0" t="0"/>
          <a:stretch/>
        </p:blipFill>
        <p:spPr>
          <a:xfrm>
            <a:off x="0" y="0"/>
            <a:ext cx="9144000" cy="5143503"/>
          </a:xfrm>
          <a:prstGeom prst="rect">
            <a:avLst/>
          </a:prstGeom>
          <a:noFill/>
          <a:ln>
            <a:noFill/>
          </a:ln>
        </p:spPr>
      </p:pic>
      <p:sp>
        <p:nvSpPr>
          <p:cNvPr id="622" name="Google Shape;622;g254b136d873_1_178"/>
          <p:cNvSpPr txBox="1"/>
          <p:nvPr>
            <p:ph idx="1" type="body"/>
          </p:nvPr>
        </p:nvSpPr>
        <p:spPr>
          <a:xfrm>
            <a:off x="5036686" y="345816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3" name="Google Shape;623;g254b136d873_1_178"/>
          <p:cNvSpPr txBox="1"/>
          <p:nvPr>
            <p:ph idx="2" type="body"/>
          </p:nvPr>
        </p:nvSpPr>
        <p:spPr>
          <a:xfrm>
            <a:off x="5036686" y="364532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4" name="Google Shape;624;g254b136d873_1_178"/>
          <p:cNvSpPr txBox="1"/>
          <p:nvPr>
            <p:ph idx="3" type="body"/>
          </p:nvPr>
        </p:nvSpPr>
        <p:spPr>
          <a:xfrm>
            <a:off x="4367057" y="3392772"/>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5" name="Google Shape;625;g254b136d873_1_178"/>
          <p:cNvSpPr txBox="1"/>
          <p:nvPr>
            <p:ph idx="4" type="body"/>
          </p:nvPr>
        </p:nvSpPr>
        <p:spPr>
          <a:xfrm>
            <a:off x="5037952" y="191575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6" name="Google Shape;626;g254b136d873_1_178"/>
          <p:cNvSpPr txBox="1"/>
          <p:nvPr>
            <p:ph idx="5" type="body"/>
          </p:nvPr>
        </p:nvSpPr>
        <p:spPr>
          <a:xfrm>
            <a:off x="5037952" y="2102916"/>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7" name="Google Shape;627;g254b136d873_1_178"/>
          <p:cNvSpPr txBox="1"/>
          <p:nvPr>
            <p:ph idx="6" type="body"/>
          </p:nvPr>
        </p:nvSpPr>
        <p:spPr>
          <a:xfrm>
            <a:off x="4368323" y="1850363"/>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8" name="Google Shape;628;g254b136d873_1_178"/>
          <p:cNvSpPr txBox="1"/>
          <p:nvPr>
            <p:ph idx="7" type="body"/>
          </p:nvPr>
        </p:nvSpPr>
        <p:spPr>
          <a:xfrm>
            <a:off x="5035019" y="269070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9" name="Google Shape;629;g254b136d873_1_178"/>
          <p:cNvSpPr txBox="1"/>
          <p:nvPr>
            <p:ph idx="8" type="body"/>
          </p:nvPr>
        </p:nvSpPr>
        <p:spPr>
          <a:xfrm>
            <a:off x="5035019" y="2877869"/>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0" name="Google Shape;630;g254b136d873_1_178"/>
          <p:cNvSpPr txBox="1"/>
          <p:nvPr>
            <p:ph idx="9" type="body"/>
          </p:nvPr>
        </p:nvSpPr>
        <p:spPr>
          <a:xfrm>
            <a:off x="4365389" y="2625316"/>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1" name="Google Shape;631;g254b136d873_1_178"/>
          <p:cNvSpPr txBox="1"/>
          <p:nvPr>
            <p:ph idx="13" type="body"/>
          </p:nvPr>
        </p:nvSpPr>
        <p:spPr>
          <a:xfrm>
            <a:off x="7359251" y="1905194"/>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2" name="Google Shape;632;g254b136d873_1_178"/>
          <p:cNvSpPr txBox="1"/>
          <p:nvPr>
            <p:ph idx="14" type="body"/>
          </p:nvPr>
        </p:nvSpPr>
        <p:spPr>
          <a:xfrm>
            <a:off x="7359251" y="2092355"/>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3" name="Google Shape;633;g254b136d873_1_178"/>
          <p:cNvSpPr txBox="1"/>
          <p:nvPr>
            <p:ph idx="15" type="body"/>
          </p:nvPr>
        </p:nvSpPr>
        <p:spPr>
          <a:xfrm>
            <a:off x="6689622" y="1839801"/>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4" name="Google Shape;634;g254b136d873_1_178"/>
          <p:cNvSpPr txBox="1"/>
          <p:nvPr>
            <p:ph idx="16" type="body"/>
          </p:nvPr>
        </p:nvSpPr>
        <p:spPr>
          <a:xfrm>
            <a:off x="7358222" y="269030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5" name="Google Shape;635;g254b136d873_1_178"/>
          <p:cNvSpPr txBox="1"/>
          <p:nvPr>
            <p:ph idx="17" type="body"/>
          </p:nvPr>
        </p:nvSpPr>
        <p:spPr>
          <a:xfrm>
            <a:off x="7358222" y="287746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6" name="Google Shape;636;g254b136d873_1_178"/>
          <p:cNvSpPr txBox="1"/>
          <p:nvPr>
            <p:ph idx="18" type="body"/>
          </p:nvPr>
        </p:nvSpPr>
        <p:spPr>
          <a:xfrm>
            <a:off x="6688592" y="2624909"/>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7" name="Google Shape;637;g254b136d873_1_178"/>
          <p:cNvSpPr txBox="1"/>
          <p:nvPr>
            <p:ph idx="19" type="body"/>
          </p:nvPr>
        </p:nvSpPr>
        <p:spPr>
          <a:xfrm>
            <a:off x="7358222" y="3476071"/>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8" name="Google Shape;638;g254b136d873_1_178"/>
          <p:cNvSpPr txBox="1"/>
          <p:nvPr>
            <p:ph idx="20" type="body"/>
          </p:nvPr>
        </p:nvSpPr>
        <p:spPr>
          <a:xfrm>
            <a:off x="7358222" y="3663232"/>
            <a:ext cx="15603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0" sz="12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9" name="Google Shape;639;g254b136d873_1_178"/>
          <p:cNvSpPr txBox="1"/>
          <p:nvPr>
            <p:ph idx="21" type="body"/>
          </p:nvPr>
        </p:nvSpPr>
        <p:spPr>
          <a:xfrm>
            <a:off x="6688592" y="3410678"/>
            <a:ext cx="622500" cy="577200"/>
          </a:xfrm>
          <a:prstGeom prst="rect">
            <a:avLst/>
          </a:prstGeom>
          <a:noFill/>
          <a:ln>
            <a:noFill/>
          </a:ln>
        </p:spPr>
        <p:txBody>
          <a:bodyPr anchorCtr="0" anchor="t" bIns="34275" lIns="68575" spcFirstLastPara="1" rIns="68575" wrap="square" tIns="34275">
            <a:spAutoFit/>
          </a:bodyPr>
          <a:lstStyle>
            <a:lvl1pPr indent="-228600" lvl="0" marL="457200" algn="r">
              <a:lnSpc>
                <a:spcPct val="100000"/>
              </a:lnSpc>
              <a:spcBef>
                <a:spcPts val="800"/>
              </a:spcBef>
              <a:spcAft>
                <a:spcPts val="0"/>
              </a:spcAft>
              <a:buClr>
                <a:schemeClr val="lt1"/>
              </a:buClr>
              <a:buSzPts val="3300"/>
              <a:buNone/>
              <a:defRPr b="1" sz="33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0" name="Google Shape;640;g254b136d873_1_178"/>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641" name="Google Shape;641;g254b136d873_1_178"/>
          <p:cNvSpPr txBox="1"/>
          <p:nvPr>
            <p:ph idx="22" type="body"/>
          </p:nvPr>
        </p:nvSpPr>
        <p:spPr>
          <a:xfrm>
            <a:off x="4409145" y="1080170"/>
            <a:ext cx="4179600" cy="577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rgbClr val="B096CB"/>
              </a:buClr>
              <a:buSzPts val="3300"/>
              <a:buNone/>
              <a:defRPr b="1" sz="3300">
                <a:solidFill>
                  <a:srgbClr val="B096CB"/>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bg>
      <p:bgPr>
        <a:solidFill>
          <a:schemeClr val="dk1"/>
        </a:solidFill>
      </p:bgPr>
    </p:bg>
    <p:spTree>
      <p:nvGrpSpPr>
        <p:cNvPr id="642" name="Shape 642"/>
        <p:cNvGrpSpPr/>
        <p:nvPr/>
      </p:nvGrpSpPr>
      <p:grpSpPr>
        <a:xfrm>
          <a:off x="0" y="0"/>
          <a:ext cx="0" cy="0"/>
          <a:chOff x="0" y="0"/>
          <a:chExt cx="0" cy="0"/>
        </a:xfrm>
      </p:grpSpPr>
      <p:sp>
        <p:nvSpPr>
          <p:cNvPr id="643" name="Google Shape;643;g254b136d873_1_200"/>
          <p:cNvSpPr/>
          <p:nvPr/>
        </p:nvSpPr>
        <p:spPr>
          <a:xfrm>
            <a:off x="-6813" y="-12676"/>
            <a:ext cx="9157800" cy="51690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44" name="Google Shape;644;g254b136d873_1_200"/>
          <p:cNvPicPr preferRelativeResize="0"/>
          <p:nvPr/>
        </p:nvPicPr>
        <p:blipFill rotWithShape="1">
          <a:blip r:embed="rId2">
            <a:alphaModFix/>
          </a:blip>
          <a:srcRect b="54604" l="0" r="0" t="-653"/>
          <a:stretch/>
        </p:blipFill>
        <p:spPr>
          <a:xfrm>
            <a:off x="0" y="-27910"/>
            <a:ext cx="9144000" cy="2400300"/>
          </a:xfrm>
          <a:prstGeom prst="rect">
            <a:avLst/>
          </a:prstGeom>
          <a:noFill/>
          <a:ln>
            <a:noFill/>
          </a:ln>
        </p:spPr>
      </p:pic>
      <p:sp>
        <p:nvSpPr>
          <p:cNvPr id="645" name="Google Shape;645;g254b136d873_1_200"/>
          <p:cNvSpPr/>
          <p:nvPr/>
        </p:nvSpPr>
        <p:spPr>
          <a:xfrm>
            <a:off x="-8681" y="-27910"/>
            <a:ext cx="9144000" cy="2400300"/>
          </a:xfrm>
          <a:prstGeom prst="rect">
            <a:avLst/>
          </a:prstGeom>
          <a:gradFill>
            <a:gsLst>
              <a:gs pos="0">
                <a:srgbClr val="1D1124"/>
              </a:gs>
              <a:gs pos="51000">
                <a:srgbClr val="221429">
                  <a:alpha val="0"/>
                </a:srgbClr>
              </a:gs>
              <a:gs pos="99000">
                <a:srgbClr val="1D1124"/>
              </a:gs>
              <a:gs pos="100000">
                <a:srgbClr val="1D1124"/>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6" name="Google Shape;646;g254b136d873_1_200"/>
          <p:cNvSpPr txBox="1"/>
          <p:nvPr>
            <p:ph idx="1" type="body"/>
          </p:nvPr>
        </p:nvSpPr>
        <p:spPr>
          <a:xfrm>
            <a:off x="657277" y="868251"/>
            <a:ext cx="7891500" cy="5772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3300"/>
              <a:buNone/>
              <a:defRPr b="1" sz="3300">
                <a:solidFill>
                  <a:schemeClr val="lt1"/>
                </a:solidFill>
              </a:defRPr>
            </a:lvl1pPr>
            <a:lvl2pPr indent="-228600" lvl="1" marL="914400" algn="ctr">
              <a:lnSpc>
                <a:spcPct val="90000"/>
              </a:lnSpc>
              <a:spcBef>
                <a:spcPts val="400"/>
              </a:spcBef>
              <a:spcAft>
                <a:spcPts val="0"/>
              </a:spcAft>
              <a:buClr>
                <a:schemeClr val="lt1"/>
              </a:buClr>
              <a:buSzPts val="1400"/>
              <a:buNone/>
              <a:defRPr>
                <a:solidFill>
                  <a:schemeClr val="lt1"/>
                </a:solidFill>
              </a:defRPr>
            </a:lvl2pPr>
            <a:lvl3pPr indent="-228600" lvl="2" marL="1371600" algn="ctr">
              <a:lnSpc>
                <a:spcPct val="90000"/>
              </a:lnSpc>
              <a:spcBef>
                <a:spcPts val="400"/>
              </a:spcBef>
              <a:spcAft>
                <a:spcPts val="0"/>
              </a:spcAft>
              <a:buClr>
                <a:schemeClr val="lt1"/>
              </a:buClr>
              <a:buSzPts val="1400"/>
              <a:buNone/>
              <a:defRPr>
                <a:solidFill>
                  <a:schemeClr val="lt1"/>
                </a:solidFill>
              </a:defRPr>
            </a:lvl3pPr>
            <a:lvl4pPr indent="-228600" lvl="3" marL="1828800" algn="ctr">
              <a:lnSpc>
                <a:spcPct val="90000"/>
              </a:lnSpc>
              <a:spcBef>
                <a:spcPts val="400"/>
              </a:spcBef>
              <a:spcAft>
                <a:spcPts val="0"/>
              </a:spcAft>
              <a:buClr>
                <a:schemeClr val="lt1"/>
              </a:buClr>
              <a:buSzPts val="1400"/>
              <a:buNone/>
              <a:defRPr>
                <a:solidFill>
                  <a:schemeClr val="lt1"/>
                </a:solidFill>
              </a:defRPr>
            </a:lvl4pPr>
            <a:lvl5pPr indent="-228600" lvl="4" marL="2286000" algn="ctr">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7" name="Google Shape;647;g254b136d873_1_200"/>
          <p:cNvSpPr txBox="1"/>
          <p:nvPr>
            <p:ph idx="2" type="body"/>
          </p:nvPr>
        </p:nvSpPr>
        <p:spPr>
          <a:xfrm>
            <a:off x="3404846" y="3499920"/>
            <a:ext cx="2400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8" name="Google Shape;648;g254b136d873_1_200"/>
          <p:cNvSpPr txBox="1"/>
          <p:nvPr>
            <p:ph idx="3" type="body"/>
          </p:nvPr>
        </p:nvSpPr>
        <p:spPr>
          <a:xfrm>
            <a:off x="6069876" y="3499920"/>
            <a:ext cx="24063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9" name="Google Shape;649;g254b136d873_1_200"/>
          <p:cNvSpPr txBox="1"/>
          <p:nvPr>
            <p:ph idx="4" type="body"/>
          </p:nvPr>
        </p:nvSpPr>
        <p:spPr>
          <a:xfrm>
            <a:off x="724370" y="3499920"/>
            <a:ext cx="2405400" cy="323100"/>
          </a:xfrm>
          <a:prstGeom prst="rect">
            <a:avLst/>
          </a:prstGeom>
          <a:noFill/>
          <a:ln>
            <a:noFill/>
          </a:ln>
        </p:spPr>
        <p:txBody>
          <a:bodyPr anchorCtr="0" anchor="t" bIns="34275" lIns="68575" spcFirstLastPara="1" rIns="68575" wrap="square" tIns="34275">
            <a:spAutoFit/>
          </a:bodyPr>
          <a:lstStyle>
            <a:lvl1pPr indent="-228600" lvl="0" marL="457200" algn="ctr">
              <a:lnSpc>
                <a:spcPct val="100000"/>
              </a:lnSpc>
              <a:spcBef>
                <a:spcPts val="80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0" name="Google Shape;650;g254b136d873_1_200"/>
          <p:cNvSpPr txBox="1"/>
          <p:nvPr>
            <p:ph idx="5" type="body"/>
          </p:nvPr>
        </p:nvSpPr>
        <p:spPr>
          <a:xfrm>
            <a:off x="726911"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1" name="Google Shape;651;g254b136d873_1_200"/>
          <p:cNvSpPr txBox="1"/>
          <p:nvPr>
            <p:ph idx="6" type="body"/>
          </p:nvPr>
        </p:nvSpPr>
        <p:spPr>
          <a:xfrm>
            <a:off x="3404846"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2" name="Google Shape;652;g254b136d873_1_200"/>
          <p:cNvSpPr txBox="1"/>
          <p:nvPr>
            <p:ph idx="7" type="body"/>
          </p:nvPr>
        </p:nvSpPr>
        <p:spPr>
          <a:xfrm>
            <a:off x="6072940" y="1672309"/>
            <a:ext cx="2400300" cy="17145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3" name="Google Shape;653;g254b136d873_1_200"/>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4" name="Google Shape;654;g254b136d873_1_20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5" name="Google Shape;655;g254b136d873_1_200"/>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656" name="Google Shape;656;g254b136d873_1_200"/>
          <p:cNvSpPr txBox="1"/>
          <p:nvPr>
            <p:ph idx="8"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574">
          <p15:clr>
            <a:srgbClr val="FBAE40"/>
          </p15:clr>
        </p15:guide>
        <p15:guide id="2" pos="289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spTree>
      <p:nvGrpSpPr>
        <p:cNvPr id="657" name="Shape 657"/>
        <p:cNvGrpSpPr/>
        <p:nvPr/>
      </p:nvGrpSpPr>
      <p:grpSpPr>
        <a:xfrm>
          <a:off x="0" y="0"/>
          <a:ext cx="0" cy="0"/>
          <a:chOff x="0" y="0"/>
          <a:chExt cx="0" cy="0"/>
        </a:xfrm>
      </p:grpSpPr>
      <p:sp>
        <p:nvSpPr>
          <p:cNvPr id="658" name="Google Shape;658;g254b136d873_1_215"/>
          <p:cNvSpPr/>
          <p:nvPr/>
        </p:nvSpPr>
        <p:spPr>
          <a:xfrm>
            <a:off x="-1" y="158000"/>
            <a:ext cx="9157800" cy="49857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9" name="Google Shape;659;g254b136d873_1_215"/>
          <p:cNvSpPr txBox="1"/>
          <p:nvPr>
            <p:ph type="title"/>
          </p:nvPr>
        </p:nvSpPr>
        <p:spPr>
          <a:xfrm>
            <a:off x="3915388" y="78265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0" name="Google Shape;660;g254b136d873_1_215"/>
          <p:cNvSpPr txBox="1"/>
          <p:nvPr>
            <p:ph idx="1" type="body"/>
          </p:nvPr>
        </p:nvSpPr>
        <p:spPr>
          <a:xfrm>
            <a:off x="3949679" y="1416899"/>
            <a:ext cx="4827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1" name="Google Shape;661;g254b136d873_1_215"/>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2" name="Google Shape;662;g254b136d873_1_21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3" name="Google Shape;663;g254b136d873_1_21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664" name="Google Shape;664;g254b136d873_1_215"/>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5" name="Google Shape;665;g254b136d873_1_215"/>
          <p:cNvSpPr txBox="1"/>
          <p:nvPr>
            <p:ph idx="3" type="body"/>
          </p:nvPr>
        </p:nvSpPr>
        <p:spPr>
          <a:xfrm>
            <a:off x="-1" y="343911"/>
            <a:ext cx="3405300" cy="47997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6" name="Google Shape;666;g254b136d873_1_215"/>
          <p:cNvSpPr txBox="1"/>
          <p:nvPr>
            <p:ph idx="4" type="body"/>
          </p:nvPr>
        </p:nvSpPr>
        <p:spPr>
          <a:xfrm>
            <a:off x="3949679" y="4671257"/>
            <a:ext cx="4827000" cy="2307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100"/>
              <a:buNone/>
              <a:defRPr b="0" sz="11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spTree>
      <p:nvGrpSpPr>
        <p:cNvPr id="667" name="Shape 667"/>
        <p:cNvGrpSpPr/>
        <p:nvPr/>
      </p:nvGrpSpPr>
      <p:grpSpPr>
        <a:xfrm>
          <a:off x="0" y="0"/>
          <a:ext cx="0" cy="0"/>
          <a:chOff x="0" y="0"/>
          <a:chExt cx="0" cy="0"/>
        </a:xfrm>
      </p:grpSpPr>
      <p:sp>
        <p:nvSpPr>
          <p:cNvPr id="668" name="Google Shape;668;g254b136d873_1_225"/>
          <p:cNvSpPr/>
          <p:nvPr/>
        </p:nvSpPr>
        <p:spPr>
          <a:xfrm>
            <a:off x="-6813" y="-12676"/>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9" name="Google Shape;669;g254b136d873_1_225"/>
          <p:cNvSpPr txBox="1"/>
          <p:nvPr>
            <p:ph idx="1" type="body"/>
          </p:nvPr>
        </p:nvSpPr>
        <p:spPr>
          <a:xfrm>
            <a:off x="95447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0" name="Google Shape;670;g254b136d873_1_225"/>
          <p:cNvSpPr txBox="1"/>
          <p:nvPr>
            <p:ph type="title"/>
          </p:nvPr>
        </p:nvSpPr>
        <p:spPr>
          <a:xfrm>
            <a:off x="877289" y="79086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1" name="Google Shape;671;g254b136d873_1_225"/>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2" name="Google Shape;672;g254b136d873_1_22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3" name="Google Shape;673;g254b136d873_1_22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674" name="Google Shape;674;g254b136d873_1_225"/>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5" name="Google Shape;675;g254b136d873_1_225"/>
          <p:cNvSpPr txBox="1"/>
          <p:nvPr>
            <p:ph idx="3" type="body"/>
          </p:nvPr>
        </p:nvSpPr>
        <p:spPr>
          <a:xfrm>
            <a:off x="876375" y="3802977"/>
            <a:ext cx="7272600" cy="6258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sz="12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6" name="Google Shape;676;g254b136d873_1_225"/>
          <p:cNvSpPr txBox="1"/>
          <p:nvPr>
            <p:ph idx="4" type="body"/>
          </p:nvPr>
        </p:nvSpPr>
        <p:spPr>
          <a:xfrm>
            <a:off x="857466"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7" name="Google Shape;677;g254b136d873_1_225"/>
          <p:cNvSpPr txBox="1"/>
          <p:nvPr>
            <p:ph idx="5" type="body"/>
          </p:nvPr>
        </p:nvSpPr>
        <p:spPr>
          <a:xfrm>
            <a:off x="4572000"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8" name="Google Shape;678;g254b136d873_1_225"/>
          <p:cNvSpPr txBox="1"/>
          <p:nvPr>
            <p:ph idx="6" type="body"/>
          </p:nvPr>
        </p:nvSpPr>
        <p:spPr>
          <a:xfrm>
            <a:off x="464224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679" name="Shape 679"/>
        <p:cNvGrpSpPr/>
        <p:nvPr/>
      </p:nvGrpSpPr>
      <p:grpSpPr>
        <a:xfrm>
          <a:off x="0" y="0"/>
          <a:ext cx="0" cy="0"/>
          <a:chOff x="0" y="0"/>
          <a:chExt cx="0" cy="0"/>
        </a:xfrm>
      </p:grpSpPr>
      <p:sp>
        <p:nvSpPr>
          <p:cNvPr id="680" name="Google Shape;680;g254b136d873_1_237"/>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1" name="Google Shape;681;g254b136d873_1_237"/>
          <p:cNvSpPr txBox="1"/>
          <p:nvPr>
            <p:ph type="title"/>
          </p:nvPr>
        </p:nvSpPr>
        <p:spPr>
          <a:xfrm>
            <a:off x="453682" y="782654"/>
            <a:ext cx="7795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2" name="Google Shape;682;g254b136d873_1_237"/>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3" name="Google Shape;683;g254b136d873_1_237"/>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4" name="Google Shape;684;g254b136d873_1_237"/>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5" name="Google Shape;685;g254b136d873_1_237"/>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686" name="Google Shape;686;g254b136d873_1_237"/>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bg>
      <p:bgPr>
        <a:solidFill>
          <a:schemeClr val="dk1"/>
        </a:solidFill>
      </p:bgPr>
    </p:bg>
    <p:spTree>
      <p:nvGrpSpPr>
        <p:cNvPr id="687" name="Shape 687"/>
        <p:cNvGrpSpPr/>
        <p:nvPr/>
      </p:nvGrpSpPr>
      <p:grpSpPr>
        <a:xfrm>
          <a:off x="0" y="0"/>
          <a:ext cx="0" cy="0"/>
          <a:chOff x="0" y="0"/>
          <a:chExt cx="0" cy="0"/>
        </a:xfrm>
      </p:grpSpPr>
      <p:sp>
        <p:nvSpPr>
          <p:cNvPr id="688" name="Google Shape;688;g254b136d873_1_245"/>
          <p:cNvSpPr/>
          <p:nvPr/>
        </p:nvSpPr>
        <p:spPr>
          <a:xfrm flipH="1">
            <a:off x="-7" y="-27910"/>
            <a:ext cx="9144000" cy="5171400"/>
          </a:xfrm>
          <a:prstGeom prst="rect">
            <a:avLst/>
          </a:prstGeom>
          <a:gradFill>
            <a:gsLst>
              <a:gs pos="0">
                <a:srgbClr val="002139">
                  <a:alpha val="0"/>
                </a:srgbClr>
              </a:gs>
              <a:gs pos="51000">
                <a:srgbClr val="221429">
                  <a:alpha val="84705"/>
                </a:srgbClr>
              </a:gs>
              <a:gs pos="71000">
                <a:srgbClr val="221429"/>
              </a:gs>
              <a:gs pos="100000">
                <a:srgbClr val="221429"/>
              </a:gs>
            </a:gsLst>
            <a:lin ang="113999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9" name="Google Shape;689;g254b136d873_1_245"/>
          <p:cNvSpPr txBox="1"/>
          <p:nvPr>
            <p:ph type="title"/>
          </p:nvPr>
        </p:nvSpPr>
        <p:spPr>
          <a:xfrm>
            <a:off x="3987387" y="872328"/>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0" name="Google Shape;690;g254b136d873_1_245"/>
          <p:cNvSpPr txBox="1"/>
          <p:nvPr>
            <p:ph idx="1" type="body"/>
          </p:nvPr>
        </p:nvSpPr>
        <p:spPr>
          <a:xfrm>
            <a:off x="3988799" y="3445605"/>
            <a:ext cx="4882500" cy="11079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1" name="Google Shape;691;g254b136d873_1_245"/>
          <p:cNvSpPr txBox="1"/>
          <p:nvPr>
            <p:ph idx="2" type="body"/>
          </p:nvPr>
        </p:nvSpPr>
        <p:spPr>
          <a:xfrm>
            <a:off x="6558379" y="1466336"/>
            <a:ext cx="2313000" cy="18276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2" name="Google Shape;692;g254b136d873_1_245"/>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3" name="Google Shape;693;g254b136d873_1_24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4" name="Google Shape;694;g254b136d873_1_24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695" name="Google Shape;695;g254b136d873_1_245"/>
          <p:cNvSpPr txBox="1"/>
          <p:nvPr>
            <p:ph idx="3"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6" name="Google Shape;696;g254b136d873_1_245"/>
          <p:cNvSpPr txBox="1"/>
          <p:nvPr>
            <p:ph idx="4" type="body"/>
          </p:nvPr>
        </p:nvSpPr>
        <p:spPr>
          <a:xfrm>
            <a:off x="4074851" y="1515014"/>
            <a:ext cx="2313000" cy="17142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showMasterSp="0">
  <p:cSld name="15_Title and Content">
    <p:spTree>
      <p:nvGrpSpPr>
        <p:cNvPr id="697" name="Shape 697"/>
        <p:cNvGrpSpPr/>
        <p:nvPr/>
      </p:nvGrpSpPr>
      <p:grpSpPr>
        <a:xfrm>
          <a:off x="0" y="0"/>
          <a:ext cx="0" cy="0"/>
          <a:chOff x="0" y="0"/>
          <a:chExt cx="0" cy="0"/>
        </a:xfrm>
      </p:grpSpPr>
      <p:pic>
        <p:nvPicPr>
          <p:cNvPr descr="A fish in a fish bowl&#10;&#10;Description automatically generated with medium confidence" id="698" name="Google Shape;698;g254b136d873_1_255"/>
          <p:cNvPicPr preferRelativeResize="0"/>
          <p:nvPr/>
        </p:nvPicPr>
        <p:blipFill rotWithShape="1">
          <a:blip r:embed="rId2">
            <a:alphaModFix/>
          </a:blip>
          <a:srcRect b="0" l="9043" r="-1704" t="0"/>
          <a:stretch/>
        </p:blipFill>
        <p:spPr>
          <a:xfrm>
            <a:off x="-7574" y="-10517"/>
            <a:ext cx="4732021" cy="5173962"/>
          </a:xfrm>
          <a:prstGeom prst="rect">
            <a:avLst/>
          </a:prstGeom>
          <a:noFill/>
          <a:ln>
            <a:noFill/>
          </a:ln>
        </p:spPr>
      </p:pic>
      <p:sp>
        <p:nvSpPr>
          <p:cNvPr id="699" name="Google Shape;699;g254b136d873_1_255"/>
          <p:cNvSpPr/>
          <p:nvPr/>
        </p:nvSpPr>
        <p:spPr>
          <a:xfrm>
            <a:off x="1127102" y="-6178"/>
            <a:ext cx="8025807" cy="5177788"/>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rgbClr val="311D3B"/>
              </a:gs>
              <a:gs pos="10000">
                <a:srgbClr val="311D3B"/>
              </a:gs>
              <a:gs pos="90000">
                <a:schemeClr val="dk1"/>
              </a:gs>
              <a:gs pos="100000">
                <a:schemeClr val="dk1"/>
              </a:gs>
            </a:gsLst>
            <a:path path="circle">
              <a:fillToRect l="100%" t="100%"/>
            </a:path>
            <a:tileRect b="-100%" r="-10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0" name="Google Shape;700;g254b136d873_1_255"/>
          <p:cNvSpPr txBox="1"/>
          <p:nvPr>
            <p:ph type="title"/>
          </p:nvPr>
        </p:nvSpPr>
        <p:spPr>
          <a:xfrm>
            <a:off x="3676454" y="848883"/>
            <a:ext cx="50085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1" name="Google Shape;701;g254b136d873_1_255"/>
          <p:cNvSpPr txBox="1"/>
          <p:nvPr>
            <p:ph idx="1" type="body"/>
          </p:nvPr>
        </p:nvSpPr>
        <p:spPr>
          <a:xfrm>
            <a:off x="3676454" y="1680395"/>
            <a:ext cx="50085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2" name="Google Shape;702;g254b136d873_1_255"/>
          <p:cNvSpPr/>
          <p:nvPr/>
        </p:nvSpPr>
        <p:spPr>
          <a:xfrm>
            <a:off x="-316991" y="406"/>
            <a:ext cx="1553072" cy="5143095"/>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dk1"/>
              </a:gs>
              <a:gs pos="95000">
                <a:schemeClr val="dk1"/>
              </a:gs>
              <a:gs pos="100000">
                <a:schemeClr val="dk1"/>
              </a:gs>
            </a:gsLst>
            <a:lin ang="5400012"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03" name="Google Shape;703;g254b136d873_1_25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04" name="Shape 704"/>
        <p:cNvGrpSpPr/>
        <p:nvPr/>
      </p:nvGrpSpPr>
      <p:grpSpPr>
        <a:xfrm>
          <a:off x="0" y="0"/>
          <a:ext cx="0" cy="0"/>
          <a:chOff x="0" y="0"/>
          <a:chExt cx="0" cy="0"/>
        </a:xfrm>
      </p:grpSpPr>
      <p:sp>
        <p:nvSpPr>
          <p:cNvPr id="705" name="Google Shape;705;g254b136d873_1_262"/>
          <p:cNvSpPr/>
          <p:nvPr/>
        </p:nvSpPr>
        <p:spPr>
          <a:xfrm>
            <a:off x="-5073" y="0"/>
            <a:ext cx="9149100" cy="5143500"/>
          </a:xfrm>
          <a:prstGeom prst="rect">
            <a:avLst/>
          </a:prstGeom>
          <a:gradFill>
            <a:gsLst>
              <a:gs pos="0">
                <a:schemeClr val="dk1"/>
              </a:gs>
              <a:gs pos="54000">
                <a:schemeClr val="dk1"/>
              </a:gs>
              <a:gs pos="100000">
                <a:schemeClr val="dk1"/>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6" name="Google Shape;706;g254b136d873_1_262"/>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spTree>
      <p:nvGrpSpPr>
        <p:cNvPr id="707" name="Shape 707"/>
        <p:cNvGrpSpPr/>
        <p:nvPr/>
      </p:nvGrpSpPr>
      <p:grpSpPr>
        <a:xfrm>
          <a:off x="0" y="0"/>
          <a:ext cx="0" cy="0"/>
          <a:chOff x="0" y="0"/>
          <a:chExt cx="0" cy="0"/>
        </a:xfrm>
      </p:grpSpPr>
      <p:sp>
        <p:nvSpPr>
          <p:cNvPr id="708" name="Google Shape;708;g254b136d873_1_265"/>
          <p:cNvSpPr/>
          <p:nvPr/>
        </p:nvSpPr>
        <p:spPr>
          <a:xfrm>
            <a:off x="-7363" y="-17647"/>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9" name="Google Shape;709;g254b136d873_1_265"/>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0" name="Google Shape;710;g254b136d873_1_26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1" name="Google Shape;711;g254b136d873_1_265"/>
          <p:cNvSpPr txBox="1"/>
          <p:nvPr>
            <p:ph type="title"/>
          </p:nvPr>
        </p:nvSpPr>
        <p:spPr>
          <a:xfrm>
            <a:off x="4071935" y="848883"/>
            <a:ext cx="46047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B096CB"/>
              </a:buClr>
              <a:buSzPts val="2700"/>
              <a:buFont typeface="Arial"/>
              <a:buNone/>
              <a:defRPr>
                <a:solidFill>
                  <a:srgbClr val="B096CB"/>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2" name="Google Shape;712;g254b136d873_1_265"/>
          <p:cNvSpPr txBox="1"/>
          <p:nvPr>
            <p:ph idx="1" type="body"/>
          </p:nvPr>
        </p:nvSpPr>
        <p:spPr>
          <a:xfrm>
            <a:off x="4071936" y="1725327"/>
            <a:ext cx="46047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3" name="Google Shape;713;g254b136d873_1_26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714" name="Google Shape;714;g254b136d873_1_265"/>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spTree>
      <p:nvGrpSpPr>
        <p:cNvPr id="73" name="Shape 73"/>
        <p:cNvGrpSpPr/>
        <p:nvPr/>
      </p:nvGrpSpPr>
      <p:grpSpPr>
        <a:xfrm>
          <a:off x="0" y="0"/>
          <a:ext cx="0" cy="0"/>
          <a:chOff x="0" y="0"/>
          <a:chExt cx="0" cy="0"/>
        </a:xfrm>
      </p:grpSpPr>
      <p:sp>
        <p:nvSpPr>
          <p:cNvPr id="74" name="Google Shape;74;p74"/>
          <p:cNvSpPr/>
          <p:nvPr/>
        </p:nvSpPr>
        <p:spPr>
          <a:xfrm>
            <a:off x="-1" y="158000"/>
            <a:ext cx="9157800" cy="49857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5" name="Google Shape;75;p74"/>
          <p:cNvSpPr txBox="1"/>
          <p:nvPr>
            <p:ph type="title"/>
          </p:nvPr>
        </p:nvSpPr>
        <p:spPr>
          <a:xfrm>
            <a:off x="3915388" y="78265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74"/>
          <p:cNvSpPr txBox="1"/>
          <p:nvPr>
            <p:ph idx="1" type="body"/>
          </p:nvPr>
        </p:nvSpPr>
        <p:spPr>
          <a:xfrm>
            <a:off x="3949679" y="1416899"/>
            <a:ext cx="4827000" cy="12174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74"/>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8" name="Google Shape;78;p74"/>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9" name="Google Shape;79;p74"/>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80" name="Google Shape;80;p74"/>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74"/>
          <p:cNvSpPr txBox="1"/>
          <p:nvPr>
            <p:ph idx="3" type="body"/>
          </p:nvPr>
        </p:nvSpPr>
        <p:spPr>
          <a:xfrm>
            <a:off x="-1" y="343911"/>
            <a:ext cx="3405300" cy="47997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74"/>
          <p:cNvSpPr txBox="1"/>
          <p:nvPr>
            <p:ph idx="4" type="body"/>
          </p:nvPr>
        </p:nvSpPr>
        <p:spPr>
          <a:xfrm>
            <a:off x="3949679" y="4671257"/>
            <a:ext cx="4827000" cy="2307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100"/>
              <a:buNone/>
              <a:defRPr b="0" sz="11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5" name="Shape 715"/>
        <p:cNvGrpSpPr/>
        <p:nvPr/>
      </p:nvGrpSpPr>
      <p:grpSpPr>
        <a:xfrm>
          <a:off x="0" y="0"/>
          <a:ext cx="0" cy="0"/>
          <a:chOff x="0" y="0"/>
          <a:chExt cx="0" cy="0"/>
        </a:xfrm>
      </p:grpSpPr>
      <p:sp>
        <p:nvSpPr>
          <p:cNvPr id="716" name="Google Shape;716;g254b136d873_1_273"/>
          <p:cNvSpPr txBox="1"/>
          <p:nvPr>
            <p:ph type="title"/>
          </p:nvPr>
        </p:nvSpPr>
        <p:spPr>
          <a:xfrm>
            <a:off x="311700" y="2150850"/>
            <a:ext cx="8520600" cy="841800"/>
          </a:xfrm>
          <a:prstGeom prst="rect">
            <a:avLst/>
          </a:prstGeom>
          <a:noFill/>
          <a:ln>
            <a:noFill/>
          </a:ln>
        </p:spPr>
        <p:txBody>
          <a:bodyPr anchorCtr="0" anchor="ctr" bIns="34275" lIns="68575" spcFirstLastPara="1" rIns="68575" wrap="square" tIns="34275">
            <a:spAutoFit/>
          </a:bodyPr>
          <a:lstStyle>
            <a:lvl1pPr lvl="0" algn="ctr">
              <a:lnSpc>
                <a:spcPct val="9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17" name="Google Shape;717;g254b136d873_1_273"/>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showMasterSp="0">
  <p:cSld name="Blank, Dark ">
    <p:bg>
      <p:bgPr>
        <a:solidFill>
          <a:srgbClr val="4C345B"/>
        </a:solidFill>
      </p:bgPr>
    </p:bg>
    <p:spTree>
      <p:nvGrpSpPr>
        <p:cNvPr id="718" name="Shape 718"/>
        <p:cNvGrpSpPr/>
        <p:nvPr/>
      </p:nvGrpSpPr>
      <p:grpSpPr>
        <a:xfrm>
          <a:off x="0" y="0"/>
          <a:ext cx="0" cy="0"/>
          <a:chOff x="0" y="0"/>
          <a:chExt cx="0" cy="0"/>
        </a:xfrm>
      </p:grpSpPr>
      <p:pic>
        <p:nvPicPr>
          <p:cNvPr id="719" name="Google Shape;719;g275b50cf446_0_2181"/>
          <p:cNvPicPr preferRelativeResize="0"/>
          <p:nvPr/>
        </p:nvPicPr>
        <p:blipFill rotWithShape="1">
          <a:blip r:embed="rId2">
            <a:alphaModFix/>
          </a:blip>
          <a:srcRect b="0" l="0" r="0" t="7166"/>
          <a:stretch/>
        </p:blipFill>
        <p:spPr>
          <a:xfrm>
            <a:off x="0" y="368401"/>
            <a:ext cx="9144000" cy="4775099"/>
          </a:xfrm>
          <a:prstGeom prst="rect">
            <a:avLst/>
          </a:prstGeom>
          <a:noFill/>
          <a:ln>
            <a:noFill/>
          </a:ln>
        </p:spPr>
      </p:pic>
      <p:sp>
        <p:nvSpPr>
          <p:cNvPr id="720" name="Google Shape;720;g275b50cf446_0_2181"/>
          <p:cNvSpPr txBox="1"/>
          <p:nvPr/>
        </p:nvSpPr>
        <p:spPr>
          <a:xfrm>
            <a:off x="86751" y="22989"/>
            <a:ext cx="24708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lt1"/>
              </a:buClr>
              <a:buSzPts val="1000"/>
              <a:buFont typeface="Calibri"/>
              <a:buNone/>
            </a:pPr>
            <a:r>
              <a:rPr b="1" lang="en" sz="1000">
                <a:solidFill>
                  <a:schemeClr val="lt1"/>
                </a:solidFill>
                <a:latin typeface="Calibri"/>
                <a:ea typeface="Calibri"/>
                <a:cs typeface="Calibri"/>
                <a:sym typeface="Calibri"/>
              </a:rPr>
              <a:t>NASA Open-Source Science Initiative</a:t>
            </a:r>
            <a:endParaRPr b="1" sz="1000">
              <a:solidFill>
                <a:schemeClr val="lt1"/>
              </a:solidFill>
              <a:latin typeface="Calibri"/>
              <a:ea typeface="Calibri"/>
              <a:cs typeface="Calibri"/>
              <a:sym typeface="Calibri"/>
            </a:endParaRPr>
          </a:p>
        </p:txBody>
      </p:sp>
      <p:pic>
        <p:nvPicPr>
          <p:cNvPr descr="Circle with NASA in the middle&#10;" id="721" name="Google Shape;721;g275b50cf446_0_2181" title="NASA logo"/>
          <p:cNvPicPr preferRelativeResize="0"/>
          <p:nvPr/>
        </p:nvPicPr>
        <p:blipFill rotWithShape="1">
          <a:blip r:embed="rId3">
            <a:alphaModFix/>
          </a:blip>
          <a:srcRect b="0" l="61575" r="0" t="0"/>
          <a:stretch/>
        </p:blipFill>
        <p:spPr>
          <a:xfrm>
            <a:off x="0" y="4234350"/>
            <a:ext cx="832076" cy="827602"/>
          </a:xfrm>
          <a:prstGeom prst="rect">
            <a:avLst/>
          </a:prstGeom>
          <a:noFill/>
          <a:ln>
            <a:noFill/>
          </a:ln>
        </p:spPr>
      </p:pic>
      <p:pic>
        <p:nvPicPr>
          <p:cNvPr id="722" name="Google Shape;722;g275b50cf446_0_2181"/>
          <p:cNvPicPr preferRelativeResize="0"/>
          <p:nvPr/>
        </p:nvPicPr>
        <p:blipFill rotWithShape="1">
          <a:blip r:embed="rId4">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723" name="Shape 723"/>
        <p:cNvGrpSpPr/>
        <p:nvPr/>
      </p:nvGrpSpPr>
      <p:grpSpPr>
        <a:xfrm>
          <a:off x="0" y="0"/>
          <a:ext cx="0" cy="0"/>
          <a:chOff x="0" y="0"/>
          <a:chExt cx="0" cy="0"/>
        </a:xfrm>
      </p:grpSpPr>
      <p:grpSp>
        <p:nvGrpSpPr>
          <p:cNvPr id="724" name="Google Shape;724;g1e5e372ccd0_3_700"/>
          <p:cNvGrpSpPr/>
          <p:nvPr/>
        </p:nvGrpSpPr>
        <p:grpSpPr>
          <a:xfrm>
            <a:off x="-13625" y="-7666"/>
            <a:ext cx="9157411" cy="5151917"/>
            <a:chOff x="0" y="-2662"/>
            <a:chExt cx="12192000" cy="6859162"/>
          </a:xfrm>
        </p:grpSpPr>
        <p:sp>
          <p:nvSpPr>
            <p:cNvPr id="725" name="Google Shape;725;g1e5e372ccd0_3_700"/>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726" name="Google Shape;726;g1e5e372ccd0_3_700"/>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727" name="Google Shape;727;g1e5e372ccd0_3_700"/>
          <p:cNvGrpSpPr/>
          <p:nvPr/>
        </p:nvGrpSpPr>
        <p:grpSpPr>
          <a:xfrm>
            <a:off x="388420" y="-14421"/>
            <a:ext cx="3471257" cy="5167960"/>
            <a:chOff x="3308351" y="2370138"/>
            <a:chExt cx="2760662" cy="4110037"/>
          </a:xfrm>
        </p:grpSpPr>
        <p:sp>
          <p:nvSpPr>
            <p:cNvPr id="728" name="Google Shape;728;g1e5e372ccd0_3_700"/>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29" name="Google Shape;729;g1e5e372ccd0_3_700"/>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30" name="Google Shape;730;g1e5e372ccd0_3_700"/>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731" name="Google Shape;731;g1e5e372ccd0_3_700"/>
          <p:cNvSpPr/>
          <p:nvPr/>
        </p:nvSpPr>
        <p:spPr>
          <a:xfrm>
            <a:off x="-7362" y="120238"/>
            <a:ext cx="9149100" cy="4729200"/>
          </a:xfrm>
          <a:prstGeom prst="rect">
            <a:avLst/>
          </a:prstGeom>
          <a:gradFill>
            <a:gsLst>
              <a:gs pos="0">
                <a:srgbClr val="003B75"/>
              </a:gs>
              <a:gs pos="54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2" name="Google Shape;732;g1e5e372ccd0_3_700"/>
          <p:cNvSpPr txBox="1"/>
          <p:nvPr>
            <p:ph type="title"/>
          </p:nvPr>
        </p:nvSpPr>
        <p:spPr>
          <a:xfrm>
            <a:off x="720090" y="523308"/>
            <a:ext cx="77952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33" name="Google Shape;733;g1e5e372ccd0_3_700"/>
          <p:cNvSpPr txBox="1"/>
          <p:nvPr>
            <p:ph idx="1" type="body"/>
          </p:nvPr>
        </p:nvSpPr>
        <p:spPr>
          <a:xfrm>
            <a:off x="754380" y="1703895"/>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734" name="Google Shape;734;g1e5e372ccd0_3_700"/>
          <p:cNvSpPr txBox="1"/>
          <p:nvPr>
            <p:ph idx="10" type="dt"/>
          </p:nvPr>
        </p:nvSpPr>
        <p:spPr>
          <a:xfrm>
            <a:off x="0" y="530072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5" name="Google Shape;735;g1e5e372ccd0_3_700"/>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736" name="Google Shape;736;g1e5e372ccd0_3_700"/>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737" name="Google Shape;737;g1e5e372ccd0_3_700"/>
          <p:cNvPicPr preferRelativeResize="0"/>
          <p:nvPr/>
        </p:nvPicPr>
        <p:blipFill rotWithShape="1">
          <a:blip r:embed="rId3">
            <a:alphaModFix/>
          </a:blip>
          <a:srcRect b="0" l="62483" r="0" t="0"/>
          <a:stretch/>
        </p:blipFill>
        <p:spPr>
          <a:xfrm>
            <a:off x="40100" y="44600"/>
            <a:ext cx="741045" cy="754875"/>
          </a:xfrm>
          <a:prstGeom prst="rect">
            <a:avLst/>
          </a:prstGeom>
          <a:noFill/>
          <a:ln>
            <a:noFill/>
          </a:ln>
        </p:spPr>
      </p:pic>
      <p:pic>
        <p:nvPicPr>
          <p:cNvPr id="738" name="Google Shape;738;g1e5e372ccd0_3_700"/>
          <p:cNvPicPr preferRelativeResize="0"/>
          <p:nvPr/>
        </p:nvPicPr>
        <p:blipFill rotWithShape="1">
          <a:blip r:embed="rId4">
            <a:alphaModFix/>
          </a:blip>
          <a:srcRect b="19591" l="26309" r="26209" t="14510"/>
          <a:stretch/>
        </p:blipFill>
        <p:spPr>
          <a:xfrm>
            <a:off x="8529963" y="48300"/>
            <a:ext cx="582870" cy="7475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spTree>
      <p:nvGrpSpPr>
        <p:cNvPr id="739" name="Shape 739"/>
        <p:cNvGrpSpPr/>
        <p:nvPr/>
      </p:nvGrpSpPr>
      <p:grpSpPr>
        <a:xfrm>
          <a:off x="0" y="0"/>
          <a:ext cx="0" cy="0"/>
          <a:chOff x="0" y="0"/>
          <a:chExt cx="0" cy="0"/>
        </a:xfrm>
      </p:grpSpPr>
      <p:grpSp>
        <p:nvGrpSpPr>
          <p:cNvPr id="740" name="Google Shape;740;g1e5e372ccd0_3_837"/>
          <p:cNvGrpSpPr/>
          <p:nvPr/>
        </p:nvGrpSpPr>
        <p:grpSpPr>
          <a:xfrm>
            <a:off x="-13625" y="-7666"/>
            <a:ext cx="9157411" cy="5151917"/>
            <a:chOff x="0" y="-2662"/>
            <a:chExt cx="12192000" cy="6859162"/>
          </a:xfrm>
        </p:grpSpPr>
        <p:sp>
          <p:nvSpPr>
            <p:cNvPr id="741" name="Google Shape;741;g1e5e372ccd0_3_837"/>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742" name="Google Shape;742;g1e5e372ccd0_3_837"/>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743" name="Google Shape;743;g1e5e372ccd0_3_837"/>
          <p:cNvGrpSpPr/>
          <p:nvPr/>
        </p:nvGrpSpPr>
        <p:grpSpPr>
          <a:xfrm>
            <a:off x="388420" y="-14421"/>
            <a:ext cx="3471257" cy="5167960"/>
            <a:chOff x="3308351" y="2370138"/>
            <a:chExt cx="2760662" cy="4110037"/>
          </a:xfrm>
        </p:grpSpPr>
        <p:sp>
          <p:nvSpPr>
            <p:cNvPr id="744" name="Google Shape;744;g1e5e372ccd0_3_837"/>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45" name="Google Shape;745;g1e5e372ccd0_3_837"/>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46" name="Google Shape;746;g1e5e372ccd0_3_837"/>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747" name="Google Shape;747;g1e5e372ccd0_3_837"/>
          <p:cNvSpPr/>
          <p:nvPr/>
        </p:nvSpPr>
        <p:spPr>
          <a:xfrm>
            <a:off x="-7362" y="120238"/>
            <a:ext cx="9149100" cy="4729200"/>
          </a:xfrm>
          <a:prstGeom prst="rect">
            <a:avLst/>
          </a:prstGeom>
          <a:gradFill>
            <a:gsLst>
              <a:gs pos="0">
                <a:srgbClr val="003B75"/>
              </a:gs>
              <a:gs pos="54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48" name="Google Shape;748;g1e5e372ccd0_3_837"/>
          <p:cNvSpPr txBox="1"/>
          <p:nvPr>
            <p:ph type="title"/>
          </p:nvPr>
        </p:nvSpPr>
        <p:spPr>
          <a:xfrm>
            <a:off x="720090" y="523308"/>
            <a:ext cx="7795200" cy="484800"/>
          </a:xfrm>
          <a:prstGeom prst="rect">
            <a:avLst/>
          </a:prstGeom>
          <a:noFill/>
          <a:ln>
            <a:noFill/>
          </a:ln>
        </p:spPr>
        <p:txBody>
          <a:bodyPr anchorCtr="0" anchor="ctr" bIns="34275" lIns="68575" spcFirstLastPara="1" rIns="68575" wrap="square" tIns="34275">
            <a:spAutoFit/>
          </a:bodyPr>
          <a:lstStyle>
            <a:lvl1pPr lvl="0" rt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9" name="Google Shape;749;g1e5e372ccd0_3_837"/>
          <p:cNvSpPr txBox="1"/>
          <p:nvPr>
            <p:ph idx="1" type="body"/>
          </p:nvPr>
        </p:nvSpPr>
        <p:spPr>
          <a:xfrm>
            <a:off x="754380" y="1703895"/>
            <a:ext cx="7965000" cy="1217400"/>
          </a:xfrm>
          <a:prstGeom prst="rect">
            <a:avLst/>
          </a:prstGeom>
          <a:noFill/>
          <a:ln>
            <a:noFill/>
          </a:ln>
        </p:spPr>
        <p:txBody>
          <a:bodyPr anchorCtr="0" anchor="t" bIns="34275" lIns="68575" spcFirstLastPara="1" rIns="68575" wrap="square" tIns="34275">
            <a:spAutoFit/>
          </a:bodyPr>
          <a:lstStyle>
            <a:lvl1pPr indent="-317500" lvl="0" marL="457200" rtl="0" algn="l">
              <a:lnSpc>
                <a:spcPct val="100000"/>
              </a:lnSpc>
              <a:spcBef>
                <a:spcPts val="800"/>
              </a:spcBef>
              <a:spcAft>
                <a:spcPts val="0"/>
              </a:spcAft>
              <a:buClr>
                <a:schemeClr val="lt1"/>
              </a:buClr>
              <a:buSzPts val="1400"/>
              <a:buChar char="●"/>
              <a:defRPr>
                <a:solidFill>
                  <a:schemeClr val="lt1"/>
                </a:solidFill>
              </a:defRPr>
            </a:lvl1pPr>
            <a:lvl2pPr indent="-330200" lvl="1" marL="914400" rtl="0" algn="l">
              <a:lnSpc>
                <a:spcPct val="90000"/>
              </a:lnSpc>
              <a:spcBef>
                <a:spcPts val="1200"/>
              </a:spcBef>
              <a:spcAft>
                <a:spcPts val="0"/>
              </a:spcAft>
              <a:buClr>
                <a:schemeClr val="lt1"/>
              </a:buClr>
              <a:buSzPts val="1600"/>
              <a:buChar char="○"/>
              <a:defRPr sz="1600">
                <a:solidFill>
                  <a:schemeClr val="lt1"/>
                </a:solidFill>
              </a:defRPr>
            </a:lvl2pPr>
            <a:lvl3pPr indent="-317500" lvl="2" marL="1371600" rtl="0" algn="l">
              <a:lnSpc>
                <a:spcPct val="90000"/>
              </a:lnSpc>
              <a:spcBef>
                <a:spcPts val="1200"/>
              </a:spcBef>
              <a:spcAft>
                <a:spcPts val="0"/>
              </a:spcAft>
              <a:buClr>
                <a:schemeClr val="lt1"/>
              </a:buClr>
              <a:buSzPts val="1400"/>
              <a:buChar char="■"/>
              <a:defRPr>
                <a:solidFill>
                  <a:schemeClr val="lt1"/>
                </a:solidFill>
              </a:defRPr>
            </a:lvl3pPr>
            <a:lvl4pPr indent="-317500" lvl="3" marL="1828800" rtl="0" algn="l">
              <a:lnSpc>
                <a:spcPct val="90000"/>
              </a:lnSpc>
              <a:spcBef>
                <a:spcPts val="1200"/>
              </a:spcBef>
              <a:spcAft>
                <a:spcPts val="0"/>
              </a:spcAft>
              <a:buClr>
                <a:schemeClr val="lt1"/>
              </a:buClr>
              <a:buSzPts val="1400"/>
              <a:buChar char="●"/>
              <a:defRPr>
                <a:solidFill>
                  <a:schemeClr val="lt1"/>
                </a:solidFill>
              </a:defRPr>
            </a:lvl4pPr>
            <a:lvl5pPr indent="-317500" lvl="4" marL="2286000" rtl="0" algn="l">
              <a:lnSpc>
                <a:spcPct val="90000"/>
              </a:lnSpc>
              <a:spcBef>
                <a:spcPts val="1200"/>
              </a:spcBef>
              <a:spcAft>
                <a:spcPts val="0"/>
              </a:spcAft>
              <a:buClr>
                <a:schemeClr val="lt1"/>
              </a:buClr>
              <a:buSzPts val="1400"/>
              <a:buChar char="○"/>
              <a:defRPr>
                <a:solidFill>
                  <a:schemeClr val="lt1"/>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750" name="Google Shape;750;g1e5e372ccd0_3_837"/>
          <p:cNvSpPr txBox="1"/>
          <p:nvPr>
            <p:ph idx="10" type="dt"/>
          </p:nvPr>
        </p:nvSpPr>
        <p:spPr>
          <a:xfrm>
            <a:off x="0" y="530072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1" name="Google Shape;751;g1e5e372ccd0_3_837"/>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5FFA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752" name="Google Shape;752;g1e5e372ccd0_3_837"/>
          <p:cNvPicPr preferRelativeResize="0"/>
          <p:nvPr/>
        </p:nvPicPr>
        <p:blipFill rotWithShape="1">
          <a:blip r:embed="rId2">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753" name="Google Shape;753;g1e5e372ccd0_3_837"/>
          <p:cNvPicPr preferRelativeResize="0"/>
          <p:nvPr/>
        </p:nvPicPr>
        <p:blipFill rotWithShape="1">
          <a:blip r:embed="rId3">
            <a:alphaModFix/>
          </a:blip>
          <a:srcRect b="0" l="62483" r="0" t="0"/>
          <a:stretch/>
        </p:blipFill>
        <p:spPr>
          <a:xfrm>
            <a:off x="40100" y="44600"/>
            <a:ext cx="741045" cy="754875"/>
          </a:xfrm>
          <a:prstGeom prst="rect">
            <a:avLst/>
          </a:prstGeom>
          <a:noFill/>
          <a:ln>
            <a:noFill/>
          </a:ln>
        </p:spPr>
      </p:pic>
      <p:pic>
        <p:nvPicPr>
          <p:cNvPr id="754" name="Google Shape;754;g1e5e372ccd0_3_837"/>
          <p:cNvPicPr preferRelativeResize="0"/>
          <p:nvPr/>
        </p:nvPicPr>
        <p:blipFill rotWithShape="1">
          <a:blip r:embed="rId4">
            <a:alphaModFix/>
          </a:blip>
          <a:srcRect b="19591" l="26309" r="26209" t="14510"/>
          <a:stretch/>
        </p:blipFill>
        <p:spPr>
          <a:xfrm>
            <a:off x="8529963" y="48300"/>
            <a:ext cx="582870" cy="7475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ion A">
  <p:cSld name="Title Slide Option A">
    <p:spTree>
      <p:nvGrpSpPr>
        <p:cNvPr id="761" name="Shape 761"/>
        <p:cNvGrpSpPr/>
        <p:nvPr/>
      </p:nvGrpSpPr>
      <p:grpSpPr>
        <a:xfrm>
          <a:off x="0" y="0"/>
          <a:ext cx="0" cy="0"/>
          <a:chOff x="0" y="0"/>
          <a:chExt cx="0" cy="0"/>
        </a:xfrm>
      </p:grpSpPr>
      <p:pic>
        <p:nvPicPr>
          <p:cNvPr descr="Graphical user interface, website&#10;&#10;Description automatically generated" id="762" name="Google Shape;762;g250b1b6957e_3_170"/>
          <p:cNvPicPr preferRelativeResize="0"/>
          <p:nvPr/>
        </p:nvPicPr>
        <p:blipFill rotWithShape="1">
          <a:blip r:embed="rId2">
            <a:alphaModFix/>
          </a:blip>
          <a:srcRect b="0" l="0" r="0" t="19"/>
          <a:stretch/>
        </p:blipFill>
        <p:spPr>
          <a:xfrm>
            <a:off x="15" y="962"/>
            <a:ext cx="9143988" cy="5142536"/>
          </a:xfrm>
          <a:prstGeom prst="rect">
            <a:avLst/>
          </a:prstGeom>
          <a:noFill/>
          <a:ln>
            <a:noFill/>
          </a:ln>
        </p:spPr>
      </p:pic>
      <p:sp>
        <p:nvSpPr>
          <p:cNvPr id="763" name="Google Shape;763;g250b1b6957e_3_170"/>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764" name="Google Shape;764;g250b1b6957e_3_170"/>
          <p:cNvSpPr txBox="1"/>
          <p:nvPr>
            <p:ph idx="1" type="body"/>
          </p:nvPr>
        </p:nvSpPr>
        <p:spPr>
          <a:xfrm>
            <a:off x="387059" y="626545"/>
            <a:ext cx="4494600" cy="11145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4100"/>
              <a:buNone/>
              <a:defRPr b="1" sz="4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5" name="Google Shape;765;g250b1b6957e_3_170"/>
          <p:cNvSpPr txBox="1"/>
          <p:nvPr>
            <p:ph idx="2" type="body"/>
          </p:nvPr>
        </p:nvSpPr>
        <p:spPr>
          <a:xfrm>
            <a:off x="387017" y="1993527"/>
            <a:ext cx="4160100" cy="233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500"/>
              <a:buNone/>
              <a:defRPr b="1"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6" name="Google Shape;766;g250b1b6957e_3_170"/>
          <p:cNvSpPr txBox="1"/>
          <p:nvPr>
            <p:ph idx="3" type="body"/>
          </p:nvPr>
        </p:nvSpPr>
        <p:spPr>
          <a:xfrm>
            <a:off x="387017" y="2331390"/>
            <a:ext cx="3546900" cy="233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sz="1400" strike="noStrike">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7" name="Google Shape;767;g250b1b6957e_3_170"/>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ar of Open Science Theme">
  <p:cSld name="Custom Layout">
    <p:spTree>
      <p:nvGrpSpPr>
        <p:cNvPr id="768" name="Shape 768"/>
        <p:cNvGrpSpPr/>
        <p:nvPr/>
      </p:nvGrpSpPr>
      <p:grpSpPr>
        <a:xfrm>
          <a:off x="0" y="0"/>
          <a:ext cx="0" cy="0"/>
          <a:chOff x="0" y="0"/>
          <a:chExt cx="0" cy="0"/>
        </a:xfrm>
      </p:grpSpPr>
      <p:sp>
        <p:nvSpPr>
          <p:cNvPr id="769" name="Google Shape;769;g250b1b6957e_3_17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0" name="Google Shape;770;g250b1b6957e_3_1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1" name="Google Shape;771;g250b1b6957e_3_1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2" name="Google Shape;772;g250b1b6957e_3_1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Option A">
  <p:cSld name="1_Title Slide Option A">
    <p:spTree>
      <p:nvGrpSpPr>
        <p:cNvPr id="773" name="Shape 773"/>
        <p:cNvGrpSpPr/>
        <p:nvPr/>
      </p:nvGrpSpPr>
      <p:grpSpPr>
        <a:xfrm>
          <a:off x="0" y="0"/>
          <a:ext cx="0" cy="0"/>
          <a:chOff x="0" y="0"/>
          <a:chExt cx="0" cy="0"/>
        </a:xfrm>
      </p:grpSpPr>
      <p:pic>
        <p:nvPicPr>
          <p:cNvPr descr="Graphical user interface&#10;&#10;Description automatically generated with low confidence" id="774" name="Google Shape;774;g250b1b6957e_3_182"/>
          <p:cNvPicPr preferRelativeResize="0"/>
          <p:nvPr/>
        </p:nvPicPr>
        <p:blipFill rotWithShape="1">
          <a:blip r:embed="rId2">
            <a:alphaModFix/>
          </a:blip>
          <a:srcRect b="0" l="0" r="0" t="0"/>
          <a:stretch/>
        </p:blipFill>
        <p:spPr>
          <a:xfrm>
            <a:off x="1143" y="0"/>
            <a:ext cx="9141713" cy="5143500"/>
          </a:xfrm>
          <a:prstGeom prst="rect">
            <a:avLst/>
          </a:prstGeom>
          <a:noFill/>
          <a:ln>
            <a:noFill/>
          </a:ln>
        </p:spPr>
      </p:pic>
      <p:sp>
        <p:nvSpPr>
          <p:cNvPr id="775" name="Google Shape;775;g250b1b6957e_3_182"/>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776" name="Google Shape;776;g250b1b6957e_3_182"/>
          <p:cNvSpPr txBox="1"/>
          <p:nvPr>
            <p:ph idx="1" type="body"/>
          </p:nvPr>
        </p:nvSpPr>
        <p:spPr>
          <a:xfrm>
            <a:off x="860885" y="970667"/>
            <a:ext cx="7007100" cy="5445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4100"/>
              <a:buNone/>
              <a:defRPr b="1" sz="4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7" name="Google Shape;777;g250b1b6957e_3_182"/>
          <p:cNvSpPr txBox="1"/>
          <p:nvPr>
            <p:ph idx="2" type="body"/>
          </p:nvPr>
        </p:nvSpPr>
        <p:spPr>
          <a:xfrm>
            <a:off x="2284419" y="1637168"/>
            <a:ext cx="4160100" cy="233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500"/>
              <a:buNone/>
              <a:defRPr b="1"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8" name="Google Shape;778;g250b1b6957e_3_182"/>
          <p:cNvSpPr txBox="1"/>
          <p:nvPr>
            <p:ph idx="3" type="body"/>
          </p:nvPr>
        </p:nvSpPr>
        <p:spPr>
          <a:xfrm>
            <a:off x="2590951" y="1975031"/>
            <a:ext cx="3546900" cy="2337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400"/>
              <a:buNone/>
              <a:defRPr sz="1400" strike="noStrike">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9" name="Google Shape;779;g250b1b6957e_3_182"/>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pic>
        <p:nvPicPr>
          <p:cNvPr descr="Circle with NASA in the middle&#10;" id="780" name="Google Shape;780;g250b1b6957e_3_182" title="NASA logo"/>
          <p:cNvPicPr preferRelativeResize="0"/>
          <p:nvPr/>
        </p:nvPicPr>
        <p:blipFill rotWithShape="1">
          <a:blip r:embed="rId3">
            <a:alphaModFix/>
          </a:blip>
          <a:srcRect b="0" l="61574" r="0" t="0"/>
          <a:stretch/>
        </p:blipFill>
        <p:spPr>
          <a:xfrm>
            <a:off x="0" y="4433063"/>
            <a:ext cx="624058" cy="620702"/>
          </a:xfrm>
          <a:prstGeom prst="rect">
            <a:avLst/>
          </a:prstGeom>
          <a:noFill/>
          <a:ln>
            <a:noFill/>
          </a:ln>
        </p:spPr>
      </p:pic>
      <p:pic>
        <p:nvPicPr>
          <p:cNvPr id="781" name="Google Shape;781;g250b1b6957e_3_182"/>
          <p:cNvPicPr preferRelativeResize="0"/>
          <p:nvPr/>
        </p:nvPicPr>
        <p:blipFill rotWithShape="1">
          <a:blip r:embed="rId4">
            <a:alphaModFix/>
          </a:blip>
          <a:srcRect b="0" l="0" r="0" t="0"/>
          <a:stretch/>
        </p:blipFill>
        <p:spPr>
          <a:xfrm>
            <a:off x="-3" y="5006772"/>
            <a:ext cx="309056" cy="108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82" name="Shape 782"/>
        <p:cNvGrpSpPr/>
        <p:nvPr/>
      </p:nvGrpSpPr>
      <p:grpSpPr>
        <a:xfrm>
          <a:off x="0" y="0"/>
          <a:ext cx="0" cy="0"/>
          <a:chOff x="0" y="0"/>
          <a:chExt cx="0" cy="0"/>
        </a:xfrm>
      </p:grpSpPr>
      <p:pic>
        <p:nvPicPr>
          <p:cNvPr descr="Graphical user interface&#10;&#10;Description automatically generated with low confidence" id="783" name="Google Shape;783;g250b1b6957e_3_191"/>
          <p:cNvPicPr preferRelativeResize="0"/>
          <p:nvPr/>
        </p:nvPicPr>
        <p:blipFill rotWithShape="1">
          <a:blip r:embed="rId2">
            <a:alphaModFix/>
          </a:blip>
          <a:srcRect b="0" l="0" r="0" t="0"/>
          <a:stretch/>
        </p:blipFill>
        <p:spPr>
          <a:xfrm>
            <a:off x="1143" y="0"/>
            <a:ext cx="9141713" cy="5143500"/>
          </a:xfrm>
          <a:prstGeom prst="rect">
            <a:avLst/>
          </a:prstGeom>
          <a:noFill/>
          <a:ln>
            <a:noFill/>
          </a:ln>
        </p:spPr>
      </p:pic>
      <p:sp>
        <p:nvSpPr>
          <p:cNvPr id="784" name="Google Shape;784;g250b1b6957e_3_191"/>
          <p:cNvSpPr txBox="1"/>
          <p:nvPr>
            <p:ph idx="1" type="body"/>
          </p:nvPr>
        </p:nvSpPr>
        <p:spPr>
          <a:xfrm>
            <a:off x="626779" y="659607"/>
            <a:ext cx="7890300" cy="392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2"/>
              </a:buClr>
              <a:buSzPts val="2700"/>
              <a:buNone/>
              <a:defRPr b="1" sz="27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5" name="Google Shape;785;g250b1b6957e_3_191"/>
          <p:cNvSpPr txBox="1"/>
          <p:nvPr>
            <p:ph idx="2" type="body"/>
          </p:nvPr>
        </p:nvSpPr>
        <p:spPr>
          <a:xfrm>
            <a:off x="626269" y="1188244"/>
            <a:ext cx="7897500" cy="280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6" name="Google Shape;786;g250b1b6957e_3_191"/>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787" name="Google Shape;787;g250b1b6957e_3_191"/>
          <p:cNvSpPr txBox="1"/>
          <p:nvPr>
            <p:ph idx="12" type="sldNum"/>
          </p:nvPr>
        </p:nvSpPr>
        <p:spPr>
          <a:xfrm>
            <a:off x="8803179" y="4869953"/>
            <a:ext cx="325200" cy="2739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1pPr>
            <a:lvl2pPr indent="0" lvl="1"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2pPr>
            <a:lvl3pPr indent="0" lvl="2"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3pPr>
            <a:lvl4pPr indent="0" lvl="3"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4pPr>
            <a:lvl5pPr indent="0" lvl="4"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5pPr>
            <a:lvl6pPr indent="0" lvl="5"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6pPr>
            <a:lvl7pPr indent="0" lvl="6"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7pPr>
            <a:lvl8pPr indent="0" lvl="7"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8pPr>
            <a:lvl9pPr indent="0" lvl="8"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
              <a:t>‹#›</a:t>
            </a:fld>
            <a:endParaRPr/>
          </a:p>
        </p:txBody>
      </p:sp>
      <p:pic>
        <p:nvPicPr>
          <p:cNvPr descr="Circle with NASA in the middle&#10;" id="788" name="Google Shape;788;g250b1b6957e_3_191" title="NASA logo"/>
          <p:cNvPicPr preferRelativeResize="0"/>
          <p:nvPr/>
        </p:nvPicPr>
        <p:blipFill rotWithShape="1">
          <a:blip r:embed="rId3">
            <a:alphaModFix/>
          </a:blip>
          <a:srcRect b="0" l="61574" r="0" t="0"/>
          <a:stretch/>
        </p:blipFill>
        <p:spPr>
          <a:xfrm>
            <a:off x="0" y="4433063"/>
            <a:ext cx="624058" cy="620702"/>
          </a:xfrm>
          <a:prstGeom prst="rect">
            <a:avLst/>
          </a:prstGeom>
          <a:noFill/>
          <a:ln>
            <a:noFill/>
          </a:ln>
        </p:spPr>
      </p:pic>
      <p:pic>
        <p:nvPicPr>
          <p:cNvPr id="789" name="Google Shape;789;g250b1b6957e_3_191"/>
          <p:cNvPicPr preferRelativeResize="0"/>
          <p:nvPr/>
        </p:nvPicPr>
        <p:blipFill rotWithShape="1">
          <a:blip r:embed="rId4">
            <a:alphaModFix/>
          </a:blip>
          <a:srcRect b="0" l="0" r="0" t="0"/>
          <a:stretch/>
        </p:blipFill>
        <p:spPr>
          <a:xfrm>
            <a:off x="-3" y="5006772"/>
            <a:ext cx="309056" cy="108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TITUS">
  <p:cSld name="1_Title Slide@@TITUS">
    <p:spTree>
      <p:nvGrpSpPr>
        <p:cNvPr id="790" name="Shape 790"/>
        <p:cNvGrpSpPr/>
        <p:nvPr/>
      </p:nvGrpSpPr>
      <p:grpSpPr>
        <a:xfrm>
          <a:off x="0" y="0"/>
          <a:ext cx="0" cy="0"/>
          <a:chOff x="0" y="0"/>
          <a:chExt cx="0" cy="0"/>
        </a:xfrm>
      </p:grpSpPr>
      <p:sp>
        <p:nvSpPr>
          <p:cNvPr id="791" name="Google Shape;791;g250b1b6957e_3_199"/>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792" name="Google Shape;792;g250b1b6957e_3_199"/>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793" name="Google Shape;793;g250b1b6957e_3_199"/>
          <p:cNvSpPr/>
          <p:nvPr>
            <p:ph idx="2" type="pic"/>
          </p:nvPr>
        </p:nvSpPr>
        <p:spPr>
          <a:xfrm>
            <a:off x="60416" y="4539343"/>
            <a:ext cx="979800" cy="528900"/>
          </a:xfrm>
          <a:prstGeom prst="rect">
            <a:avLst/>
          </a:prstGeom>
          <a:noFill/>
          <a:ln>
            <a:noFill/>
          </a:ln>
        </p:spPr>
      </p:sp>
      <p:sp>
        <p:nvSpPr>
          <p:cNvPr id="794" name="Google Shape;794;g250b1b6957e_3_199"/>
          <p:cNvSpPr txBox="1"/>
          <p:nvPr>
            <p:ph idx="1" type="body"/>
          </p:nvPr>
        </p:nvSpPr>
        <p:spPr>
          <a:xfrm>
            <a:off x="626779" y="659607"/>
            <a:ext cx="7890300" cy="392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2700"/>
              <a:buNone/>
              <a:defRPr b="1" sz="27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5" name="Google Shape;795;g250b1b6957e_3_199"/>
          <p:cNvSpPr txBox="1"/>
          <p:nvPr>
            <p:ph idx="3" type="body"/>
          </p:nvPr>
        </p:nvSpPr>
        <p:spPr>
          <a:xfrm>
            <a:off x="626269" y="1188244"/>
            <a:ext cx="7897500" cy="280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2100"/>
              <a:buNone/>
              <a:defRPr>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6" name="Google Shape;796;g250b1b6957e_3_199"/>
          <p:cNvSpPr txBox="1"/>
          <p:nvPr>
            <p:ph idx="12" type="sldNum"/>
          </p:nvPr>
        </p:nvSpPr>
        <p:spPr>
          <a:xfrm>
            <a:off x="8803179" y="4869953"/>
            <a:ext cx="325200" cy="2739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1pPr>
            <a:lvl2pPr indent="0" lvl="1"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2pPr>
            <a:lvl3pPr indent="0" lvl="2"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3pPr>
            <a:lvl4pPr indent="0" lvl="3"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4pPr>
            <a:lvl5pPr indent="0" lvl="4"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5pPr>
            <a:lvl6pPr indent="0" lvl="5"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6pPr>
            <a:lvl7pPr indent="0" lvl="6"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7pPr>
            <a:lvl8pPr indent="0" lvl="7"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8pPr>
            <a:lvl9pPr indent="0" lvl="8" marL="0" marR="0" algn="ctr">
              <a:lnSpc>
                <a:spcPct val="100000"/>
              </a:lnSpc>
              <a:spcBef>
                <a:spcPts val="0"/>
              </a:spcBef>
              <a:spcAft>
                <a:spcPts val="0"/>
              </a:spcAft>
              <a:buClr>
                <a:srgbClr val="000000"/>
              </a:buClr>
              <a:buSzPts val="900"/>
              <a:buFont typeface="Arial"/>
              <a:buNone/>
              <a:defRPr b="1" i="0" sz="90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background pattern&#10;&#10;Description automatically generated" id="797" name="Google Shape;797;g250b1b6957e_3_199"/>
          <p:cNvPicPr preferRelativeResize="0"/>
          <p:nvPr/>
        </p:nvPicPr>
        <p:blipFill rotWithShape="1">
          <a:blip r:embed="rId2">
            <a:alphaModFix/>
          </a:blip>
          <a:srcRect b="0" l="0" r="0" t="0"/>
          <a:stretch/>
        </p:blipFill>
        <p:spPr>
          <a:xfrm>
            <a:off x="1143" y="0"/>
            <a:ext cx="9141713" cy="5143500"/>
          </a:xfrm>
          <a:prstGeom prst="rect">
            <a:avLst/>
          </a:prstGeom>
          <a:noFill/>
          <a:ln>
            <a:noFill/>
          </a:ln>
        </p:spPr>
      </p:pic>
      <p:pic>
        <p:nvPicPr>
          <p:cNvPr descr="Circle with NASA in the middle&#10;" id="798" name="Google Shape;798;g250b1b6957e_3_199" title="NASA logo"/>
          <p:cNvPicPr preferRelativeResize="0"/>
          <p:nvPr/>
        </p:nvPicPr>
        <p:blipFill rotWithShape="1">
          <a:blip r:embed="rId3">
            <a:alphaModFix/>
          </a:blip>
          <a:srcRect b="0" l="61574" r="0" t="0"/>
          <a:stretch/>
        </p:blipFill>
        <p:spPr>
          <a:xfrm>
            <a:off x="0" y="4433063"/>
            <a:ext cx="624058" cy="620702"/>
          </a:xfrm>
          <a:prstGeom prst="rect">
            <a:avLst/>
          </a:prstGeom>
          <a:noFill/>
          <a:ln>
            <a:noFill/>
          </a:ln>
        </p:spPr>
      </p:pic>
      <p:pic>
        <p:nvPicPr>
          <p:cNvPr id="799" name="Google Shape;799;g250b1b6957e_3_199"/>
          <p:cNvPicPr preferRelativeResize="0"/>
          <p:nvPr/>
        </p:nvPicPr>
        <p:blipFill rotWithShape="1">
          <a:blip r:embed="rId4">
            <a:alphaModFix/>
          </a:blip>
          <a:srcRect b="0" l="0" r="0" t="0"/>
          <a:stretch/>
        </p:blipFill>
        <p:spPr>
          <a:xfrm>
            <a:off x="-3" y="5006772"/>
            <a:ext cx="309056" cy="108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0" name="Shape 800"/>
        <p:cNvGrpSpPr/>
        <p:nvPr/>
      </p:nvGrpSpPr>
      <p:grpSpPr>
        <a:xfrm>
          <a:off x="0" y="0"/>
          <a:ext cx="0" cy="0"/>
          <a:chOff x="0" y="0"/>
          <a:chExt cx="0" cy="0"/>
        </a:xfrm>
      </p:grpSpPr>
      <p:sp>
        <p:nvSpPr>
          <p:cNvPr id="801" name="Google Shape;801;g250b1b6957e_3_209"/>
          <p:cNvSpPr txBox="1"/>
          <p:nvPr>
            <p:ph idx="11" type="ftr"/>
          </p:nvPr>
        </p:nvSpPr>
        <p:spPr>
          <a:xfrm>
            <a:off x="342900" y="4110529"/>
            <a:ext cx="30861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2" name="Google Shape;802;g250b1b6957e_3_209"/>
          <p:cNvSpPr txBox="1"/>
          <p:nvPr>
            <p:ph idx="12" type="sldNum"/>
          </p:nvPr>
        </p:nvSpPr>
        <p:spPr>
          <a:xfrm>
            <a:off x="674370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803" name="Google Shape;803;g250b1b6957e_3_209"/>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spTree>
      <p:nvGrpSpPr>
        <p:cNvPr id="83" name="Shape 83"/>
        <p:cNvGrpSpPr/>
        <p:nvPr/>
      </p:nvGrpSpPr>
      <p:grpSpPr>
        <a:xfrm>
          <a:off x="0" y="0"/>
          <a:ext cx="0" cy="0"/>
          <a:chOff x="0" y="0"/>
          <a:chExt cx="0" cy="0"/>
        </a:xfrm>
      </p:grpSpPr>
      <p:sp>
        <p:nvSpPr>
          <p:cNvPr id="84" name="Google Shape;84;p75"/>
          <p:cNvSpPr/>
          <p:nvPr/>
        </p:nvSpPr>
        <p:spPr>
          <a:xfrm>
            <a:off x="-6813" y="-12676"/>
            <a:ext cx="91578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5" name="Google Shape;85;p75"/>
          <p:cNvSpPr txBox="1"/>
          <p:nvPr>
            <p:ph idx="1" type="body"/>
          </p:nvPr>
        </p:nvSpPr>
        <p:spPr>
          <a:xfrm>
            <a:off x="95447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75"/>
          <p:cNvSpPr txBox="1"/>
          <p:nvPr>
            <p:ph type="title"/>
          </p:nvPr>
        </p:nvSpPr>
        <p:spPr>
          <a:xfrm>
            <a:off x="877289" y="790864"/>
            <a:ext cx="4861200" cy="4434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75"/>
          <p:cNvSpPr/>
          <p:nvPr/>
        </p:nvSpPr>
        <p:spPr>
          <a:xfrm>
            <a:off x="0" y="-27910"/>
            <a:ext cx="9144000" cy="3720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8" name="Google Shape;88;p75"/>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9" name="Google Shape;89;p75"/>
          <p:cNvSpPr txBox="1"/>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 sz="900" u="none" cap="none" strike="noStrike">
                <a:solidFill>
                  <a:schemeClr val="lt1"/>
                </a:solidFill>
                <a:latin typeface="Arial Narrow"/>
                <a:ea typeface="Arial Narrow"/>
                <a:cs typeface="Arial Narrow"/>
                <a:sym typeface="Arial Narrow"/>
              </a:rPr>
              <a:t>‹#›</a:t>
            </a:fld>
            <a:endParaRPr b="1" i="0" sz="900" u="none" cap="none" strike="noStrike">
              <a:solidFill>
                <a:schemeClr val="lt1"/>
              </a:solidFill>
              <a:latin typeface="Arial Narrow"/>
              <a:ea typeface="Arial Narrow"/>
              <a:cs typeface="Arial Narrow"/>
              <a:sym typeface="Arial Narrow"/>
            </a:endParaRPr>
          </a:p>
        </p:txBody>
      </p:sp>
      <p:sp>
        <p:nvSpPr>
          <p:cNvPr id="90" name="Google Shape;90;p75"/>
          <p:cNvSpPr txBox="1"/>
          <p:nvPr>
            <p:ph idx="2" type="body"/>
          </p:nvPr>
        </p:nvSpPr>
        <p:spPr>
          <a:xfrm>
            <a:off x="472706" y="57964"/>
            <a:ext cx="2405400" cy="2541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b="1" i="0" sz="1200">
                <a:solidFill>
                  <a:schemeClr val="lt1"/>
                </a:solidFill>
                <a:latin typeface="Arial Narrow"/>
                <a:ea typeface="Arial Narrow"/>
                <a:cs typeface="Arial Narrow"/>
                <a:sym typeface="Arial Narrow"/>
              </a:defRPr>
            </a:lvl1pPr>
            <a:lvl2pPr indent="-228600" lvl="1" marL="914400" algn="l">
              <a:lnSpc>
                <a:spcPct val="90000"/>
              </a:lnSpc>
              <a:spcBef>
                <a:spcPts val="400"/>
              </a:spcBef>
              <a:spcAft>
                <a:spcPts val="0"/>
              </a:spcAft>
              <a:buClr>
                <a:schemeClr val="lt1"/>
              </a:buClr>
              <a:buSzPts val="1800"/>
              <a:buNone/>
              <a:defRPr sz="1800">
                <a:solidFill>
                  <a:schemeClr val="lt1"/>
                </a:solidFill>
              </a:defRPr>
            </a:lvl2pPr>
            <a:lvl3pPr indent="-228600" lvl="2" marL="1371600" algn="l">
              <a:lnSpc>
                <a:spcPct val="90000"/>
              </a:lnSpc>
              <a:spcBef>
                <a:spcPts val="400"/>
              </a:spcBef>
              <a:spcAft>
                <a:spcPts val="0"/>
              </a:spcAft>
              <a:buClr>
                <a:schemeClr val="lt1"/>
              </a:buClr>
              <a:buSzPts val="1800"/>
              <a:buNone/>
              <a:defRPr sz="1800">
                <a:solidFill>
                  <a:schemeClr val="lt1"/>
                </a:solidFill>
              </a:defRPr>
            </a:lvl3pPr>
            <a:lvl4pPr indent="-228600" lvl="3" marL="1828800" algn="l">
              <a:lnSpc>
                <a:spcPct val="90000"/>
              </a:lnSpc>
              <a:spcBef>
                <a:spcPts val="400"/>
              </a:spcBef>
              <a:spcAft>
                <a:spcPts val="0"/>
              </a:spcAft>
              <a:buClr>
                <a:schemeClr val="lt1"/>
              </a:buClr>
              <a:buSzPts val="1800"/>
              <a:buNone/>
              <a:defRPr sz="1800">
                <a:solidFill>
                  <a:schemeClr val="lt1"/>
                </a:solidFill>
              </a:defRPr>
            </a:lvl4pPr>
            <a:lvl5pPr indent="-228600" lvl="4" marL="2286000" algn="l">
              <a:lnSpc>
                <a:spcPct val="90000"/>
              </a:lnSpc>
              <a:spcBef>
                <a:spcPts val="400"/>
              </a:spcBef>
              <a:spcAft>
                <a:spcPts val="0"/>
              </a:spcAft>
              <a:buClr>
                <a:schemeClr val="lt1"/>
              </a:buClr>
              <a:buSzPts val="1800"/>
              <a:buNone/>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75"/>
          <p:cNvSpPr txBox="1"/>
          <p:nvPr>
            <p:ph idx="3" type="body"/>
          </p:nvPr>
        </p:nvSpPr>
        <p:spPr>
          <a:xfrm>
            <a:off x="876375" y="3802977"/>
            <a:ext cx="7272600" cy="6258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200"/>
              <a:buNone/>
              <a:defRPr sz="1200">
                <a:solidFill>
                  <a:schemeClr val="lt1"/>
                </a:solidFill>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75"/>
          <p:cNvSpPr txBox="1"/>
          <p:nvPr>
            <p:ph idx="4" type="body"/>
          </p:nvPr>
        </p:nvSpPr>
        <p:spPr>
          <a:xfrm>
            <a:off x="857466"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75"/>
          <p:cNvSpPr txBox="1"/>
          <p:nvPr>
            <p:ph idx="5" type="body"/>
          </p:nvPr>
        </p:nvSpPr>
        <p:spPr>
          <a:xfrm>
            <a:off x="4572000" y="3306629"/>
            <a:ext cx="3433800" cy="346200"/>
          </a:xfrm>
          <a:prstGeom prst="rect">
            <a:avLst/>
          </a:prstGeom>
          <a:no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900"/>
              <a:buNone/>
              <a:defRPr b="0" sz="900">
                <a:solidFill>
                  <a:schemeClr val="lt1"/>
                </a:solidFill>
              </a:defRPr>
            </a:lvl1pPr>
            <a:lvl2pPr indent="-228600" lvl="1" marL="914400" algn="l">
              <a:lnSpc>
                <a:spcPct val="90000"/>
              </a:lnSpc>
              <a:spcBef>
                <a:spcPts val="400"/>
              </a:spcBef>
              <a:spcAft>
                <a:spcPts val="0"/>
              </a:spcAft>
              <a:buClr>
                <a:schemeClr val="lt1"/>
              </a:buClr>
              <a:buSzPts val="1400"/>
              <a:buNone/>
              <a:defRPr>
                <a:solidFill>
                  <a:schemeClr val="lt1"/>
                </a:solidFill>
              </a:defRPr>
            </a:lvl2pPr>
            <a:lvl3pPr indent="-228600" lvl="2" marL="1371600" algn="l">
              <a:lnSpc>
                <a:spcPct val="90000"/>
              </a:lnSpc>
              <a:spcBef>
                <a:spcPts val="400"/>
              </a:spcBef>
              <a:spcAft>
                <a:spcPts val="0"/>
              </a:spcAft>
              <a:buClr>
                <a:schemeClr val="lt1"/>
              </a:buClr>
              <a:buSzPts val="1400"/>
              <a:buNone/>
              <a:defRPr>
                <a:solidFill>
                  <a:schemeClr val="lt1"/>
                </a:solidFill>
              </a:defRPr>
            </a:lvl3pPr>
            <a:lvl4pPr indent="-228600" lvl="3" marL="1828800" algn="l">
              <a:lnSpc>
                <a:spcPct val="90000"/>
              </a:lnSpc>
              <a:spcBef>
                <a:spcPts val="400"/>
              </a:spcBef>
              <a:spcAft>
                <a:spcPts val="0"/>
              </a:spcAft>
              <a:buClr>
                <a:schemeClr val="lt1"/>
              </a:buClr>
              <a:buSzPts val="1400"/>
              <a:buNone/>
              <a:defRPr>
                <a:solidFill>
                  <a:schemeClr val="lt1"/>
                </a:solidFill>
              </a:defRPr>
            </a:lvl4pPr>
            <a:lvl5pPr indent="-228600" lvl="4" marL="2286000" algn="l">
              <a:lnSpc>
                <a:spcPct val="90000"/>
              </a:lnSpc>
              <a:spcBef>
                <a:spcPts val="400"/>
              </a:spcBef>
              <a:spcAft>
                <a:spcPts val="0"/>
              </a:spcAft>
              <a:buClr>
                <a:schemeClr val="lt1"/>
              </a:buClr>
              <a:buSzPts val="1400"/>
              <a:buNone/>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75"/>
          <p:cNvSpPr txBox="1"/>
          <p:nvPr>
            <p:ph idx="6" type="body"/>
          </p:nvPr>
        </p:nvSpPr>
        <p:spPr>
          <a:xfrm>
            <a:off x="4642247" y="1384020"/>
            <a:ext cx="3336900" cy="1869300"/>
          </a:xfrm>
          <a:prstGeom prst="rect">
            <a:avLst/>
          </a:prstGeom>
          <a:solidFill>
            <a:srgbClr val="5D4269"/>
          </a:solidFill>
          <a:ln>
            <a:noFill/>
          </a:ln>
        </p:spPr>
        <p:txBody>
          <a:bodyPr anchorCtr="0" anchor="t" bIns="34275" lIns="68575" spcFirstLastPara="1" rIns="68575" wrap="square" tIns="34275">
            <a:spAutoFit/>
          </a:bodyPr>
          <a:lstStyle>
            <a:lvl1pPr indent="-228600" lvl="0" marL="457200" algn="l">
              <a:lnSpc>
                <a:spcPct val="100000"/>
              </a:lnSpc>
              <a:spcBef>
                <a:spcPts val="800"/>
              </a:spcBef>
              <a:spcAft>
                <a:spcPts val="0"/>
              </a:spcAft>
              <a:buClr>
                <a:schemeClr val="lt1"/>
              </a:buClr>
              <a:buSzPts val="1400"/>
              <a:buNone/>
              <a:defRPr/>
            </a:lvl1pPr>
            <a:lvl2pPr indent="-228600" lvl="1" marL="914400" algn="l">
              <a:lnSpc>
                <a:spcPct val="90000"/>
              </a:lnSpc>
              <a:spcBef>
                <a:spcPts val="400"/>
              </a:spcBef>
              <a:spcAft>
                <a:spcPts val="0"/>
              </a:spcAft>
              <a:buClr>
                <a:schemeClr val="dk1"/>
              </a:buClr>
              <a:buSzPts val="1400"/>
              <a:buNone/>
              <a:defRPr/>
            </a:lvl2pPr>
            <a:lvl3pPr indent="-228600" lvl="2" marL="1371600" algn="l">
              <a:lnSpc>
                <a:spcPct val="90000"/>
              </a:lnSpc>
              <a:spcBef>
                <a:spcPts val="400"/>
              </a:spcBef>
              <a:spcAft>
                <a:spcPts val="0"/>
              </a:spcAft>
              <a:buClr>
                <a:schemeClr val="dk1"/>
              </a:buClr>
              <a:buSzPts val="14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showMasterSp="0">
  <p:cSld name="12_Title and Content">
    <p:spTree>
      <p:nvGrpSpPr>
        <p:cNvPr id="804" name="Shape 804"/>
        <p:cNvGrpSpPr/>
        <p:nvPr/>
      </p:nvGrpSpPr>
      <p:grpSpPr>
        <a:xfrm>
          <a:off x="0" y="0"/>
          <a:ext cx="0" cy="0"/>
          <a:chOff x="0" y="0"/>
          <a:chExt cx="0" cy="0"/>
        </a:xfrm>
      </p:grpSpPr>
      <p:grpSp>
        <p:nvGrpSpPr>
          <p:cNvPr id="805" name="Google Shape;805;g250b1b6957e_3_213"/>
          <p:cNvGrpSpPr/>
          <p:nvPr/>
        </p:nvGrpSpPr>
        <p:grpSpPr>
          <a:xfrm>
            <a:off x="-13625" y="-7666"/>
            <a:ext cx="9157411" cy="5151917"/>
            <a:chOff x="0" y="-2662"/>
            <a:chExt cx="12192000" cy="6859162"/>
          </a:xfrm>
        </p:grpSpPr>
        <p:sp>
          <p:nvSpPr>
            <p:cNvPr id="806" name="Google Shape;806;g250b1b6957e_3_213"/>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807" name="Google Shape;807;g250b1b6957e_3_213"/>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808" name="Google Shape;808;g250b1b6957e_3_213"/>
          <p:cNvGrpSpPr/>
          <p:nvPr/>
        </p:nvGrpSpPr>
        <p:grpSpPr>
          <a:xfrm>
            <a:off x="388420" y="-14421"/>
            <a:ext cx="3471257" cy="5167960"/>
            <a:chOff x="3308351" y="2370138"/>
            <a:chExt cx="2760662" cy="4110037"/>
          </a:xfrm>
        </p:grpSpPr>
        <p:sp>
          <p:nvSpPr>
            <p:cNvPr id="809" name="Google Shape;809;g250b1b6957e_3_213"/>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0" name="Google Shape;810;g250b1b6957e_3_213"/>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11" name="Google Shape;811;g250b1b6957e_3_213"/>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812" name="Google Shape;812;g250b1b6957e_3_213"/>
          <p:cNvSpPr/>
          <p:nvPr/>
        </p:nvSpPr>
        <p:spPr>
          <a:xfrm>
            <a:off x="-7362" y="120238"/>
            <a:ext cx="9149100" cy="4729200"/>
          </a:xfrm>
          <a:prstGeom prst="rect">
            <a:avLst/>
          </a:prstGeom>
          <a:gradFill>
            <a:gsLst>
              <a:gs pos="0">
                <a:srgbClr val="003B75"/>
              </a:gs>
              <a:gs pos="55000">
                <a:srgbClr val="002139"/>
              </a:gs>
              <a:gs pos="100000">
                <a:srgbClr val="002139"/>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13" name="Google Shape;813;g250b1b6957e_3_213"/>
          <p:cNvSpPr txBox="1"/>
          <p:nvPr>
            <p:ph type="title"/>
          </p:nvPr>
        </p:nvSpPr>
        <p:spPr>
          <a:xfrm>
            <a:off x="4071935" y="620359"/>
            <a:ext cx="46044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70FABF"/>
              </a:buClr>
              <a:buSzPts val="3000"/>
              <a:buFont typeface="Arial"/>
              <a:buNone/>
              <a:defRPr>
                <a:solidFill>
                  <a:srgbClr val="70FAB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4" name="Google Shape;814;g250b1b6957e_3_213"/>
          <p:cNvSpPr txBox="1"/>
          <p:nvPr>
            <p:ph idx="1" type="body"/>
          </p:nvPr>
        </p:nvSpPr>
        <p:spPr>
          <a:xfrm>
            <a:off x="4071936" y="1725327"/>
            <a:ext cx="46044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5" name="Google Shape;815;g250b1b6957e_3_213"/>
          <p:cNvSpPr txBox="1"/>
          <p:nvPr>
            <p:ph idx="10" type="dt"/>
          </p:nvPr>
        </p:nvSpPr>
        <p:spPr>
          <a:xfrm>
            <a:off x="72967" y="4818125"/>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5FFAC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6" name="Google Shape;816;g250b1b6957e_3_213"/>
          <p:cNvSpPr txBox="1"/>
          <p:nvPr>
            <p:ph idx="11" type="ftr"/>
          </p:nvPr>
        </p:nvSpPr>
        <p:spPr>
          <a:xfrm>
            <a:off x="3031806" y="4816958"/>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solidFill>
                  <a:srgbClr val="5FFAC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7" name="Google Shape;817;g250b1b6957e_3_213"/>
          <p:cNvSpPr txBox="1"/>
          <p:nvPr>
            <p:ph idx="12" type="sldNum"/>
          </p:nvPr>
        </p:nvSpPr>
        <p:spPr>
          <a:xfrm>
            <a:off x="6973625" y="481675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5FFAC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18" name="Google Shape;818;g250b1b6957e_3_213"/>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819" name="Shape 819"/>
        <p:cNvGrpSpPr/>
        <p:nvPr/>
      </p:nvGrpSpPr>
      <p:grpSpPr>
        <a:xfrm>
          <a:off x="0" y="0"/>
          <a:ext cx="0" cy="0"/>
          <a:chOff x="0" y="0"/>
          <a:chExt cx="0" cy="0"/>
        </a:xfrm>
      </p:grpSpPr>
      <p:grpSp>
        <p:nvGrpSpPr>
          <p:cNvPr id="820" name="Google Shape;820;g250b1b6957e_3_228"/>
          <p:cNvGrpSpPr/>
          <p:nvPr/>
        </p:nvGrpSpPr>
        <p:grpSpPr>
          <a:xfrm>
            <a:off x="-13625" y="-7666"/>
            <a:ext cx="9157411" cy="5151917"/>
            <a:chOff x="0" y="-2662"/>
            <a:chExt cx="12192000" cy="6859162"/>
          </a:xfrm>
        </p:grpSpPr>
        <p:sp>
          <p:nvSpPr>
            <p:cNvPr id="821" name="Google Shape;821;g250b1b6957e_3_228"/>
            <p:cNvSpPr/>
            <p:nvPr/>
          </p:nvSpPr>
          <p:spPr>
            <a:xfrm>
              <a:off x="0" y="0"/>
              <a:ext cx="12192000" cy="6856500"/>
            </a:xfrm>
            <a:prstGeom prst="rect">
              <a:avLst/>
            </a:prstGeom>
            <a:solidFill>
              <a:srgbClr val="3A385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sp>
          <p:nvSpPr>
            <p:cNvPr id="822" name="Google Shape;822;g250b1b6957e_3_228"/>
            <p:cNvSpPr/>
            <p:nvPr/>
          </p:nvSpPr>
          <p:spPr>
            <a:xfrm>
              <a:off x="0" y="-2662"/>
              <a:ext cx="12189000" cy="6856500"/>
            </a:xfrm>
            <a:prstGeom prst="rect">
              <a:avLst/>
            </a:prstGeom>
            <a:gradFill>
              <a:gsLst>
                <a:gs pos="0">
                  <a:srgbClr val="004984"/>
                </a:gs>
                <a:gs pos="15000">
                  <a:srgbClr val="004984"/>
                </a:gs>
                <a:gs pos="72040">
                  <a:srgbClr val="128E9F"/>
                </a:gs>
                <a:gs pos="100000">
                  <a:srgbClr val="128E9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A687"/>
                </a:solidFill>
                <a:latin typeface="Calibri"/>
                <a:ea typeface="Calibri"/>
                <a:cs typeface="Calibri"/>
                <a:sym typeface="Calibri"/>
              </a:endParaRPr>
            </a:p>
          </p:txBody>
        </p:sp>
      </p:grpSp>
      <p:grpSp>
        <p:nvGrpSpPr>
          <p:cNvPr id="823" name="Google Shape;823;g250b1b6957e_3_228"/>
          <p:cNvGrpSpPr/>
          <p:nvPr/>
        </p:nvGrpSpPr>
        <p:grpSpPr>
          <a:xfrm>
            <a:off x="388420" y="-14421"/>
            <a:ext cx="3471257" cy="5167960"/>
            <a:chOff x="3308351" y="2370138"/>
            <a:chExt cx="2760662" cy="4110037"/>
          </a:xfrm>
        </p:grpSpPr>
        <p:sp>
          <p:nvSpPr>
            <p:cNvPr id="824" name="Google Shape;824;g250b1b6957e_3_228"/>
            <p:cNvSpPr/>
            <p:nvPr/>
          </p:nvSpPr>
          <p:spPr>
            <a:xfrm>
              <a:off x="4494213" y="2370138"/>
              <a:ext cx="1574800" cy="3676648"/>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solidFill>
              <a:srgbClr val="2FAEAA"/>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25" name="Google Shape;825;g250b1b6957e_3_228"/>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26" name="Google Shape;826;g250b1b6957e_3_228"/>
            <p:cNvSpPr/>
            <p:nvPr/>
          </p:nvSpPr>
          <p:spPr>
            <a:xfrm>
              <a:off x="3308351" y="2376488"/>
              <a:ext cx="2270124"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solidFill>
              <a:srgbClr val="33C1BC"/>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
        <p:nvSpPr>
          <p:cNvPr id="827" name="Google Shape;827;g250b1b6957e_3_228"/>
          <p:cNvSpPr/>
          <p:nvPr/>
        </p:nvSpPr>
        <p:spPr>
          <a:xfrm>
            <a:off x="0" y="0"/>
            <a:ext cx="9144000" cy="5143500"/>
          </a:xfrm>
          <a:prstGeom prst="rect">
            <a:avLst/>
          </a:prstGeom>
          <a:solidFill>
            <a:srgbClr val="BDCFF4">
              <a:alpha val="44705"/>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highlight>
                <a:srgbClr val="BBCBEF"/>
              </a:highlight>
              <a:latin typeface="Calibri"/>
              <a:ea typeface="Calibri"/>
              <a:cs typeface="Calibri"/>
              <a:sym typeface="Calibri"/>
            </a:endParaRPr>
          </a:p>
        </p:txBody>
      </p:sp>
      <p:sp>
        <p:nvSpPr>
          <p:cNvPr id="828" name="Google Shape;828;g250b1b6957e_3_228"/>
          <p:cNvSpPr/>
          <p:nvPr/>
        </p:nvSpPr>
        <p:spPr>
          <a:xfrm>
            <a:off x="-18079" y="120238"/>
            <a:ext cx="9180300" cy="4729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29" name="Google Shape;829;g250b1b6957e_3_228"/>
          <p:cNvSpPr txBox="1"/>
          <p:nvPr>
            <p:ph type="title"/>
          </p:nvPr>
        </p:nvSpPr>
        <p:spPr>
          <a:xfrm>
            <a:off x="4058239" y="620360"/>
            <a:ext cx="46269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0" name="Google Shape;830;g250b1b6957e_3_228"/>
          <p:cNvSpPr txBox="1"/>
          <p:nvPr>
            <p:ph idx="1" type="body"/>
          </p:nvPr>
        </p:nvSpPr>
        <p:spPr>
          <a:xfrm>
            <a:off x="4058240" y="1730813"/>
            <a:ext cx="46269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rgbClr val="535A6B"/>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1" name="Google Shape;831;g250b1b6957e_3_228"/>
          <p:cNvSpPr txBox="1"/>
          <p:nvPr>
            <p:ph idx="10" type="dt"/>
          </p:nvPr>
        </p:nvSpPr>
        <p:spPr>
          <a:xfrm>
            <a:off x="112975" y="4818125"/>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2" name="Google Shape;832;g250b1b6957e_3_228"/>
          <p:cNvSpPr txBox="1"/>
          <p:nvPr>
            <p:ph idx="11" type="ftr"/>
          </p:nvPr>
        </p:nvSpPr>
        <p:spPr>
          <a:xfrm>
            <a:off x="3071814" y="4818125"/>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3" name="Google Shape;833;g250b1b6957e_3_228"/>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34" name="Google Shape;834;g250b1b6957e_3_228"/>
          <p:cNvPicPr preferRelativeResize="0"/>
          <p:nvPr/>
        </p:nvPicPr>
        <p:blipFill rotWithShape="1">
          <a:blip r:embed="rId2">
            <a:alphaModFix/>
          </a:blip>
          <a:srcRect b="0" l="0" r="0" t="0"/>
          <a:stretch/>
        </p:blipFill>
        <p:spPr>
          <a:xfrm>
            <a:off x="-4" y="4999296"/>
            <a:ext cx="412075" cy="144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5" name="Shape 835"/>
        <p:cNvGrpSpPr/>
        <p:nvPr/>
      </p:nvGrpSpPr>
      <p:grpSpPr>
        <a:xfrm>
          <a:off x="0" y="0"/>
          <a:ext cx="0" cy="0"/>
          <a:chOff x="0" y="0"/>
          <a:chExt cx="0" cy="0"/>
        </a:xfrm>
      </p:grpSpPr>
      <p:sp>
        <p:nvSpPr>
          <p:cNvPr id="836" name="Google Shape;836;g250b1b6957e_3_244"/>
          <p:cNvSpPr txBox="1"/>
          <p:nvPr>
            <p:ph type="title"/>
          </p:nvPr>
        </p:nvSpPr>
        <p:spPr>
          <a:xfrm>
            <a:off x="342901" y="342900"/>
            <a:ext cx="8458200" cy="9600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rgbClr val="00569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7" name="Google Shape;837;g250b1b6957e_3_244"/>
          <p:cNvSpPr txBox="1"/>
          <p:nvPr>
            <p:ph idx="11" type="ftr"/>
          </p:nvPr>
        </p:nvSpPr>
        <p:spPr>
          <a:xfrm>
            <a:off x="342900" y="4110529"/>
            <a:ext cx="30861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8" name="Google Shape;838;g250b1b6957e_3_244"/>
          <p:cNvSpPr txBox="1"/>
          <p:nvPr>
            <p:ph idx="12" type="sldNum"/>
          </p:nvPr>
        </p:nvSpPr>
        <p:spPr>
          <a:xfrm>
            <a:off x="674370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839" name="Google Shape;839;g250b1b6957e_3_244"/>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840" name="Shape 840"/>
        <p:cNvGrpSpPr/>
        <p:nvPr/>
      </p:nvGrpSpPr>
      <p:grpSpPr>
        <a:xfrm>
          <a:off x="0" y="0"/>
          <a:ext cx="0" cy="0"/>
          <a:chOff x="0" y="0"/>
          <a:chExt cx="0" cy="0"/>
        </a:xfrm>
      </p:grpSpPr>
      <p:pic>
        <p:nvPicPr>
          <p:cNvPr id="841" name="Google Shape;841;g250b1b6957e_3_249"/>
          <p:cNvPicPr preferRelativeResize="0"/>
          <p:nvPr/>
        </p:nvPicPr>
        <p:blipFill rotWithShape="1">
          <a:blip r:embed="rId2">
            <a:alphaModFix/>
          </a:blip>
          <a:srcRect b="0" l="8320" r="-8318" t="0"/>
          <a:stretch/>
        </p:blipFill>
        <p:spPr>
          <a:xfrm>
            <a:off x="0" y="0"/>
            <a:ext cx="4943475" cy="5143500"/>
          </a:xfrm>
          <a:prstGeom prst="rect">
            <a:avLst/>
          </a:prstGeom>
          <a:noFill/>
          <a:ln>
            <a:noFill/>
          </a:ln>
        </p:spPr>
      </p:pic>
      <p:sp>
        <p:nvSpPr>
          <p:cNvPr id="842" name="Google Shape;842;g250b1b6957e_3_249"/>
          <p:cNvSpPr/>
          <p:nvPr/>
        </p:nvSpPr>
        <p:spPr>
          <a:xfrm>
            <a:off x="0" y="0"/>
            <a:ext cx="2202300" cy="5143500"/>
          </a:xfrm>
          <a:prstGeom prst="rect">
            <a:avLst/>
          </a:prstGeom>
          <a:solidFill>
            <a:schemeClr val="lt1">
              <a:alpha val="2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43" name="Google Shape;843;g250b1b6957e_3_249"/>
          <p:cNvSpPr/>
          <p:nvPr/>
        </p:nvSpPr>
        <p:spPr>
          <a:xfrm>
            <a:off x="-346434" y="0"/>
            <a:ext cx="9490437" cy="5143500"/>
          </a:xfrm>
          <a:custGeom>
            <a:rect b="b" l="l" r="r" t="t"/>
            <a:pathLst>
              <a:path extrusionOk="0" h="2160" w="3986">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44" name="Google Shape;844;g250b1b6957e_3_249"/>
          <p:cNvSpPr txBox="1"/>
          <p:nvPr>
            <p:ph type="title"/>
          </p:nvPr>
        </p:nvSpPr>
        <p:spPr>
          <a:xfrm>
            <a:off x="1746317" y="370908"/>
            <a:ext cx="6768900" cy="4848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244B74"/>
              </a:buClr>
              <a:buSzPts val="3000"/>
              <a:buFont typeface="Arial"/>
              <a:buNone/>
              <a:defRPr>
                <a:solidFill>
                  <a:srgbClr val="244B74"/>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45" name="Google Shape;845;g250b1b6957e_3_249"/>
          <p:cNvSpPr txBox="1"/>
          <p:nvPr>
            <p:ph idx="1" type="body"/>
          </p:nvPr>
        </p:nvSpPr>
        <p:spPr>
          <a:xfrm>
            <a:off x="1746317" y="1203833"/>
            <a:ext cx="69387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dk1"/>
              </a:buClr>
              <a:buSzPts val="1400"/>
              <a:buChar char="●"/>
              <a:defRPr>
                <a:solidFill>
                  <a:schemeClr val="dk1"/>
                </a:solidFill>
              </a:defRPr>
            </a:lvl1pPr>
            <a:lvl2pPr indent="-330200" lvl="1" marL="914400" algn="l">
              <a:lnSpc>
                <a:spcPct val="90000"/>
              </a:lnSpc>
              <a:spcBef>
                <a:spcPts val="1200"/>
              </a:spcBef>
              <a:spcAft>
                <a:spcPts val="0"/>
              </a:spcAft>
              <a:buClr>
                <a:schemeClr val="dk1"/>
              </a:buClr>
              <a:buSzPts val="1600"/>
              <a:buChar char="○"/>
              <a:defRPr sz="1600">
                <a:solidFill>
                  <a:schemeClr val="dk1"/>
                </a:solidFill>
              </a:defRPr>
            </a:lvl2pPr>
            <a:lvl3pPr indent="-317500" lvl="2" marL="1371600" algn="l">
              <a:lnSpc>
                <a:spcPct val="90000"/>
              </a:lnSpc>
              <a:spcBef>
                <a:spcPts val="1200"/>
              </a:spcBef>
              <a:spcAft>
                <a:spcPts val="0"/>
              </a:spcAft>
              <a:buClr>
                <a:schemeClr val="dk1"/>
              </a:buClr>
              <a:buSzPts val="1400"/>
              <a:buChar char="■"/>
              <a:defRPr>
                <a:solidFill>
                  <a:schemeClr val="dk1"/>
                </a:solidFill>
              </a:defRPr>
            </a:lvl3pPr>
            <a:lvl4pPr indent="-317500" lvl="3" marL="1828800" algn="l">
              <a:lnSpc>
                <a:spcPct val="90000"/>
              </a:lnSpc>
              <a:spcBef>
                <a:spcPts val="1200"/>
              </a:spcBef>
              <a:spcAft>
                <a:spcPts val="0"/>
              </a:spcAft>
              <a:buClr>
                <a:schemeClr val="dk1"/>
              </a:buClr>
              <a:buSzPts val="1400"/>
              <a:buChar char="●"/>
              <a:defRPr>
                <a:solidFill>
                  <a:schemeClr val="dk1"/>
                </a:solidFill>
              </a:defRPr>
            </a:lvl4pPr>
            <a:lvl5pPr indent="-317500" lvl="4" marL="2286000" algn="l">
              <a:lnSpc>
                <a:spcPct val="90000"/>
              </a:lnSpc>
              <a:spcBef>
                <a:spcPts val="1200"/>
              </a:spcBef>
              <a:spcAft>
                <a:spcPts val="0"/>
              </a:spcAft>
              <a:buClr>
                <a:schemeClr val="dk1"/>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846" name="Google Shape;846;g250b1b6957e_3_249"/>
          <p:cNvSpPr txBox="1"/>
          <p:nvPr>
            <p:ph idx="11" type="ftr"/>
          </p:nvPr>
        </p:nvSpPr>
        <p:spPr>
          <a:xfrm>
            <a:off x="3028950" y="4816754"/>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535A6B"/>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7" name="Google Shape;847;g250b1b6957e_3_249"/>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535A6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48" name="Google Shape;848;g250b1b6957e_3_249"/>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id="849" name="Google Shape;849;g250b1b6957e_3_249"/>
          <p:cNvPicPr preferRelativeResize="0"/>
          <p:nvPr/>
        </p:nvPicPr>
        <p:blipFill rotWithShape="1">
          <a:blip r:embed="rId4">
            <a:alphaModFix/>
          </a:blip>
          <a:srcRect b="32846" l="24618" r="23615" t="33249"/>
          <a:stretch/>
        </p:blipFill>
        <p:spPr>
          <a:xfrm>
            <a:off x="95975" y="4457725"/>
            <a:ext cx="571945" cy="484799"/>
          </a:xfrm>
          <a:prstGeom prst="rect">
            <a:avLst/>
          </a:prstGeom>
          <a:noFill/>
          <a:ln>
            <a:noFill/>
          </a:ln>
        </p:spPr>
      </p:pic>
      <p:pic>
        <p:nvPicPr>
          <p:cNvPr id="850" name="Google Shape;850;g250b1b6957e_3_249"/>
          <p:cNvPicPr preferRelativeResize="0"/>
          <p:nvPr/>
        </p:nvPicPr>
        <p:blipFill rotWithShape="1">
          <a:blip r:embed="rId5">
            <a:alphaModFix/>
          </a:blip>
          <a:srcRect b="0" l="0" r="0" t="0"/>
          <a:stretch/>
        </p:blipFill>
        <p:spPr>
          <a:xfrm>
            <a:off x="8508675" y="67800"/>
            <a:ext cx="439049" cy="6192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 Header">
    <p:spTree>
      <p:nvGrpSpPr>
        <p:cNvPr id="851" name="Shape 851"/>
        <p:cNvGrpSpPr/>
        <p:nvPr/>
      </p:nvGrpSpPr>
      <p:grpSpPr>
        <a:xfrm>
          <a:off x="0" y="0"/>
          <a:ext cx="0" cy="0"/>
          <a:chOff x="0" y="0"/>
          <a:chExt cx="0" cy="0"/>
        </a:xfrm>
      </p:grpSpPr>
      <p:pic>
        <p:nvPicPr>
          <p:cNvPr id="852" name="Google Shape;852;g250b1b6957e_3_260"/>
          <p:cNvPicPr preferRelativeResize="0"/>
          <p:nvPr/>
        </p:nvPicPr>
        <p:blipFill rotWithShape="1">
          <a:blip r:embed="rId2">
            <a:alphaModFix/>
          </a:blip>
          <a:srcRect b="0" l="0" r="0" t="0"/>
          <a:stretch/>
        </p:blipFill>
        <p:spPr>
          <a:xfrm>
            <a:off x="-7763" y="-17165"/>
            <a:ext cx="9202656" cy="5176495"/>
          </a:xfrm>
          <a:prstGeom prst="rect">
            <a:avLst/>
          </a:prstGeom>
          <a:noFill/>
          <a:ln>
            <a:noFill/>
          </a:ln>
        </p:spPr>
      </p:pic>
      <p:sp>
        <p:nvSpPr>
          <p:cNvPr id="853" name="Google Shape;853;g250b1b6957e_3_260"/>
          <p:cNvSpPr txBox="1"/>
          <p:nvPr>
            <p:ph idx="10" type="dt"/>
          </p:nvPr>
        </p:nvSpPr>
        <p:spPr>
          <a:xfrm>
            <a:off x="70111" y="4818125"/>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D8D8D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4" name="Google Shape;854;g250b1b6957e_3_260"/>
          <p:cNvSpPr txBox="1"/>
          <p:nvPr>
            <p:ph idx="11" type="ftr"/>
          </p:nvPr>
        </p:nvSpPr>
        <p:spPr>
          <a:xfrm>
            <a:off x="3028950" y="4818125"/>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solidFill>
                  <a:srgbClr val="D8D8D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5" name="Google Shape;855;g250b1b6957e_3_260"/>
          <p:cNvSpPr txBox="1"/>
          <p:nvPr>
            <p:ph type="title"/>
          </p:nvPr>
        </p:nvSpPr>
        <p:spPr>
          <a:xfrm>
            <a:off x="380424" y="1907276"/>
            <a:ext cx="3327900" cy="9003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rgbClr val="70FABF"/>
              </a:buClr>
              <a:buSzPts val="3000"/>
              <a:buFont typeface="Arial"/>
              <a:buNone/>
              <a:defRPr sz="3000">
                <a:solidFill>
                  <a:srgbClr val="70FAB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6" name="Google Shape;856;g250b1b6957e_3_260"/>
          <p:cNvSpPr txBox="1"/>
          <p:nvPr>
            <p:ph idx="12" type="sldNum"/>
          </p:nvPr>
        </p:nvSpPr>
        <p:spPr>
          <a:xfrm>
            <a:off x="7016489" y="4816754"/>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857" name="Shape 857"/>
        <p:cNvGrpSpPr/>
        <p:nvPr/>
      </p:nvGrpSpPr>
      <p:grpSpPr>
        <a:xfrm>
          <a:off x="0" y="0"/>
          <a:ext cx="0" cy="0"/>
          <a:chOff x="0" y="0"/>
          <a:chExt cx="0" cy="0"/>
        </a:xfrm>
      </p:grpSpPr>
      <p:sp>
        <p:nvSpPr>
          <p:cNvPr id="858" name="Google Shape;858;g250b1b6957e_3_266"/>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59" name="Google Shape;859;g250b1b6957e_3_266"/>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0" name="Google Shape;860;g250b1b6957e_3_266"/>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1" name="Google Shape;861;g250b1b6957e_3_266"/>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62" name="Google Shape;862;g250b1b6957e_3_266"/>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63" name="Google Shape;863;g250b1b6957e_3_266"/>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864" name="Google Shape;864;g250b1b6957e_3_266" title="NASA logo"/>
          <p:cNvPicPr preferRelativeResize="0"/>
          <p:nvPr/>
        </p:nvPicPr>
        <p:blipFill rotWithShape="1">
          <a:blip r:embed="rId2">
            <a:alphaModFix/>
          </a:blip>
          <a:srcRect b="0" l="61574" r="0" t="0"/>
          <a:stretch/>
        </p:blipFill>
        <p:spPr>
          <a:xfrm>
            <a:off x="0" y="4234350"/>
            <a:ext cx="832076" cy="827602"/>
          </a:xfrm>
          <a:prstGeom prst="rect">
            <a:avLst/>
          </a:prstGeom>
          <a:noFill/>
          <a:ln>
            <a:noFill/>
          </a:ln>
        </p:spPr>
      </p:pic>
      <p:pic>
        <p:nvPicPr>
          <p:cNvPr id="865" name="Google Shape;865;g250b1b6957e_3_266"/>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866" name="Google Shape;866;g250b1b6957e_3_266" title="TOPS Graphic Icon"/>
          <p:cNvPicPr preferRelativeResize="0"/>
          <p:nvPr/>
        </p:nvPicPr>
        <p:blipFill rotWithShape="1">
          <a:blip r:embed="rId4">
            <a:alphaModFix/>
          </a:blip>
          <a:srcRect b="18826" l="26786" r="26763" t="13103"/>
          <a:stretch/>
        </p:blipFill>
        <p:spPr>
          <a:xfrm>
            <a:off x="8482224" y="22175"/>
            <a:ext cx="611177" cy="8276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_5">
    <p:spTree>
      <p:nvGrpSpPr>
        <p:cNvPr id="867" name="Shape 867"/>
        <p:cNvGrpSpPr/>
        <p:nvPr/>
      </p:nvGrpSpPr>
      <p:grpSpPr>
        <a:xfrm>
          <a:off x="0" y="0"/>
          <a:ext cx="0" cy="0"/>
          <a:chOff x="0" y="0"/>
          <a:chExt cx="0" cy="0"/>
        </a:xfrm>
      </p:grpSpPr>
      <p:sp>
        <p:nvSpPr>
          <p:cNvPr id="868" name="Google Shape;868;g250b1b6957e_3_276"/>
          <p:cNvSpPr/>
          <p:nvPr/>
        </p:nvSpPr>
        <p:spPr>
          <a:xfrm>
            <a:off x="-5073" y="0"/>
            <a:ext cx="9149100" cy="5143500"/>
          </a:xfrm>
          <a:prstGeom prst="rect">
            <a:avLst/>
          </a:prstGeom>
          <a:gradFill>
            <a:gsLst>
              <a:gs pos="0">
                <a:schemeClr val="dk1"/>
              </a:gs>
              <a:gs pos="54000">
                <a:schemeClr val="dk1"/>
              </a:gs>
              <a:gs pos="100000">
                <a:schemeClr val="dk1"/>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Circle with NASA in the middle&#10;" id="869" name="Google Shape;869;g250b1b6957e_3_276" title="NASA logo"/>
          <p:cNvPicPr preferRelativeResize="0"/>
          <p:nvPr/>
        </p:nvPicPr>
        <p:blipFill rotWithShape="1">
          <a:blip r:embed="rId2">
            <a:alphaModFix/>
          </a:blip>
          <a:srcRect b="0" l="61574" r="0" t="0"/>
          <a:stretch/>
        </p:blipFill>
        <p:spPr>
          <a:xfrm>
            <a:off x="59125" y="-152062"/>
            <a:ext cx="1182424" cy="1176075"/>
          </a:xfrm>
          <a:prstGeom prst="rect">
            <a:avLst/>
          </a:prstGeom>
          <a:noFill/>
          <a:ln>
            <a:noFill/>
          </a:ln>
        </p:spPr>
      </p:pic>
      <p:pic>
        <p:nvPicPr>
          <p:cNvPr id="870" name="Google Shape;870;g250b1b6957e_3_276"/>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871" name="Google Shape;871;g250b1b6957e_3_276" title="TOPS Graphic Icon"/>
          <p:cNvPicPr preferRelativeResize="0"/>
          <p:nvPr/>
        </p:nvPicPr>
        <p:blipFill rotWithShape="1">
          <a:blip r:embed="rId4">
            <a:alphaModFix/>
          </a:blip>
          <a:srcRect b="18826" l="26786" r="26763" t="13103"/>
          <a:stretch/>
        </p:blipFill>
        <p:spPr>
          <a:xfrm>
            <a:off x="8406024" y="22175"/>
            <a:ext cx="611177" cy="8276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showMasterSp="0">
  <p:cSld name="13_Title and Content">
    <p:spTree>
      <p:nvGrpSpPr>
        <p:cNvPr id="872" name="Shape 872"/>
        <p:cNvGrpSpPr/>
        <p:nvPr/>
      </p:nvGrpSpPr>
      <p:grpSpPr>
        <a:xfrm>
          <a:off x="0" y="0"/>
          <a:ext cx="0" cy="0"/>
          <a:chOff x="0" y="0"/>
          <a:chExt cx="0" cy="0"/>
        </a:xfrm>
      </p:grpSpPr>
      <p:pic>
        <p:nvPicPr>
          <p:cNvPr id="873" name="Google Shape;873;g250b1b6957e_3_281"/>
          <p:cNvPicPr preferRelativeResize="0"/>
          <p:nvPr/>
        </p:nvPicPr>
        <p:blipFill rotWithShape="1">
          <a:blip r:embed="rId2">
            <a:alphaModFix/>
          </a:blip>
          <a:srcRect b="0" l="0" r="0" t="0"/>
          <a:stretch/>
        </p:blipFill>
        <p:spPr>
          <a:xfrm>
            <a:off x="0" y="0"/>
            <a:ext cx="9226075" cy="5217251"/>
          </a:xfrm>
          <a:prstGeom prst="rect">
            <a:avLst/>
          </a:prstGeom>
          <a:noFill/>
          <a:ln>
            <a:noFill/>
          </a:ln>
        </p:spPr>
      </p:pic>
      <p:pic>
        <p:nvPicPr>
          <p:cNvPr descr="Circle with NASA in the middle&#10;" id="874" name="Google Shape;874;g250b1b6957e_3_281" title="NASA logo"/>
          <p:cNvPicPr preferRelativeResize="0"/>
          <p:nvPr/>
        </p:nvPicPr>
        <p:blipFill rotWithShape="1">
          <a:blip r:embed="rId3">
            <a:alphaModFix/>
          </a:blip>
          <a:srcRect b="0" l="61574" r="0" t="0"/>
          <a:stretch/>
        </p:blipFill>
        <p:spPr>
          <a:xfrm>
            <a:off x="0" y="4386750"/>
            <a:ext cx="832076" cy="827602"/>
          </a:xfrm>
          <a:prstGeom prst="rect">
            <a:avLst/>
          </a:prstGeom>
          <a:noFill/>
          <a:ln>
            <a:noFill/>
          </a:ln>
        </p:spPr>
      </p:pic>
      <p:pic>
        <p:nvPicPr>
          <p:cNvPr id="875" name="Google Shape;875;g250b1b6957e_3_281"/>
          <p:cNvPicPr preferRelativeResize="0"/>
          <p:nvPr/>
        </p:nvPicPr>
        <p:blipFill rotWithShape="1">
          <a:blip r:embed="rId4">
            <a:alphaModFix/>
          </a:blip>
          <a:srcRect b="0" l="0" r="0" t="0"/>
          <a:stretch/>
        </p:blipFill>
        <p:spPr>
          <a:xfrm>
            <a:off x="8738046" y="5007146"/>
            <a:ext cx="412075" cy="144200"/>
          </a:xfrm>
          <a:prstGeom prst="rect">
            <a:avLst/>
          </a:prstGeom>
          <a:noFill/>
          <a:ln>
            <a:noFill/>
          </a:ln>
        </p:spPr>
      </p:pic>
      <p:pic>
        <p:nvPicPr>
          <p:cNvPr descr="A top taking off." id="876" name="Google Shape;876;g250b1b6957e_3_281" title="TOPS Graphic Icon"/>
          <p:cNvPicPr preferRelativeResize="0"/>
          <p:nvPr/>
        </p:nvPicPr>
        <p:blipFill rotWithShape="1">
          <a:blip r:embed="rId5">
            <a:alphaModFix/>
          </a:blip>
          <a:srcRect b="18826" l="26786" r="26763" t="13103"/>
          <a:stretch/>
        </p:blipFill>
        <p:spPr>
          <a:xfrm>
            <a:off x="8599621" y="22176"/>
            <a:ext cx="493774" cy="668624"/>
          </a:xfrm>
          <a:prstGeom prst="rect">
            <a:avLst/>
          </a:prstGeom>
          <a:noFill/>
          <a:ln>
            <a:noFill/>
          </a:ln>
        </p:spPr>
      </p:pic>
      <p:sp>
        <p:nvSpPr>
          <p:cNvPr id="877" name="Google Shape;877;g250b1b6957e_3_281"/>
          <p:cNvSpPr/>
          <p:nvPr/>
        </p:nvSpPr>
        <p:spPr>
          <a:xfrm>
            <a:off x="433375" y="34225"/>
            <a:ext cx="2508900" cy="285000"/>
          </a:xfrm>
          <a:prstGeom prst="rect">
            <a:avLst/>
          </a:prstGeom>
          <a:solidFill>
            <a:srgbClr val="4C345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250b1b6957e_3_281"/>
          <p:cNvSpPr txBox="1"/>
          <p:nvPr/>
        </p:nvSpPr>
        <p:spPr>
          <a:xfrm>
            <a:off x="433375" y="49825"/>
            <a:ext cx="27846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800"/>
              </a:spcBef>
              <a:spcAft>
                <a:spcPts val="0"/>
              </a:spcAft>
              <a:buClr>
                <a:srgbClr val="000000"/>
              </a:buClr>
              <a:buSzPts val="1200"/>
              <a:buFont typeface="Arial"/>
              <a:buNone/>
            </a:pPr>
            <a:r>
              <a:rPr b="1" i="0" lang="en" sz="1200" u="none" cap="none" strike="noStrike">
                <a:solidFill>
                  <a:srgbClr val="FFFFFF"/>
                </a:solidFill>
                <a:latin typeface="Arial Narrow"/>
                <a:ea typeface="Arial Narrow"/>
                <a:cs typeface="Arial Narrow"/>
                <a:sym typeface="Arial Narrow"/>
              </a:rPr>
              <a:t>NASA Open-Source Science Initiative</a:t>
            </a:r>
            <a:endParaRPr b="1" i="0" sz="1200" u="none" cap="none" strike="noStrike">
              <a:solidFill>
                <a:srgbClr val="FFFFFF"/>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1" showMasterSp="0">
  <p:cSld name="9_Title and Content_1">
    <p:spTree>
      <p:nvGrpSpPr>
        <p:cNvPr id="879" name="Shape 879"/>
        <p:cNvGrpSpPr/>
        <p:nvPr/>
      </p:nvGrpSpPr>
      <p:grpSpPr>
        <a:xfrm>
          <a:off x="0" y="0"/>
          <a:ext cx="0" cy="0"/>
          <a:chOff x="0" y="0"/>
          <a:chExt cx="0" cy="0"/>
        </a:xfrm>
      </p:grpSpPr>
      <p:sp>
        <p:nvSpPr>
          <p:cNvPr id="880" name="Google Shape;880;g250b1b6957e_3_288"/>
          <p:cNvSpPr/>
          <p:nvPr/>
        </p:nvSpPr>
        <p:spPr>
          <a:xfrm>
            <a:off x="-7375" y="-27900"/>
            <a:ext cx="9144000" cy="51792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81" name="Google Shape;881;g250b1b6957e_3_288"/>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2" name="Google Shape;882;g250b1b6957e_3_288"/>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3" name="Google Shape;883;g250b1b6957e_3_288"/>
          <p:cNvSpPr/>
          <p:nvPr/>
        </p:nvSpPr>
        <p:spPr>
          <a:xfrm>
            <a:off x="-7375" y="-16235"/>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84" name="Google Shape;884;g250b1b6957e_3_28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85" name="Google Shape;885;g250b1b6957e_3_288"/>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886" name="Google Shape;886;g250b1b6957e_3_288" title="NASA logo"/>
          <p:cNvPicPr preferRelativeResize="0"/>
          <p:nvPr/>
        </p:nvPicPr>
        <p:blipFill rotWithShape="1">
          <a:blip r:embed="rId2">
            <a:alphaModFix/>
          </a:blip>
          <a:srcRect b="0" l="61574" r="0" t="0"/>
          <a:stretch/>
        </p:blipFill>
        <p:spPr>
          <a:xfrm>
            <a:off x="74250" y="4323700"/>
            <a:ext cx="832076" cy="827602"/>
          </a:xfrm>
          <a:prstGeom prst="rect">
            <a:avLst/>
          </a:prstGeom>
          <a:noFill/>
          <a:ln>
            <a:noFill/>
          </a:ln>
        </p:spPr>
      </p:pic>
      <p:pic>
        <p:nvPicPr>
          <p:cNvPr id="887" name="Google Shape;887;g250b1b6957e_3_288"/>
          <p:cNvPicPr preferRelativeResize="0"/>
          <p:nvPr/>
        </p:nvPicPr>
        <p:blipFill rotWithShape="1">
          <a:blip r:embed="rId3">
            <a:alphaModFix/>
          </a:blip>
          <a:srcRect b="0" l="0" r="0" t="0"/>
          <a:stretch/>
        </p:blipFill>
        <p:spPr>
          <a:xfrm>
            <a:off x="8731921" y="4999296"/>
            <a:ext cx="412075" cy="144200"/>
          </a:xfrm>
          <a:prstGeom prst="rect">
            <a:avLst/>
          </a:prstGeom>
          <a:noFill/>
          <a:ln>
            <a:noFill/>
          </a:ln>
        </p:spPr>
      </p:pic>
      <p:pic>
        <p:nvPicPr>
          <p:cNvPr descr="A top taking off." id="888" name="Google Shape;888;g250b1b6957e_3_288" title="TOPS Graphic Icon"/>
          <p:cNvPicPr preferRelativeResize="0"/>
          <p:nvPr/>
        </p:nvPicPr>
        <p:blipFill rotWithShape="1">
          <a:blip r:embed="rId4">
            <a:alphaModFix/>
          </a:blip>
          <a:srcRect b="18826" l="26786" r="26763" t="13103"/>
          <a:stretch/>
        </p:blipFill>
        <p:spPr>
          <a:xfrm>
            <a:off x="8587021" y="57976"/>
            <a:ext cx="493774" cy="6686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2" showMasterSp="0">
  <p:cSld name="9_Title and Content_2">
    <p:spTree>
      <p:nvGrpSpPr>
        <p:cNvPr id="889" name="Shape 889"/>
        <p:cNvGrpSpPr/>
        <p:nvPr/>
      </p:nvGrpSpPr>
      <p:grpSpPr>
        <a:xfrm>
          <a:off x="0" y="0"/>
          <a:ext cx="0" cy="0"/>
          <a:chOff x="0" y="0"/>
          <a:chExt cx="0" cy="0"/>
        </a:xfrm>
      </p:grpSpPr>
      <p:sp>
        <p:nvSpPr>
          <p:cNvPr id="890" name="Google Shape;890;g250b1b6957e_3_298"/>
          <p:cNvSpPr/>
          <p:nvPr/>
        </p:nvSpPr>
        <p:spPr>
          <a:xfrm>
            <a:off x="-7363" y="-17647"/>
            <a:ext cx="9157500" cy="5169000"/>
          </a:xfrm>
          <a:prstGeom prst="rect">
            <a:avLst/>
          </a:prstGeom>
          <a:gradFill>
            <a:gsLst>
              <a:gs pos="0">
                <a:srgbClr val="351F40"/>
              </a:gs>
              <a:gs pos="60000">
                <a:schemeClr val="dk1"/>
              </a:gs>
              <a:gs pos="100000">
                <a:schemeClr val="dk1"/>
              </a:gs>
            </a:gsLst>
            <a:lin ang="8100019"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91" name="Google Shape;891;g250b1b6957e_3_298"/>
          <p:cNvSpPr txBox="1"/>
          <p:nvPr>
            <p:ph type="title"/>
          </p:nvPr>
        </p:nvSpPr>
        <p:spPr>
          <a:xfrm>
            <a:off x="453682" y="782654"/>
            <a:ext cx="7795200" cy="443100"/>
          </a:xfrm>
          <a:prstGeom prst="rect">
            <a:avLst/>
          </a:prstGeom>
          <a:noFill/>
          <a:ln>
            <a:noFill/>
          </a:ln>
        </p:spPr>
        <p:txBody>
          <a:bodyPr anchorCtr="0" anchor="ctr" bIns="34275" lIns="68575" spcFirstLastPara="1" rIns="68575" wrap="square" tIns="34275">
            <a:spAutoFit/>
          </a:bodyPr>
          <a:lstStyle>
            <a:lvl1pPr lvl="0" algn="l">
              <a:lnSpc>
                <a:spcPct val="90000"/>
              </a:lnSpc>
              <a:spcBef>
                <a:spcPts val="0"/>
              </a:spcBef>
              <a:spcAft>
                <a:spcPts val="0"/>
              </a:spcAft>
              <a:buClr>
                <a:schemeClr val="lt1"/>
              </a:buClr>
              <a:buSzPts val="27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2" name="Google Shape;892;g250b1b6957e_3_298"/>
          <p:cNvSpPr txBox="1"/>
          <p:nvPr>
            <p:ph idx="1" type="body"/>
          </p:nvPr>
        </p:nvSpPr>
        <p:spPr>
          <a:xfrm>
            <a:off x="487972" y="1416899"/>
            <a:ext cx="7965000" cy="1217400"/>
          </a:xfrm>
          <a:prstGeom prst="rect">
            <a:avLst/>
          </a:prstGeom>
          <a:noFill/>
          <a:ln>
            <a:noFill/>
          </a:ln>
        </p:spPr>
        <p:txBody>
          <a:bodyPr anchorCtr="0" anchor="t" bIns="34275" lIns="68575" spcFirstLastPara="1" rIns="68575" wrap="square" tIns="34275">
            <a:spAutoFit/>
          </a:bodyPr>
          <a:lstStyle>
            <a:lvl1pPr indent="-317500" lvl="0" marL="457200" algn="l">
              <a:lnSpc>
                <a:spcPct val="100000"/>
              </a:lnSpc>
              <a:spcBef>
                <a:spcPts val="800"/>
              </a:spcBef>
              <a:spcAft>
                <a:spcPts val="0"/>
              </a:spcAft>
              <a:buClr>
                <a:schemeClr val="lt1"/>
              </a:buClr>
              <a:buSzPts val="1400"/>
              <a:buChar char="•"/>
              <a:defRPr>
                <a:solidFill>
                  <a:schemeClr val="lt1"/>
                </a:solidFill>
              </a:defRPr>
            </a:lvl1pPr>
            <a:lvl2pPr indent="-317500" lvl="1" marL="914400" algn="l">
              <a:lnSpc>
                <a:spcPct val="90000"/>
              </a:lnSpc>
              <a:spcBef>
                <a:spcPts val="400"/>
              </a:spcBef>
              <a:spcAft>
                <a:spcPts val="0"/>
              </a:spcAft>
              <a:buClr>
                <a:schemeClr val="lt1"/>
              </a:buClr>
              <a:buSzPts val="1400"/>
              <a:buChar char="•"/>
              <a:defRPr>
                <a:solidFill>
                  <a:schemeClr val="lt1"/>
                </a:solidFill>
              </a:defRPr>
            </a:lvl2pPr>
            <a:lvl3pPr indent="-317500" lvl="2" marL="1371600" algn="l">
              <a:lnSpc>
                <a:spcPct val="90000"/>
              </a:lnSpc>
              <a:spcBef>
                <a:spcPts val="400"/>
              </a:spcBef>
              <a:spcAft>
                <a:spcPts val="0"/>
              </a:spcAft>
              <a:buClr>
                <a:schemeClr val="lt1"/>
              </a:buClr>
              <a:buSzPts val="1400"/>
              <a:buChar char="•"/>
              <a:defRPr>
                <a:solidFill>
                  <a:schemeClr val="lt1"/>
                </a:solidFill>
              </a:defRPr>
            </a:lvl3pPr>
            <a:lvl4pPr indent="-317500" lvl="3" marL="1828800" algn="l">
              <a:lnSpc>
                <a:spcPct val="90000"/>
              </a:lnSpc>
              <a:spcBef>
                <a:spcPts val="400"/>
              </a:spcBef>
              <a:spcAft>
                <a:spcPts val="0"/>
              </a:spcAft>
              <a:buClr>
                <a:schemeClr val="lt1"/>
              </a:buClr>
              <a:buSzPts val="1400"/>
              <a:buChar char="•"/>
              <a:defRPr>
                <a:solidFill>
                  <a:schemeClr val="lt1"/>
                </a:solidFill>
              </a:defRPr>
            </a:lvl4pPr>
            <a:lvl5pPr indent="-317500" lvl="4" marL="2286000" algn="l">
              <a:lnSpc>
                <a:spcPct val="9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3" name="Google Shape;893;g250b1b6957e_3_298"/>
          <p:cNvSpPr/>
          <p:nvPr/>
        </p:nvSpPr>
        <p:spPr>
          <a:xfrm>
            <a:off x="0" y="-27910"/>
            <a:ext cx="9144000" cy="371700"/>
          </a:xfrm>
          <a:prstGeom prst="rect">
            <a:avLst/>
          </a:prstGeom>
          <a:solidFill>
            <a:srgbClr val="4C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94" name="Google Shape;894;g250b1b6957e_3_298"/>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5D426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95" name="Google Shape;895;g250b1b6957e_3_298"/>
          <p:cNvSpPr txBox="1"/>
          <p:nvPr>
            <p:ph idx="2" type="body"/>
          </p:nvPr>
        </p:nvSpPr>
        <p:spPr>
          <a:xfrm>
            <a:off x="472706" y="57964"/>
            <a:ext cx="2405400" cy="253800"/>
          </a:xfrm>
          <a:prstGeom prst="rect">
            <a:avLst/>
          </a:prstGeom>
          <a:noFill/>
          <a:ln>
            <a:noFill/>
          </a:ln>
        </p:spPr>
        <p:txBody>
          <a:bodyPr anchorCtr="0" anchor="t" bIns="34275" lIns="68575" spcFirstLastPara="1" rIns="68575" wrap="square" tIns="34275">
            <a:spAutoFit/>
          </a:bodyPr>
          <a:lstStyle>
            <a:lvl1pPr indent="-304800" lvl="0" marL="457200" algn="l">
              <a:lnSpc>
                <a:spcPct val="100000"/>
              </a:lnSpc>
              <a:spcBef>
                <a:spcPts val="800"/>
              </a:spcBef>
              <a:spcAft>
                <a:spcPts val="0"/>
              </a:spcAft>
              <a:buClr>
                <a:schemeClr val="lt1"/>
              </a:buClr>
              <a:buSzPts val="1200"/>
              <a:buChar char="•"/>
              <a:defRPr b="1" i="0" sz="1200">
                <a:solidFill>
                  <a:schemeClr val="lt1"/>
                </a:solidFill>
                <a:latin typeface="Arial Narrow"/>
                <a:ea typeface="Arial Narrow"/>
                <a:cs typeface="Arial Narrow"/>
                <a:sym typeface="Arial Narrow"/>
              </a:defRPr>
            </a:lvl1pPr>
            <a:lvl2pPr indent="-342900" lvl="1" marL="914400" algn="l">
              <a:lnSpc>
                <a:spcPct val="90000"/>
              </a:lnSpc>
              <a:spcBef>
                <a:spcPts val="400"/>
              </a:spcBef>
              <a:spcAft>
                <a:spcPts val="0"/>
              </a:spcAft>
              <a:buClr>
                <a:schemeClr val="lt1"/>
              </a:buClr>
              <a:buSzPts val="1800"/>
              <a:buChar char="•"/>
              <a:defRPr sz="1800">
                <a:solidFill>
                  <a:schemeClr val="lt1"/>
                </a:solidFill>
              </a:defRPr>
            </a:lvl2pPr>
            <a:lvl3pPr indent="-342900" lvl="2" marL="1371600" algn="l">
              <a:lnSpc>
                <a:spcPct val="90000"/>
              </a:lnSpc>
              <a:spcBef>
                <a:spcPts val="400"/>
              </a:spcBef>
              <a:spcAft>
                <a:spcPts val="0"/>
              </a:spcAft>
              <a:buClr>
                <a:schemeClr val="lt1"/>
              </a:buClr>
              <a:buSzPts val="1800"/>
              <a:buChar char="•"/>
              <a:defRPr sz="1800">
                <a:solidFill>
                  <a:schemeClr val="lt1"/>
                </a:solidFill>
              </a:defRPr>
            </a:lvl3pPr>
            <a:lvl4pPr indent="-342900" lvl="3" marL="1828800" algn="l">
              <a:lnSpc>
                <a:spcPct val="90000"/>
              </a:lnSpc>
              <a:spcBef>
                <a:spcPts val="400"/>
              </a:spcBef>
              <a:spcAft>
                <a:spcPts val="0"/>
              </a:spcAft>
              <a:buClr>
                <a:schemeClr val="lt1"/>
              </a:buClr>
              <a:buSzPts val="1800"/>
              <a:buChar char="•"/>
              <a:defRPr sz="1800">
                <a:solidFill>
                  <a:schemeClr val="lt1"/>
                </a:solidFill>
              </a:defRPr>
            </a:lvl4pPr>
            <a:lvl5pPr indent="-342900" lvl="4" marL="2286000" algn="l">
              <a:lnSpc>
                <a:spcPct val="90000"/>
              </a:lnSpc>
              <a:spcBef>
                <a:spcPts val="400"/>
              </a:spcBef>
              <a:spcAft>
                <a:spcPts val="0"/>
              </a:spcAft>
              <a:buClr>
                <a:schemeClr val="lt1"/>
              </a:buClr>
              <a:buSzPts val="1800"/>
              <a:buChar char="•"/>
              <a:defRPr sz="18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Circle with NASA in the middle&#10;" id="896" name="Google Shape;896;g250b1b6957e_3_298" title="NASA logo"/>
          <p:cNvPicPr preferRelativeResize="0"/>
          <p:nvPr/>
        </p:nvPicPr>
        <p:blipFill rotWithShape="1">
          <a:blip r:embed="rId2">
            <a:alphaModFix/>
          </a:blip>
          <a:srcRect b="0" l="61574" r="0" t="0"/>
          <a:stretch/>
        </p:blipFill>
        <p:spPr>
          <a:xfrm>
            <a:off x="0" y="4234350"/>
            <a:ext cx="832076" cy="827602"/>
          </a:xfrm>
          <a:prstGeom prst="rect">
            <a:avLst/>
          </a:prstGeom>
          <a:noFill/>
          <a:ln>
            <a:noFill/>
          </a:ln>
        </p:spPr>
      </p:pic>
      <p:pic>
        <p:nvPicPr>
          <p:cNvPr id="897" name="Google Shape;897;g250b1b6957e_3_298"/>
          <p:cNvPicPr preferRelativeResize="0"/>
          <p:nvPr/>
        </p:nvPicPr>
        <p:blipFill rotWithShape="1">
          <a:blip r:embed="rId3">
            <a:alphaModFix/>
          </a:blip>
          <a:srcRect b="0" l="0" r="0" t="0"/>
          <a:stretch/>
        </p:blipFill>
        <p:spPr>
          <a:xfrm>
            <a:off x="-4" y="4999296"/>
            <a:ext cx="412075" cy="144200"/>
          </a:xfrm>
          <a:prstGeom prst="rect">
            <a:avLst/>
          </a:prstGeom>
          <a:noFill/>
          <a:ln>
            <a:noFill/>
          </a:ln>
        </p:spPr>
      </p:pic>
      <p:pic>
        <p:nvPicPr>
          <p:cNvPr descr="A top taking off." id="898" name="Google Shape;898;g250b1b6957e_3_298" title="TOPS Graphic Icon"/>
          <p:cNvPicPr preferRelativeResize="0"/>
          <p:nvPr/>
        </p:nvPicPr>
        <p:blipFill rotWithShape="1">
          <a:blip r:embed="rId4">
            <a:alphaModFix/>
          </a:blip>
          <a:srcRect b="18826" l="26786" r="26763" t="13103"/>
          <a:stretch/>
        </p:blipFill>
        <p:spPr>
          <a:xfrm>
            <a:off x="8482224" y="22175"/>
            <a:ext cx="611177" cy="827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5.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0.xml.rels><?xml version="1.0" encoding="UTF-8" standalone="yes"?><Relationships xmlns="http://schemas.openxmlformats.org/package/2006/relationships"><Relationship Id="rId20" Type="http://schemas.openxmlformats.org/officeDocument/2006/relationships/theme" Target="../theme/theme9.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11" Type="http://schemas.openxmlformats.org/officeDocument/2006/relationships/slideLayout" Target="../slideLayouts/slideLayout175.xml"/><Relationship Id="rId10" Type="http://schemas.openxmlformats.org/officeDocument/2006/relationships/slideLayout" Target="../slideLayouts/slideLayout174.xml"/><Relationship Id="rId13" Type="http://schemas.openxmlformats.org/officeDocument/2006/relationships/slideLayout" Target="../slideLayouts/slideLayout177.xml"/><Relationship Id="rId12" Type="http://schemas.openxmlformats.org/officeDocument/2006/relationships/slideLayout" Target="../slideLayouts/slideLayout176.xml"/><Relationship Id="rId15" Type="http://schemas.openxmlformats.org/officeDocument/2006/relationships/slideLayout" Target="../slideLayouts/slideLayout179.xml"/><Relationship Id="rId14" Type="http://schemas.openxmlformats.org/officeDocument/2006/relationships/slideLayout" Target="../slideLayouts/slideLayout178.xml"/><Relationship Id="rId17" Type="http://schemas.openxmlformats.org/officeDocument/2006/relationships/slideLayout" Target="../slideLayouts/slideLayout181.xml"/><Relationship Id="rId16" Type="http://schemas.openxmlformats.org/officeDocument/2006/relationships/slideLayout" Target="../slideLayouts/slideLayout180.xml"/><Relationship Id="rId19" Type="http://schemas.openxmlformats.org/officeDocument/2006/relationships/slideLayout" Target="../slideLayouts/slideLayout183.xml"/><Relationship Id="rId18" Type="http://schemas.openxmlformats.org/officeDocument/2006/relationships/slideLayout" Target="../slideLayouts/slideLayout182.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11" Type="http://schemas.openxmlformats.org/officeDocument/2006/relationships/slideLayout" Target="../slideLayouts/slideLayout194.xml"/><Relationship Id="rId10" Type="http://schemas.openxmlformats.org/officeDocument/2006/relationships/slideLayout" Target="../slideLayouts/slideLayout193.xml"/><Relationship Id="rId13" Type="http://schemas.openxmlformats.org/officeDocument/2006/relationships/slideLayout" Target="../slideLayouts/slideLayout196.xml"/><Relationship Id="rId12" Type="http://schemas.openxmlformats.org/officeDocument/2006/relationships/slideLayout" Target="../slideLayouts/slideLayout195.xml"/><Relationship Id="rId15" Type="http://schemas.openxmlformats.org/officeDocument/2006/relationships/slideLayout" Target="../slideLayouts/slideLayout198.xml"/><Relationship Id="rId14" Type="http://schemas.openxmlformats.org/officeDocument/2006/relationships/slideLayout" Target="../slideLayouts/slideLayout197.xml"/><Relationship Id="rId17" Type="http://schemas.openxmlformats.org/officeDocument/2006/relationships/theme" Target="../theme/theme7.xml"/><Relationship Id="rId16" Type="http://schemas.openxmlformats.org/officeDocument/2006/relationships/slideLayout" Target="../slideLayouts/slideLayout199.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216.xml"/><Relationship Id="rId22" Type="http://schemas.openxmlformats.org/officeDocument/2006/relationships/slideLayout" Target="../slideLayouts/slideLayout218.xml"/><Relationship Id="rId21" Type="http://schemas.openxmlformats.org/officeDocument/2006/relationships/slideLayout" Target="../slideLayouts/slideLayout217.xml"/><Relationship Id="rId24" Type="http://schemas.openxmlformats.org/officeDocument/2006/relationships/slideLayout" Target="../slideLayouts/slideLayout220.xml"/><Relationship Id="rId23" Type="http://schemas.openxmlformats.org/officeDocument/2006/relationships/slideLayout" Target="../slideLayouts/slideLayout219.xml"/><Relationship Id="rId1" Type="http://schemas.openxmlformats.org/officeDocument/2006/relationships/image" Target="../media/image22.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200.xml"/><Relationship Id="rId9" Type="http://schemas.openxmlformats.org/officeDocument/2006/relationships/slideLayout" Target="../slideLayouts/slideLayout205.xml"/><Relationship Id="rId26" Type="http://schemas.openxmlformats.org/officeDocument/2006/relationships/slideLayout" Target="../slideLayouts/slideLayout222.xml"/><Relationship Id="rId25" Type="http://schemas.openxmlformats.org/officeDocument/2006/relationships/slideLayout" Target="../slideLayouts/slideLayout221.xml"/><Relationship Id="rId28" Type="http://schemas.openxmlformats.org/officeDocument/2006/relationships/slideLayout" Target="../slideLayouts/slideLayout224.xml"/><Relationship Id="rId27" Type="http://schemas.openxmlformats.org/officeDocument/2006/relationships/slideLayout" Target="../slideLayouts/slideLayout223.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29" Type="http://schemas.openxmlformats.org/officeDocument/2006/relationships/slideLayout" Target="../slideLayouts/slideLayout225.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31" Type="http://schemas.openxmlformats.org/officeDocument/2006/relationships/slideLayout" Target="../slideLayouts/slideLayout227.xml"/><Relationship Id="rId30" Type="http://schemas.openxmlformats.org/officeDocument/2006/relationships/slideLayout" Target="../slideLayouts/slideLayout226.xml"/><Relationship Id="rId11" Type="http://schemas.openxmlformats.org/officeDocument/2006/relationships/slideLayout" Target="../slideLayouts/slideLayout207.xml"/><Relationship Id="rId33" Type="http://schemas.openxmlformats.org/officeDocument/2006/relationships/theme" Target="../theme/theme13.xml"/><Relationship Id="rId10" Type="http://schemas.openxmlformats.org/officeDocument/2006/relationships/slideLayout" Target="../slideLayouts/slideLayout206.xml"/><Relationship Id="rId32" Type="http://schemas.openxmlformats.org/officeDocument/2006/relationships/slideLayout" Target="../slideLayouts/slideLayout228.xml"/><Relationship Id="rId13" Type="http://schemas.openxmlformats.org/officeDocument/2006/relationships/slideLayout" Target="../slideLayouts/slideLayout209.xml"/><Relationship Id="rId12" Type="http://schemas.openxmlformats.org/officeDocument/2006/relationships/slideLayout" Target="../slideLayouts/slideLayout208.xml"/><Relationship Id="rId15" Type="http://schemas.openxmlformats.org/officeDocument/2006/relationships/slideLayout" Target="../slideLayouts/slideLayout211.xml"/><Relationship Id="rId14" Type="http://schemas.openxmlformats.org/officeDocument/2006/relationships/slideLayout" Target="../slideLayouts/slideLayout210.xml"/><Relationship Id="rId17" Type="http://schemas.openxmlformats.org/officeDocument/2006/relationships/slideLayout" Target="../slideLayouts/slideLayout213.xml"/><Relationship Id="rId16" Type="http://schemas.openxmlformats.org/officeDocument/2006/relationships/slideLayout" Target="../slideLayouts/slideLayout212.xml"/><Relationship Id="rId19" Type="http://schemas.openxmlformats.org/officeDocument/2006/relationships/slideLayout" Target="../slideLayouts/slideLayout215.xml"/><Relationship Id="rId18"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22.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theme" Target="../theme/theme3.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5.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1" Type="http://schemas.openxmlformats.org/officeDocument/2006/relationships/image" Target="../media/image22.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9.xml"/><Relationship Id="rId9" Type="http://schemas.openxmlformats.org/officeDocument/2006/relationships/slideLayout" Target="../slideLayouts/slideLayout44.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5" Type="http://schemas.openxmlformats.org/officeDocument/2006/relationships/slideLayout" Target="../slideLayouts/slideLayout40.xml"/><Relationship Id="rId6" Type="http://schemas.openxmlformats.org/officeDocument/2006/relationships/slideLayout" Target="../slideLayouts/slideLayout41.xml"/><Relationship Id="rId29" Type="http://schemas.openxmlformats.org/officeDocument/2006/relationships/slideLayout" Target="../slideLayouts/slideLayout64.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32" Type="http://schemas.openxmlformats.org/officeDocument/2006/relationships/theme" Target="../theme/theme4.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theme" Target="../theme/theme6.xml"/><Relationship Id="rId1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5" Type="http://schemas.openxmlformats.org/officeDocument/2006/relationships/slideLayout" Target="../slideLayouts/slideLayout98.xml"/><Relationship Id="rId14" Type="http://schemas.openxmlformats.org/officeDocument/2006/relationships/slideLayout" Target="../slideLayouts/slideLayout97.xml"/><Relationship Id="rId17" Type="http://schemas.openxmlformats.org/officeDocument/2006/relationships/theme" Target="../theme/theme2.xml"/><Relationship Id="rId16"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3" Type="http://schemas.openxmlformats.org/officeDocument/2006/relationships/slideLayout" Target="../slideLayouts/slideLayout111.xml"/><Relationship Id="rId12" Type="http://schemas.openxmlformats.org/officeDocument/2006/relationships/slideLayout" Target="../slideLayouts/slideLayout110.xml"/><Relationship Id="rId14" Type="http://schemas.openxmlformats.org/officeDocument/2006/relationships/theme" Target="../theme/theme12.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15" Type="http://schemas.openxmlformats.org/officeDocument/2006/relationships/slideLayout" Target="../slideLayouts/slideLayout125.xml"/><Relationship Id="rId14" Type="http://schemas.openxmlformats.org/officeDocument/2006/relationships/slideLayout" Target="../slideLayouts/slideLayout124.xml"/><Relationship Id="rId16" Type="http://schemas.openxmlformats.org/officeDocument/2006/relationships/theme" Target="../theme/theme1.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10.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11" Type="http://schemas.openxmlformats.org/officeDocument/2006/relationships/slideLayout" Target="../slideLayouts/slideLayout136.xml"/><Relationship Id="rId10" Type="http://schemas.openxmlformats.org/officeDocument/2006/relationships/slideLayout" Target="../slideLayouts/slideLayout135.xml"/><Relationship Id="rId13" Type="http://schemas.openxmlformats.org/officeDocument/2006/relationships/slideLayout" Target="../slideLayouts/slideLayout138.xml"/><Relationship Id="rId12" Type="http://schemas.openxmlformats.org/officeDocument/2006/relationships/slideLayout" Target="../slideLayouts/slideLayout137.xml"/><Relationship Id="rId15" Type="http://schemas.openxmlformats.org/officeDocument/2006/relationships/slideLayout" Target="../slideLayouts/slideLayout140.xml"/><Relationship Id="rId14" Type="http://schemas.openxmlformats.org/officeDocument/2006/relationships/slideLayout" Target="../slideLayouts/slideLayout139.xml"/><Relationship Id="rId17" Type="http://schemas.openxmlformats.org/officeDocument/2006/relationships/slideLayout" Target="../slideLayouts/slideLayout142.xml"/><Relationship Id="rId16" Type="http://schemas.openxmlformats.org/officeDocument/2006/relationships/slideLayout" Target="../slideLayouts/slideLayout141.xml"/><Relationship Id="rId19" Type="http://schemas.openxmlformats.org/officeDocument/2006/relationships/slideLayout" Target="../slideLayouts/slideLayout144.xml"/><Relationship Id="rId18"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161.xml"/><Relationship Id="rId22" Type="http://schemas.openxmlformats.org/officeDocument/2006/relationships/slideLayout" Target="../slideLayouts/slideLayout163.xml"/><Relationship Id="rId21" Type="http://schemas.openxmlformats.org/officeDocument/2006/relationships/slideLayout" Target="../slideLayouts/slideLayout162.xml"/><Relationship Id="rId24" Type="http://schemas.openxmlformats.org/officeDocument/2006/relationships/theme" Target="../theme/theme8.xml"/><Relationship Id="rId23" Type="http://schemas.openxmlformats.org/officeDocument/2006/relationships/slideLayout" Target="../slideLayouts/slideLayout164.xml"/><Relationship Id="rId1" Type="http://schemas.openxmlformats.org/officeDocument/2006/relationships/image" Target="../media/image22.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11" Type="http://schemas.openxmlformats.org/officeDocument/2006/relationships/slideLayout" Target="../slideLayouts/slideLayout152.xml"/><Relationship Id="rId10" Type="http://schemas.openxmlformats.org/officeDocument/2006/relationships/slideLayout" Target="../slideLayouts/slideLayout151.xml"/><Relationship Id="rId13" Type="http://schemas.openxmlformats.org/officeDocument/2006/relationships/slideLayout" Target="../slideLayouts/slideLayout154.xml"/><Relationship Id="rId12" Type="http://schemas.openxmlformats.org/officeDocument/2006/relationships/slideLayout" Target="../slideLayouts/slideLayout153.xml"/><Relationship Id="rId15" Type="http://schemas.openxmlformats.org/officeDocument/2006/relationships/slideLayout" Target="../slideLayouts/slideLayout156.xml"/><Relationship Id="rId14" Type="http://schemas.openxmlformats.org/officeDocument/2006/relationships/slideLayout" Target="../slideLayouts/slideLayout155.xml"/><Relationship Id="rId17" Type="http://schemas.openxmlformats.org/officeDocument/2006/relationships/slideLayout" Target="../slideLayouts/slideLayout158.xml"/><Relationship Id="rId16" Type="http://schemas.openxmlformats.org/officeDocument/2006/relationships/slideLayout" Target="../slideLayouts/slideLayout157.xml"/><Relationship Id="rId19" Type="http://schemas.openxmlformats.org/officeDocument/2006/relationships/slideLayout" Target="../slideLayouts/slideLayout160.xml"/><Relationship Id="rId18"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42"/>
          <p:cNvPicPr preferRelativeResize="0"/>
          <p:nvPr/>
        </p:nvPicPr>
        <p:blipFill rotWithShape="1">
          <a:blip r:embed="rId1">
            <a:alphaModFix/>
          </a:blip>
          <a:srcRect b="0" l="0" r="0" t="0"/>
          <a:stretch/>
        </p:blipFill>
        <p:spPr>
          <a:xfrm>
            <a:off x="0" y="4610"/>
            <a:ext cx="9144000" cy="5143500"/>
          </a:xfrm>
          <a:prstGeom prst="rect">
            <a:avLst/>
          </a:prstGeom>
          <a:noFill/>
          <a:ln>
            <a:noFill/>
          </a:ln>
        </p:spPr>
      </p:pic>
      <p:sp>
        <p:nvSpPr>
          <p:cNvPr id="7" name="Google Shape;7;p42"/>
          <p:cNvSpPr/>
          <p:nvPr/>
        </p:nvSpPr>
        <p:spPr>
          <a:xfrm>
            <a:off x="0" y="-27910"/>
            <a:ext cx="9144000" cy="372000"/>
          </a:xfrm>
          <a:prstGeom prst="rect">
            <a:avLst/>
          </a:prstGeom>
          <a:solidFill>
            <a:srgbClr val="452C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 name="Google Shape;8;p42"/>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 name="Google Shape;9;p42"/>
          <p:cNvSpPr txBox="1"/>
          <p:nvPr>
            <p:ph type="title"/>
          </p:nvPr>
        </p:nvSpPr>
        <p:spPr>
          <a:xfrm>
            <a:off x="472706" y="1141051"/>
            <a:ext cx="5112600" cy="443400"/>
          </a:xfrm>
          <a:prstGeom prst="rect">
            <a:avLst/>
          </a:prstGeom>
          <a:noFill/>
          <a:ln>
            <a:noFill/>
          </a:ln>
        </p:spPr>
        <p:txBody>
          <a:bodyPr anchorCtr="0" anchor="ctr"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Arial"/>
              <a:buNone/>
              <a:defRPr b="0"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p42"/>
          <p:cNvSpPr txBox="1"/>
          <p:nvPr>
            <p:ph idx="1" type="body"/>
          </p:nvPr>
        </p:nvSpPr>
        <p:spPr>
          <a:xfrm>
            <a:off x="472707" y="2008064"/>
            <a:ext cx="5008500" cy="276900"/>
          </a:xfrm>
          <a:prstGeom prst="rect">
            <a:avLst/>
          </a:prstGeom>
          <a:noFill/>
          <a:ln>
            <a:noFill/>
          </a:ln>
        </p:spPr>
        <p:txBody>
          <a:bodyPr anchorCtr="0" anchor="t" bIns="34275" lIns="68575" spcFirstLastPara="1" rIns="68575" wrap="square" tIns="34275">
            <a:spAutoFit/>
          </a:bodyPr>
          <a:lstStyle>
            <a:lvl1pPr indent="-228600" lvl="0" marL="457200" marR="0" rtl="0" algn="l">
              <a:lnSpc>
                <a:spcPct val="100000"/>
              </a:lnSpc>
              <a:spcBef>
                <a:spcPts val="8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 name="Google Shape;11;p42"/>
          <p:cNvSpPr txBox="1"/>
          <p:nvPr/>
        </p:nvSpPr>
        <p:spPr>
          <a:xfrm>
            <a:off x="472707" y="55501"/>
            <a:ext cx="5008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200"/>
              <a:buFont typeface="Arial"/>
              <a:buNone/>
            </a:pPr>
            <a:r>
              <a:rPr b="1" i="0" lang="en" sz="1200" u="none" cap="none" strike="noStrike">
                <a:solidFill>
                  <a:schemeClr val="lt1"/>
                </a:solidFill>
                <a:latin typeface="Arial Narrow"/>
                <a:ea typeface="Arial Narrow"/>
                <a:cs typeface="Arial Narrow"/>
                <a:sym typeface="Arial Narrow"/>
              </a:rPr>
              <a:t>SCIENCE MISSION DIRECTORATE</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0">
          <p15:clr>
            <a:srgbClr val="F26B43"/>
          </p15:clr>
        </p15:guide>
        <p15:guide id="2" pos="342">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C345B"/>
        </a:solidFill>
      </p:bgPr>
    </p:bg>
    <p:spTree>
      <p:nvGrpSpPr>
        <p:cNvPr id="1520" name="Shape 1520"/>
        <p:cNvGrpSpPr/>
        <p:nvPr/>
      </p:nvGrpSpPr>
      <p:grpSpPr>
        <a:xfrm>
          <a:off x="0" y="0"/>
          <a:ext cx="0" cy="0"/>
          <a:chOff x="0" y="0"/>
          <a:chExt cx="0" cy="0"/>
        </a:xfrm>
      </p:grpSpPr>
      <p:sp>
        <p:nvSpPr>
          <p:cNvPr id="1521" name="Google Shape;1521;g275b50cf446_0_31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22" name="Google Shape;1522;g275b50cf446_0_315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23" name="Google Shape;1523;g275b50cf446_0_31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24" name="Google Shape;1524;g275b50cf446_0_31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25" name="Google Shape;1525;g275b50cf446_0_31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55" name="Shape 1655"/>
        <p:cNvGrpSpPr/>
        <p:nvPr/>
      </p:nvGrpSpPr>
      <p:grpSpPr>
        <a:xfrm>
          <a:off x="0" y="0"/>
          <a:ext cx="0" cy="0"/>
          <a:chOff x="0" y="0"/>
          <a:chExt cx="0" cy="0"/>
        </a:xfrm>
      </p:grpSpPr>
      <p:sp>
        <p:nvSpPr>
          <p:cNvPr id="1656" name="Google Shape;1656;g1e5e372ccd0_3_9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244B74"/>
              </a:buClr>
              <a:buSzPts val="2800"/>
              <a:buFont typeface="Arial"/>
              <a:buNone/>
              <a:defRPr b="0" i="0" sz="2800" u="none" cap="none" strike="noStrike">
                <a:solidFill>
                  <a:srgbClr val="244B74"/>
                </a:solidFill>
                <a:latin typeface="Arial"/>
                <a:ea typeface="Arial"/>
                <a:cs typeface="Arial"/>
                <a:sym typeface="Arial"/>
              </a:defRPr>
            </a:lvl1pPr>
            <a:lvl2pPr lvl="1"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2pPr>
            <a:lvl3pPr lvl="2"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3pPr>
            <a:lvl4pPr lvl="3"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4pPr>
            <a:lvl5pPr lvl="4"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5pPr>
            <a:lvl6pPr lvl="5"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6pPr>
            <a:lvl7pPr lvl="6"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7pPr>
            <a:lvl8pPr lvl="7"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8pPr>
            <a:lvl9pPr lvl="8"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9pPr>
          </a:lstStyle>
          <a:p/>
        </p:txBody>
      </p:sp>
      <p:sp>
        <p:nvSpPr>
          <p:cNvPr id="1657" name="Google Shape;1657;g1e5e372ccd0_3_9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15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658" name="Google Shape;1658;g1e5e372ccd0_3_9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69" name="Shape 1769"/>
        <p:cNvGrpSpPr/>
        <p:nvPr/>
      </p:nvGrpSpPr>
      <p:grpSpPr>
        <a:xfrm>
          <a:off x="0" y="0"/>
          <a:ext cx="0" cy="0"/>
          <a:chOff x="0" y="0"/>
          <a:chExt cx="0" cy="0"/>
        </a:xfrm>
      </p:grpSpPr>
      <p:sp>
        <p:nvSpPr>
          <p:cNvPr id="1770" name="Google Shape;1770;g1e5e372ccd0_3_13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B4A7D6"/>
              </a:buClr>
              <a:buSzPts val="2800"/>
              <a:buNone/>
              <a:defRPr b="1" i="0" sz="2800" u="none" cap="none" strike="noStrike">
                <a:solidFill>
                  <a:srgbClr val="B4A7D6"/>
                </a:solidFill>
              </a:defRPr>
            </a:lvl1pPr>
            <a:lvl2pPr lvl="1"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2pPr>
            <a:lvl3pPr lvl="2"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3pPr>
            <a:lvl4pPr lvl="3"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4pPr>
            <a:lvl5pPr lvl="4"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5pPr>
            <a:lvl6pPr lvl="5"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6pPr>
            <a:lvl7pPr lvl="6"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7pPr>
            <a:lvl8pPr lvl="7"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8pPr>
            <a:lvl9pPr lvl="8"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9pPr>
          </a:lstStyle>
          <a:p/>
        </p:txBody>
      </p:sp>
      <p:sp>
        <p:nvSpPr>
          <p:cNvPr id="1771" name="Google Shape;1771;g1e5e372ccd0_3_13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15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72" name="Google Shape;1772;g1e5e372ccd0_3_13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73" name="Google Shape;1773;g1e5e372ccd0_3_1383"/>
          <p:cNvPicPr preferRelativeResize="0"/>
          <p:nvPr/>
        </p:nvPicPr>
        <p:blipFill>
          <a:blip r:embed="rId1">
            <a:alphaModFix/>
          </a:blip>
          <a:stretch>
            <a:fillRect/>
          </a:stretch>
        </p:blipFill>
        <p:spPr>
          <a:xfrm>
            <a:off x="525" y="0"/>
            <a:ext cx="9142961" cy="5143501"/>
          </a:xfrm>
          <a:prstGeom prst="rect">
            <a:avLst/>
          </a:prstGeom>
          <a:noFill/>
          <a:ln>
            <a:noFill/>
          </a:ln>
        </p:spPr>
      </p:pic>
      <p:pic>
        <p:nvPicPr>
          <p:cNvPr descr="Circle with NASA in the middle&#10;" id="1774" name="Google Shape;1774;g1e5e372ccd0_3_1383" title="NASA logo"/>
          <p:cNvPicPr preferRelativeResize="0"/>
          <p:nvPr/>
        </p:nvPicPr>
        <p:blipFill rotWithShape="1">
          <a:blip r:embed="rId2">
            <a:alphaModFix/>
          </a:blip>
          <a:srcRect b="0" l="0" r="0" t="0"/>
          <a:stretch/>
        </p:blipFill>
        <p:spPr>
          <a:xfrm>
            <a:off x="1182950" y="419100"/>
            <a:ext cx="2692825" cy="1029108"/>
          </a:xfrm>
          <a:prstGeom prst="rect">
            <a:avLst/>
          </a:prstGeom>
          <a:noFill/>
          <a:ln>
            <a:noFill/>
          </a:ln>
        </p:spPr>
      </p:pic>
      <p:pic>
        <p:nvPicPr>
          <p:cNvPr id="1775" name="Google Shape;1775;g1e5e372ccd0_3_1383"/>
          <p:cNvPicPr preferRelativeResize="0"/>
          <p:nvPr/>
        </p:nvPicPr>
        <p:blipFill>
          <a:blip r:embed="rId3">
            <a:alphaModFix/>
          </a:blip>
          <a:stretch>
            <a:fillRect/>
          </a:stretch>
        </p:blipFill>
        <p:spPr>
          <a:xfrm>
            <a:off x="-4" y="4999296"/>
            <a:ext cx="412075" cy="144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9" name="Shape 119"/>
        <p:cNvGrpSpPr/>
        <p:nvPr/>
      </p:nvGrpSpPr>
      <p:grpSpPr>
        <a:xfrm>
          <a:off x="0" y="0"/>
          <a:ext cx="0" cy="0"/>
          <a:chOff x="0" y="0"/>
          <a:chExt cx="0" cy="0"/>
        </a:xfrm>
      </p:grpSpPr>
      <p:sp>
        <p:nvSpPr>
          <p:cNvPr id="120" name="Google Shape;120;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B4A7D6"/>
              </a:buClr>
              <a:buSzPts val="2800"/>
              <a:buFont typeface="Arial"/>
              <a:buNone/>
              <a:defRPr b="1" i="0" sz="2800" u="none" cap="none" strike="noStrike">
                <a:solidFill>
                  <a:srgbClr val="B4A7D6"/>
                </a:solidFill>
                <a:latin typeface="Arial"/>
                <a:ea typeface="Arial"/>
                <a:cs typeface="Arial"/>
                <a:sym typeface="Arial"/>
              </a:defRPr>
            </a:lvl1pPr>
            <a:lvl2pPr lvl="1"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2pPr>
            <a:lvl3pPr lvl="2"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3pPr>
            <a:lvl4pPr lvl="3"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4pPr>
            <a:lvl5pPr lvl="4"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5pPr>
            <a:lvl6pPr lvl="5"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6pPr>
            <a:lvl7pPr lvl="6"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7pPr>
            <a:lvl8pPr lvl="7"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8pPr>
            <a:lvl9pPr lvl="8"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9pPr>
          </a:lstStyle>
          <a:p/>
        </p:txBody>
      </p:sp>
      <p:sp>
        <p:nvSpPr>
          <p:cNvPr id="121" name="Google Shape;121;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15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2" name="Google Shape;12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3" name="Google Shape;123;p44"/>
          <p:cNvPicPr preferRelativeResize="0"/>
          <p:nvPr/>
        </p:nvPicPr>
        <p:blipFill rotWithShape="1">
          <a:blip r:embed="rId1">
            <a:alphaModFix/>
          </a:blip>
          <a:srcRect b="0" l="0" r="0" t="0"/>
          <a:stretch/>
        </p:blipFill>
        <p:spPr>
          <a:xfrm>
            <a:off x="525" y="0"/>
            <a:ext cx="9142961" cy="5143501"/>
          </a:xfrm>
          <a:prstGeom prst="rect">
            <a:avLst/>
          </a:prstGeom>
          <a:noFill/>
          <a:ln>
            <a:noFill/>
          </a:ln>
        </p:spPr>
      </p:pic>
      <p:pic>
        <p:nvPicPr>
          <p:cNvPr descr="Circle with NASA in the middle&#10;" id="124" name="Google Shape;124;p44" title="NASA logo"/>
          <p:cNvPicPr preferRelativeResize="0"/>
          <p:nvPr/>
        </p:nvPicPr>
        <p:blipFill rotWithShape="1">
          <a:blip r:embed="rId2">
            <a:alphaModFix/>
          </a:blip>
          <a:srcRect b="0" l="0" r="0" t="0"/>
          <a:stretch/>
        </p:blipFill>
        <p:spPr>
          <a:xfrm>
            <a:off x="1182950" y="419100"/>
            <a:ext cx="2692825" cy="1029108"/>
          </a:xfrm>
          <a:prstGeom prst="rect">
            <a:avLst/>
          </a:prstGeom>
          <a:noFill/>
          <a:ln>
            <a:noFill/>
          </a:ln>
        </p:spPr>
      </p:pic>
      <p:pic>
        <p:nvPicPr>
          <p:cNvPr id="125" name="Google Shape;125;p44"/>
          <p:cNvPicPr preferRelativeResize="0"/>
          <p:nvPr/>
        </p:nvPicPr>
        <p:blipFill rotWithShape="1">
          <a:blip r:embed="rId3">
            <a:alphaModFix/>
          </a:blip>
          <a:srcRect b="0" l="0" r="0" t="0"/>
          <a:stretch/>
        </p:blipFill>
        <p:spPr>
          <a:xfrm>
            <a:off x="-4" y="4999296"/>
            <a:ext cx="412075" cy="144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5" name="Shape 345"/>
        <p:cNvGrpSpPr/>
        <p:nvPr/>
      </p:nvGrpSpPr>
      <p:grpSpPr>
        <a:xfrm>
          <a:off x="0" y="0"/>
          <a:ext cx="0" cy="0"/>
          <a:chOff x="0" y="0"/>
          <a:chExt cx="0" cy="0"/>
        </a:xfrm>
      </p:grpSpPr>
      <p:sp>
        <p:nvSpPr>
          <p:cNvPr id="346" name="Google Shape;346;g25212617b6d_0_2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B4A7D6"/>
              </a:buClr>
              <a:buSzPts val="2800"/>
              <a:buFont typeface="Arial"/>
              <a:buNone/>
              <a:defRPr b="1" i="0" sz="2800" u="none" cap="none" strike="noStrike">
                <a:solidFill>
                  <a:srgbClr val="B4A7D6"/>
                </a:solidFill>
                <a:latin typeface="Arial"/>
                <a:ea typeface="Arial"/>
                <a:cs typeface="Arial"/>
                <a:sym typeface="Arial"/>
              </a:defRPr>
            </a:lvl1pPr>
            <a:lvl2pPr lvl="1"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2pPr>
            <a:lvl3pPr lvl="2"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3pPr>
            <a:lvl4pPr lvl="3"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4pPr>
            <a:lvl5pPr lvl="4"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5pPr>
            <a:lvl6pPr lvl="5"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6pPr>
            <a:lvl7pPr lvl="6"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7pPr>
            <a:lvl8pPr lvl="7"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8pPr>
            <a:lvl9pPr lvl="8"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9pPr>
          </a:lstStyle>
          <a:p/>
        </p:txBody>
      </p:sp>
      <p:sp>
        <p:nvSpPr>
          <p:cNvPr id="347" name="Google Shape;347;g25212617b6d_0_2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15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48" name="Google Shape;348;g25212617b6d_0_2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9" name="Google Shape;349;g25212617b6d_0_261"/>
          <p:cNvPicPr preferRelativeResize="0"/>
          <p:nvPr/>
        </p:nvPicPr>
        <p:blipFill rotWithShape="1">
          <a:blip r:embed="rId1">
            <a:alphaModFix/>
          </a:blip>
          <a:srcRect b="0" l="0" r="0" t="0"/>
          <a:stretch/>
        </p:blipFill>
        <p:spPr>
          <a:xfrm>
            <a:off x="525" y="0"/>
            <a:ext cx="9142961" cy="5143501"/>
          </a:xfrm>
          <a:prstGeom prst="rect">
            <a:avLst/>
          </a:prstGeom>
          <a:noFill/>
          <a:ln>
            <a:noFill/>
          </a:ln>
        </p:spPr>
      </p:pic>
      <p:pic>
        <p:nvPicPr>
          <p:cNvPr descr="Circle with NASA in the middle&#10;" id="350" name="Google Shape;350;g25212617b6d_0_261" title="NASA logo"/>
          <p:cNvPicPr preferRelativeResize="0"/>
          <p:nvPr/>
        </p:nvPicPr>
        <p:blipFill rotWithShape="1">
          <a:blip r:embed="rId2">
            <a:alphaModFix/>
          </a:blip>
          <a:srcRect b="0" l="0" r="0" t="0"/>
          <a:stretch/>
        </p:blipFill>
        <p:spPr>
          <a:xfrm>
            <a:off x="1182950" y="419100"/>
            <a:ext cx="2692825" cy="1029108"/>
          </a:xfrm>
          <a:prstGeom prst="rect">
            <a:avLst/>
          </a:prstGeom>
          <a:noFill/>
          <a:ln>
            <a:noFill/>
          </a:ln>
        </p:spPr>
      </p:pic>
      <p:pic>
        <p:nvPicPr>
          <p:cNvPr id="351" name="Google Shape;351;g25212617b6d_0_261"/>
          <p:cNvPicPr preferRelativeResize="0"/>
          <p:nvPr/>
        </p:nvPicPr>
        <p:blipFill rotWithShape="1">
          <a:blip r:embed="rId3">
            <a:alphaModFix/>
          </a:blip>
          <a:srcRect b="0" l="0" r="0" t="0"/>
          <a:stretch/>
        </p:blipFill>
        <p:spPr>
          <a:xfrm>
            <a:off x="-4" y="4999296"/>
            <a:ext cx="412075" cy="144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 name="Shape 592"/>
        <p:cNvGrpSpPr/>
        <p:nvPr/>
      </p:nvGrpSpPr>
      <p:grpSpPr>
        <a:xfrm>
          <a:off x="0" y="0"/>
          <a:ext cx="0" cy="0"/>
          <a:chOff x="0" y="0"/>
          <a:chExt cx="0" cy="0"/>
        </a:xfrm>
      </p:grpSpPr>
      <p:pic>
        <p:nvPicPr>
          <p:cNvPr id="593" name="Google Shape;593;g254b136d873_1_150"/>
          <p:cNvPicPr preferRelativeResize="0"/>
          <p:nvPr/>
        </p:nvPicPr>
        <p:blipFill rotWithShape="1">
          <a:blip r:embed="rId1">
            <a:alphaModFix/>
          </a:blip>
          <a:srcRect b="0" l="0" r="0" t="0"/>
          <a:stretch/>
        </p:blipFill>
        <p:spPr>
          <a:xfrm>
            <a:off x="0" y="4610"/>
            <a:ext cx="9144000" cy="5143500"/>
          </a:xfrm>
          <a:prstGeom prst="rect">
            <a:avLst/>
          </a:prstGeom>
          <a:noFill/>
          <a:ln>
            <a:noFill/>
          </a:ln>
        </p:spPr>
      </p:pic>
      <p:sp>
        <p:nvSpPr>
          <p:cNvPr id="594" name="Google Shape;594;g254b136d873_1_150"/>
          <p:cNvSpPr/>
          <p:nvPr/>
        </p:nvSpPr>
        <p:spPr>
          <a:xfrm>
            <a:off x="0" y="-27910"/>
            <a:ext cx="9144000" cy="372000"/>
          </a:xfrm>
          <a:prstGeom prst="rect">
            <a:avLst/>
          </a:prstGeom>
          <a:solidFill>
            <a:srgbClr val="452C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5" name="Google Shape;595;g254b136d873_1_150"/>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6" name="Google Shape;596;g254b136d873_1_150"/>
          <p:cNvSpPr txBox="1"/>
          <p:nvPr>
            <p:ph type="title"/>
          </p:nvPr>
        </p:nvSpPr>
        <p:spPr>
          <a:xfrm>
            <a:off x="472706" y="1141051"/>
            <a:ext cx="5112600" cy="443400"/>
          </a:xfrm>
          <a:prstGeom prst="rect">
            <a:avLst/>
          </a:prstGeom>
          <a:noFill/>
          <a:ln>
            <a:noFill/>
          </a:ln>
        </p:spPr>
        <p:txBody>
          <a:bodyPr anchorCtr="0" anchor="ctr"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Arial"/>
              <a:buNone/>
              <a:defRPr b="0"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97" name="Google Shape;597;g254b136d873_1_150"/>
          <p:cNvSpPr txBox="1"/>
          <p:nvPr>
            <p:ph idx="1" type="body"/>
          </p:nvPr>
        </p:nvSpPr>
        <p:spPr>
          <a:xfrm>
            <a:off x="472707" y="2008064"/>
            <a:ext cx="5008500" cy="276900"/>
          </a:xfrm>
          <a:prstGeom prst="rect">
            <a:avLst/>
          </a:prstGeom>
          <a:noFill/>
          <a:ln>
            <a:noFill/>
          </a:ln>
        </p:spPr>
        <p:txBody>
          <a:bodyPr anchorCtr="0" anchor="t" bIns="34275" lIns="68575" spcFirstLastPara="1" rIns="68575" wrap="square" tIns="34275">
            <a:spAutoFit/>
          </a:bodyPr>
          <a:lstStyle>
            <a:lvl1pPr indent="-228600" lvl="0" marL="457200" marR="0" rtl="0" algn="l">
              <a:lnSpc>
                <a:spcPct val="100000"/>
              </a:lnSpc>
              <a:spcBef>
                <a:spcPts val="8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8" name="Google Shape;598;g254b136d873_1_150"/>
          <p:cNvSpPr txBox="1"/>
          <p:nvPr>
            <p:ph idx="12" type="sldNum"/>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599" name="Google Shape;599;g254b136d873_1_150"/>
          <p:cNvSpPr txBox="1"/>
          <p:nvPr/>
        </p:nvSpPr>
        <p:spPr>
          <a:xfrm>
            <a:off x="472707" y="55501"/>
            <a:ext cx="5008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200"/>
              <a:buFont typeface="Arial"/>
              <a:buNone/>
            </a:pPr>
            <a:r>
              <a:rPr b="1" i="0" lang="en" sz="1200" u="none" cap="none" strike="noStrike">
                <a:solidFill>
                  <a:schemeClr val="lt1"/>
                </a:solidFill>
                <a:latin typeface="Arial Narrow"/>
                <a:ea typeface="Arial Narrow"/>
                <a:cs typeface="Arial Narrow"/>
                <a:sym typeface="Arial Narrow"/>
              </a:rPr>
              <a:t>SCIENCE MISSION DIRECTORATE</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0">
          <p15:clr>
            <a:srgbClr val="F26B43"/>
          </p15:clr>
        </p15:guide>
        <p15:guide id="2" pos="3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5" name="Shape 755"/>
        <p:cNvGrpSpPr/>
        <p:nvPr/>
      </p:nvGrpSpPr>
      <p:grpSpPr>
        <a:xfrm>
          <a:off x="0" y="0"/>
          <a:ext cx="0" cy="0"/>
          <a:chOff x="0" y="0"/>
          <a:chExt cx="0" cy="0"/>
        </a:xfrm>
      </p:grpSpPr>
      <p:sp>
        <p:nvSpPr>
          <p:cNvPr id="756" name="Google Shape;756;g250b1b6957e_3_1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Open Sans"/>
              <a:buNone/>
              <a:defRPr b="1" i="0" sz="33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57" name="Google Shape;757;g250b1b6957e_3_16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758" name="Google Shape;758;g250b1b6957e_3_1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B8B8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9pPr>
          </a:lstStyle>
          <a:p/>
        </p:txBody>
      </p:sp>
      <p:sp>
        <p:nvSpPr>
          <p:cNvPr id="759" name="Google Shape;759;g250b1b6957e_3_1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B8B8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Open Sans"/>
                <a:ea typeface="Open Sans"/>
                <a:cs typeface="Open Sans"/>
                <a:sym typeface="Open Sans"/>
              </a:defRPr>
            </a:lvl9pPr>
          </a:lstStyle>
          <a:p/>
        </p:txBody>
      </p:sp>
      <p:sp>
        <p:nvSpPr>
          <p:cNvPr id="760" name="Google Shape;760;g250b1b6957e_3_1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B8B8B"/>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9" name="Shape 899"/>
        <p:cNvGrpSpPr/>
        <p:nvPr/>
      </p:nvGrpSpPr>
      <p:grpSpPr>
        <a:xfrm>
          <a:off x="0" y="0"/>
          <a:ext cx="0" cy="0"/>
          <a:chOff x="0" y="0"/>
          <a:chExt cx="0" cy="0"/>
        </a:xfrm>
      </p:grpSpPr>
      <p:pic>
        <p:nvPicPr>
          <p:cNvPr id="900" name="Google Shape;900;g24a01d2de4e_0_141"/>
          <p:cNvPicPr preferRelativeResize="0"/>
          <p:nvPr/>
        </p:nvPicPr>
        <p:blipFill rotWithShape="1">
          <a:blip r:embed="rId1">
            <a:alphaModFix/>
          </a:blip>
          <a:srcRect b="0" l="0" r="0" t="0"/>
          <a:stretch/>
        </p:blipFill>
        <p:spPr>
          <a:xfrm>
            <a:off x="0" y="4610"/>
            <a:ext cx="9144000" cy="5143500"/>
          </a:xfrm>
          <a:prstGeom prst="rect">
            <a:avLst/>
          </a:prstGeom>
          <a:noFill/>
          <a:ln>
            <a:noFill/>
          </a:ln>
        </p:spPr>
      </p:pic>
      <p:sp>
        <p:nvSpPr>
          <p:cNvPr id="901" name="Google Shape;901;g24a01d2de4e_0_141"/>
          <p:cNvSpPr/>
          <p:nvPr/>
        </p:nvSpPr>
        <p:spPr>
          <a:xfrm>
            <a:off x="0" y="-27910"/>
            <a:ext cx="9144000" cy="372000"/>
          </a:xfrm>
          <a:prstGeom prst="rect">
            <a:avLst/>
          </a:prstGeom>
          <a:solidFill>
            <a:srgbClr val="452C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02" name="Google Shape;902;g24a01d2de4e_0_141"/>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03" name="Google Shape;903;g24a01d2de4e_0_141"/>
          <p:cNvSpPr txBox="1"/>
          <p:nvPr>
            <p:ph type="title"/>
          </p:nvPr>
        </p:nvSpPr>
        <p:spPr>
          <a:xfrm>
            <a:off x="472706" y="1141051"/>
            <a:ext cx="5112600" cy="443400"/>
          </a:xfrm>
          <a:prstGeom prst="rect">
            <a:avLst/>
          </a:prstGeom>
          <a:noFill/>
          <a:ln>
            <a:noFill/>
          </a:ln>
        </p:spPr>
        <p:txBody>
          <a:bodyPr anchorCtr="0" anchor="ctr"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Arial"/>
              <a:buNone/>
              <a:defRPr b="0"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04" name="Google Shape;904;g24a01d2de4e_0_141"/>
          <p:cNvSpPr txBox="1"/>
          <p:nvPr>
            <p:ph idx="1" type="body"/>
          </p:nvPr>
        </p:nvSpPr>
        <p:spPr>
          <a:xfrm>
            <a:off x="472707" y="2008064"/>
            <a:ext cx="5008500" cy="276900"/>
          </a:xfrm>
          <a:prstGeom prst="rect">
            <a:avLst/>
          </a:prstGeom>
          <a:noFill/>
          <a:ln>
            <a:noFill/>
          </a:ln>
        </p:spPr>
        <p:txBody>
          <a:bodyPr anchorCtr="0" anchor="t" bIns="34275" lIns="68575" spcFirstLastPara="1" rIns="68575" wrap="square" tIns="34275">
            <a:spAutoFit/>
          </a:bodyPr>
          <a:lstStyle>
            <a:lvl1pPr indent="-228600" lvl="0" marL="457200" marR="0" rtl="0" algn="l">
              <a:lnSpc>
                <a:spcPct val="100000"/>
              </a:lnSpc>
              <a:spcBef>
                <a:spcPts val="8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05" name="Google Shape;905;g24a01d2de4e_0_141"/>
          <p:cNvSpPr txBox="1"/>
          <p:nvPr/>
        </p:nvSpPr>
        <p:spPr>
          <a:xfrm>
            <a:off x="472707" y="55501"/>
            <a:ext cx="5008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200"/>
              <a:buFont typeface="Arial"/>
              <a:buNone/>
            </a:pPr>
            <a:r>
              <a:rPr b="1" i="0" lang="en" sz="1200" u="none" cap="none" strike="noStrike">
                <a:solidFill>
                  <a:schemeClr val="lt1"/>
                </a:solidFill>
                <a:latin typeface="Arial Narrow"/>
                <a:ea typeface="Arial Narrow"/>
                <a:cs typeface="Arial Narrow"/>
                <a:sym typeface="Arial Narrow"/>
              </a:rPr>
              <a:t>SCIENCE MISSION DIRECTORATE</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0">
          <p15:clr>
            <a:srgbClr val="F26B43"/>
          </p15:clr>
        </p15:guide>
        <p15:guide id="2" pos="34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5" name="Shape 1015"/>
        <p:cNvGrpSpPr/>
        <p:nvPr/>
      </p:nvGrpSpPr>
      <p:grpSpPr>
        <a:xfrm>
          <a:off x="0" y="0"/>
          <a:ext cx="0" cy="0"/>
          <a:chOff x="0" y="0"/>
          <a:chExt cx="0" cy="0"/>
        </a:xfrm>
      </p:grpSpPr>
      <p:pic>
        <p:nvPicPr>
          <p:cNvPr id="1016" name="Google Shape;1016;g2257358792c_0_224"/>
          <p:cNvPicPr preferRelativeResize="0"/>
          <p:nvPr/>
        </p:nvPicPr>
        <p:blipFill rotWithShape="1">
          <a:blip r:embed="rId1">
            <a:alphaModFix/>
          </a:blip>
          <a:srcRect b="0" l="0" r="0" t="0"/>
          <a:stretch/>
        </p:blipFill>
        <p:spPr>
          <a:xfrm>
            <a:off x="0" y="4610"/>
            <a:ext cx="9144000" cy="5143500"/>
          </a:xfrm>
          <a:prstGeom prst="rect">
            <a:avLst/>
          </a:prstGeom>
          <a:noFill/>
          <a:ln>
            <a:noFill/>
          </a:ln>
        </p:spPr>
      </p:pic>
      <p:sp>
        <p:nvSpPr>
          <p:cNvPr id="1017" name="Google Shape;1017;g2257358792c_0_224"/>
          <p:cNvSpPr/>
          <p:nvPr/>
        </p:nvSpPr>
        <p:spPr>
          <a:xfrm>
            <a:off x="0" y="-27910"/>
            <a:ext cx="9144000" cy="372000"/>
          </a:xfrm>
          <a:prstGeom prst="rect">
            <a:avLst/>
          </a:prstGeom>
          <a:solidFill>
            <a:srgbClr val="452C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18" name="Google Shape;1018;g2257358792c_0_224"/>
          <p:cNvSpPr/>
          <p:nvPr/>
        </p:nvSpPr>
        <p:spPr>
          <a:xfrm>
            <a:off x="8445198" y="-27910"/>
            <a:ext cx="698802" cy="371821"/>
          </a:xfrm>
          <a:custGeom>
            <a:rect b="b" l="l" r="r" t="t"/>
            <a:pathLst>
              <a:path extrusionOk="0" h="495761" w="931736">
                <a:moveTo>
                  <a:pt x="0" y="0"/>
                </a:moveTo>
                <a:lnTo>
                  <a:pt x="931736" y="0"/>
                </a:lnTo>
                <a:lnTo>
                  <a:pt x="931736" y="495760"/>
                </a:lnTo>
                <a:lnTo>
                  <a:pt x="499730" y="495761"/>
                </a:lnTo>
                <a:lnTo>
                  <a:pt x="0" y="0"/>
                </a:lnTo>
                <a:close/>
              </a:path>
            </a:pathLst>
          </a:custGeom>
          <a:solidFill>
            <a:srgbClr val="6648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19" name="Google Shape;1019;g2257358792c_0_224"/>
          <p:cNvSpPr txBox="1"/>
          <p:nvPr>
            <p:ph type="title"/>
          </p:nvPr>
        </p:nvSpPr>
        <p:spPr>
          <a:xfrm>
            <a:off x="472706" y="1141051"/>
            <a:ext cx="5112600" cy="443400"/>
          </a:xfrm>
          <a:prstGeom prst="rect">
            <a:avLst/>
          </a:prstGeom>
          <a:noFill/>
          <a:ln>
            <a:noFill/>
          </a:ln>
        </p:spPr>
        <p:txBody>
          <a:bodyPr anchorCtr="0" anchor="ctr"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Arial"/>
              <a:buNone/>
              <a:defRPr b="0"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20" name="Google Shape;1020;g2257358792c_0_224"/>
          <p:cNvSpPr txBox="1"/>
          <p:nvPr>
            <p:ph idx="1" type="body"/>
          </p:nvPr>
        </p:nvSpPr>
        <p:spPr>
          <a:xfrm>
            <a:off x="472707" y="2008064"/>
            <a:ext cx="5008500" cy="276900"/>
          </a:xfrm>
          <a:prstGeom prst="rect">
            <a:avLst/>
          </a:prstGeom>
          <a:noFill/>
          <a:ln>
            <a:noFill/>
          </a:ln>
        </p:spPr>
        <p:txBody>
          <a:bodyPr anchorCtr="0" anchor="t" bIns="34275" lIns="68575" spcFirstLastPara="1" rIns="68575" wrap="square" tIns="34275">
            <a:spAutoFit/>
          </a:bodyPr>
          <a:lstStyle>
            <a:lvl1pPr indent="-228600" lvl="0" marL="457200" marR="0" rtl="0" algn="l">
              <a:lnSpc>
                <a:spcPct val="100000"/>
              </a:lnSpc>
              <a:spcBef>
                <a:spcPts val="8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21" name="Google Shape;1021;g2257358792c_0_224"/>
          <p:cNvSpPr txBox="1"/>
          <p:nvPr>
            <p:ph idx="12" type="sldNum"/>
          </p:nvPr>
        </p:nvSpPr>
        <p:spPr>
          <a:xfrm>
            <a:off x="7037024" y="32680"/>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900"/>
              <a:buFont typeface="Arial"/>
              <a:buNone/>
              <a:defRPr b="1" i="0" sz="9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
        <p:nvSpPr>
          <p:cNvPr id="1022" name="Google Shape;1022;g2257358792c_0_224"/>
          <p:cNvSpPr txBox="1"/>
          <p:nvPr/>
        </p:nvSpPr>
        <p:spPr>
          <a:xfrm>
            <a:off x="472707" y="55501"/>
            <a:ext cx="5008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200"/>
              <a:buFont typeface="Arial"/>
              <a:buNone/>
            </a:pPr>
            <a:r>
              <a:rPr b="1" i="0" lang="en" sz="1200" u="none" cap="none" strike="noStrike">
                <a:solidFill>
                  <a:schemeClr val="lt1"/>
                </a:solidFill>
                <a:latin typeface="Arial Narrow"/>
                <a:ea typeface="Arial Narrow"/>
                <a:cs typeface="Arial Narrow"/>
                <a:sym typeface="Arial Narrow"/>
              </a:rPr>
              <a:t>SCIENCE MISSION DIRECTORATE</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60">
          <p15:clr>
            <a:srgbClr val="F26B43"/>
          </p15:clr>
        </p15:guide>
        <p15:guide id="2" pos="34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C345B"/>
        </a:solidFill>
      </p:bgPr>
    </p:bg>
    <p:spTree>
      <p:nvGrpSpPr>
        <p:cNvPr id="1140" name="Shape 1140"/>
        <p:cNvGrpSpPr/>
        <p:nvPr/>
      </p:nvGrpSpPr>
      <p:grpSpPr>
        <a:xfrm>
          <a:off x="0" y="0"/>
          <a:ext cx="0" cy="0"/>
          <a:chOff x="0" y="0"/>
          <a:chExt cx="0" cy="0"/>
        </a:xfrm>
      </p:grpSpPr>
      <p:sp>
        <p:nvSpPr>
          <p:cNvPr id="1141" name="Google Shape;1141;g275b50cf446_0_27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244B74"/>
              </a:buClr>
              <a:buSzPts val="2800"/>
              <a:buFont typeface="Arial"/>
              <a:buNone/>
              <a:defRPr b="0" i="0" sz="2800" u="none" cap="none" strike="noStrike">
                <a:solidFill>
                  <a:srgbClr val="244B74"/>
                </a:solidFill>
                <a:latin typeface="Arial"/>
                <a:ea typeface="Arial"/>
                <a:cs typeface="Arial"/>
                <a:sym typeface="Arial"/>
              </a:defRPr>
            </a:lvl1pPr>
            <a:lvl2pPr lvl="1"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2pPr>
            <a:lvl3pPr lvl="2"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3pPr>
            <a:lvl4pPr lvl="3"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4pPr>
            <a:lvl5pPr lvl="4"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5pPr>
            <a:lvl6pPr lvl="5"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6pPr>
            <a:lvl7pPr lvl="6"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7pPr>
            <a:lvl8pPr lvl="7"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8pPr>
            <a:lvl9pPr lvl="8"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9pPr>
          </a:lstStyle>
          <a:p/>
        </p:txBody>
      </p:sp>
      <p:sp>
        <p:nvSpPr>
          <p:cNvPr id="1142" name="Google Shape;1142;g275b50cf446_0_277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15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43" name="Google Shape;1143;g275b50cf446_0_27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C345B"/>
        </a:solidFill>
      </p:bgPr>
    </p:bg>
    <p:spTree>
      <p:nvGrpSpPr>
        <p:cNvPr id="1351" name="Shape 1351"/>
        <p:cNvGrpSpPr/>
        <p:nvPr/>
      </p:nvGrpSpPr>
      <p:grpSpPr>
        <a:xfrm>
          <a:off x="0" y="0"/>
          <a:ext cx="0" cy="0"/>
          <a:chOff x="0" y="0"/>
          <a:chExt cx="0" cy="0"/>
        </a:xfrm>
      </p:grpSpPr>
      <p:sp>
        <p:nvSpPr>
          <p:cNvPr id="1352" name="Google Shape;1352;g275b50cf446_0_29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B4A7D6"/>
              </a:buClr>
              <a:buSzPts val="2800"/>
              <a:buNone/>
              <a:defRPr b="1" i="0" sz="2800" u="none" cap="none" strike="noStrike">
                <a:solidFill>
                  <a:srgbClr val="B4A7D6"/>
                </a:solidFill>
              </a:defRPr>
            </a:lvl1pPr>
            <a:lvl2pPr lvl="1"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2pPr>
            <a:lvl3pPr lvl="2"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3pPr>
            <a:lvl4pPr lvl="3"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4pPr>
            <a:lvl5pPr lvl="4"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5pPr>
            <a:lvl6pPr lvl="5"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6pPr>
            <a:lvl7pPr lvl="6"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7pPr>
            <a:lvl8pPr lvl="7"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8pPr>
            <a:lvl9pPr lvl="8" marR="0" rtl="0" algn="l">
              <a:lnSpc>
                <a:spcPct val="100000"/>
              </a:lnSpc>
              <a:spcBef>
                <a:spcPts val="0"/>
              </a:spcBef>
              <a:spcAft>
                <a:spcPts val="0"/>
              </a:spcAft>
              <a:buClr>
                <a:srgbClr val="003B75"/>
              </a:buClr>
              <a:buSzPts val="2800"/>
              <a:buFont typeface="Arial"/>
              <a:buNone/>
              <a:defRPr b="0" i="0" sz="2800" u="none" cap="none" strike="noStrike">
                <a:solidFill>
                  <a:srgbClr val="003B75"/>
                </a:solidFill>
                <a:latin typeface="Arial"/>
                <a:ea typeface="Arial"/>
                <a:cs typeface="Arial"/>
                <a:sym typeface="Arial"/>
              </a:defRPr>
            </a:lvl9pPr>
          </a:lstStyle>
          <a:p/>
        </p:txBody>
      </p:sp>
      <p:sp>
        <p:nvSpPr>
          <p:cNvPr id="1353" name="Google Shape;1353;g275b50cf446_0_298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15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15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54" name="Google Shape;1354;g275b50cf446_0_29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55" name="Google Shape;1355;g275b50cf446_0_2987"/>
          <p:cNvPicPr preferRelativeResize="0"/>
          <p:nvPr/>
        </p:nvPicPr>
        <p:blipFill>
          <a:blip r:embed="rId1">
            <a:alphaModFix/>
          </a:blip>
          <a:stretch>
            <a:fillRect/>
          </a:stretch>
        </p:blipFill>
        <p:spPr>
          <a:xfrm>
            <a:off x="525" y="0"/>
            <a:ext cx="9142961" cy="5143501"/>
          </a:xfrm>
          <a:prstGeom prst="rect">
            <a:avLst/>
          </a:prstGeom>
          <a:noFill/>
          <a:ln>
            <a:noFill/>
          </a:ln>
        </p:spPr>
      </p:pic>
      <p:pic>
        <p:nvPicPr>
          <p:cNvPr descr="Circle with NASA in the middle&#10;" id="1356" name="Google Shape;1356;g275b50cf446_0_2987" title="NASA logo"/>
          <p:cNvPicPr preferRelativeResize="0"/>
          <p:nvPr/>
        </p:nvPicPr>
        <p:blipFill rotWithShape="1">
          <a:blip r:embed="rId2">
            <a:alphaModFix/>
          </a:blip>
          <a:srcRect b="0" l="0" r="0" t="0"/>
          <a:stretch/>
        </p:blipFill>
        <p:spPr>
          <a:xfrm>
            <a:off x="1182950" y="419100"/>
            <a:ext cx="2692825" cy="1029108"/>
          </a:xfrm>
          <a:prstGeom prst="rect">
            <a:avLst/>
          </a:prstGeom>
          <a:noFill/>
          <a:ln>
            <a:noFill/>
          </a:ln>
        </p:spPr>
      </p:pic>
      <p:pic>
        <p:nvPicPr>
          <p:cNvPr id="1357" name="Google Shape;1357;g275b50cf446_0_2987"/>
          <p:cNvPicPr preferRelativeResize="0"/>
          <p:nvPr/>
        </p:nvPicPr>
        <p:blipFill>
          <a:blip r:embed="rId3">
            <a:alphaModFix/>
          </a:blip>
          <a:stretch>
            <a:fillRect/>
          </a:stretch>
        </p:blipFill>
        <p:spPr>
          <a:xfrm>
            <a:off x="-4" y="4999296"/>
            <a:ext cx="412075" cy="144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10.xml"/><Relationship Id="rId3" Type="http://schemas.openxmlformats.org/officeDocument/2006/relationships/image" Target="../media/image187.png"/><Relationship Id="rId4" Type="http://schemas.openxmlformats.org/officeDocument/2006/relationships/image" Target="../media/image169.png"/><Relationship Id="rId5" Type="http://schemas.openxmlformats.org/officeDocument/2006/relationships/image" Target="../media/image166.jpg"/><Relationship Id="rId6" Type="http://schemas.openxmlformats.org/officeDocument/2006/relationships/image" Target="../media/image170.jpg"/><Relationship Id="rId7" Type="http://schemas.openxmlformats.org/officeDocument/2006/relationships/image" Target="../media/image1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science.nasa.gov/science-red/s3fs-pu" TargetMode="External"/><Relationship Id="rId4" Type="http://schemas.openxmlformats.org/officeDocument/2006/relationships/image" Target="../media/image179.png"/><Relationship Id="rId5" Type="http://schemas.openxmlformats.org/officeDocument/2006/relationships/hyperlink" Target="https://www.whitehouse.gov/wp-content/uploads/2022/08/08-2022-OSTP-Public-Access-Memo.pdf" TargetMode="External"/><Relationship Id="rId6" Type="http://schemas.openxmlformats.org/officeDocument/2006/relationships/image" Target="../media/image175.png"/><Relationship Id="rId7" Type="http://schemas.openxmlformats.org/officeDocument/2006/relationships/hyperlink" Target="https://science.nasa.gov/science-red/s3fs-public/atoms/filsion%20Directorate:%20SPD-41a" TargetMode="External"/><Relationship Id="rId8" Type="http://schemas.openxmlformats.org/officeDocument/2006/relationships/image" Target="../media/image1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15.xml"/><Relationship Id="rId3" Type="http://schemas.openxmlformats.org/officeDocument/2006/relationships/hyperlink" Target="https://science.nasa.gov/spd-41" TargetMode="External"/><Relationship Id="rId4" Type="http://schemas.openxmlformats.org/officeDocument/2006/relationships/hyperlink" Target="https://science.nasa.gov/science-red/s3fs-public/atoms/files/Scientific%20Information%20policy%20SPD-41.pdf" TargetMode="External"/><Relationship Id="rId9" Type="http://schemas.openxmlformats.org/officeDocument/2006/relationships/hyperlink" Target="https://science.nasa.gov/researchers/science-data/science-information-policy" TargetMode="External"/><Relationship Id="rId5" Type="http://schemas.openxmlformats.org/officeDocument/2006/relationships/hyperlink" Target="https://science.nasa.gov/science-red/s3fs-public/atoms/files/Scientific%20Information%20policy%20SPD-41.pdf" TargetMode="External"/><Relationship Id="rId6" Type="http://schemas.openxmlformats.org/officeDocument/2006/relationships/hyperlink" Target="https://www.whitehouse.gov/wp-content/uploads/2022/08/08-2022-OSTP-Public-Access-Memo.pdf" TargetMode="External"/><Relationship Id="rId7" Type="http://schemas.openxmlformats.org/officeDocument/2006/relationships/hyperlink" Target="https://science.nasa.gov/open-science-overview" TargetMode="External"/><Relationship Id="rId8" Type="http://schemas.openxmlformats.org/officeDocument/2006/relationships/image" Target="../media/image1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7.xml"/><Relationship Id="rId3" Type="http://schemas.openxmlformats.org/officeDocument/2006/relationships/image" Target="../media/image1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9.xml"/><Relationship Id="rId3" Type="http://schemas.openxmlformats.org/officeDocument/2006/relationships/hyperlink" Target="https://www.whitehouse.gov/wp-content/uploads/2022/08/08-2022-OSTP-Public-Access-Memo.pdf" TargetMode="External"/><Relationship Id="rId4" Type="http://schemas.openxmlformats.org/officeDocument/2006/relationships/hyperlink" Target="https://www.nasa.gov/sites/default/files/atoms/files/nasa_ocs_public_access_plan_may_2023.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3.xml"/><Relationship Id="rId3" Type="http://schemas.openxmlformats.org/officeDocument/2006/relationships/hyperlink" Target="https://science.nasa.gov/open-science-overview/data-and-computing-architecture-study" TargetMode="External"/><Relationship Id="rId4" Type="http://schemas.openxmlformats.org/officeDocument/2006/relationships/hyperlink" Target="https://sciencediscoveryengine.nasa.gov/app/nasa-sba-smd/#/home" TargetMode="External"/><Relationship Id="rId5" Type="http://schemas.openxmlformats.org/officeDocument/2006/relationships/image" Target="../media/image195.png"/><Relationship Id="rId6" Type="http://schemas.openxmlformats.org/officeDocument/2006/relationships/image" Target="../media/image2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4.xml"/><Relationship Id="rId3" Type="http://schemas.openxmlformats.org/officeDocument/2006/relationships/image" Target="../media/image19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182.png"/><Relationship Id="rId4" Type="http://schemas.openxmlformats.org/officeDocument/2006/relationships/image" Target="../media/image183.png"/><Relationship Id="rId9" Type="http://schemas.openxmlformats.org/officeDocument/2006/relationships/image" Target="../media/image186.png"/><Relationship Id="rId5" Type="http://schemas.openxmlformats.org/officeDocument/2006/relationships/image" Target="../media/image181.png"/><Relationship Id="rId6" Type="http://schemas.openxmlformats.org/officeDocument/2006/relationships/image" Target="../media/image190.png"/><Relationship Id="rId7" Type="http://schemas.openxmlformats.org/officeDocument/2006/relationships/image" Target="../media/image184.png"/><Relationship Id="rId8" Type="http://schemas.openxmlformats.org/officeDocument/2006/relationships/image" Target="../media/image185.png"/><Relationship Id="rId11" Type="http://schemas.openxmlformats.org/officeDocument/2006/relationships/image" Target="../media/image189.png"/><Relationship Id="rId10" Type="http://schemas.openxmlformats.org/officeDocument/2006/relationships/image" Target="../media/image188.png"/><Relationship Id="rId13" Type="http://schemas.openxmlformats.org/officeDocument/2006/relationships/image" Target="../media/image191.png"/><Relationship Id="rId12" Type="http://schemas.openxmlformats.org/officeDocument/2006/relationships/image" Target="../media/image208.png"/><Relationship Id="rId15" Type="http://schemas.openxmlformats.org/officeDocument/2006/relationships/image" Target="../media/image192.png"/><Relationship Id="rId14" Type="http://schemas.openxmlformats.org/officeDocument/2006/relationships/image" Target="../media/image193.png"/><Relationship Id="rId16" Type="http://schemas.openxmlformats.org/officeDocument/2006/relationships/image" Target="../media/image2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27.xml"/><Relationship Id="rId3" Type="http://schemas.openxmlformats.org/officeDocument/2006/relationships/hyperlink" Target="https://nspires.nasaprs.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201.png"/><Relationship Id="rId5" Type="http://schemas.openxmlformats.org/officeDocument/2006/relationships/image" Target="../media/image204.png"/><Relationship Id="rId6" Type="http://schemas.openxmlformats.org/officeDocument/2006/relationships/image" Target="../media/image197.png"/><Relationship Id="rId7" Type="http://schemas.openxmlformats.org/officeDocument/2006/relationships/image" Target="../media/image200.png"/><Relationship Id="rId8" Type="http://schemas.openxmlformats.org/officeDocument/2006/relationships/hyperlink" Target="https://nasa.github.io/Transform-to-Open-Scie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hyperlink" Target="https://nasa.github.io/Transform-to-Open-Science/year-of-open-science/" TargetMode="External"/><Relationship Id="rId4" Type="http://schemas.openxmlformats.org/officeDocument/2006/relationships/image" Target="../media/image152.png"/><Relationship Id="rId5" Type="http://schemas.openxmlformats.org/officeDocument/2006/relationships/hyperlink" Target="https://open.science.gov/" TargetMode="External"/><Relationship Id="rId6" Type="http://schemas.openxmlformats.org/officeDocument/2006/relationships/hyperlink" Target="https://open.science.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0.xml"/><Relationship Id="rId3" Type="http://schemas.openxmlformats.org/officeDocument/2006/relationships/image" Target="../media/image202.png"/><Relationship Id="rId4" Type="http://schemas.openxmlformats.org/officeDocument/2006/relationships/image" Target="../media/image198.png"/><Relationship Id="rId5" Type="http://schemas.openxmlformats.org/officeDocument/2006/relationships/hyperlink" Target="https://zenodo.org/record/6994587#.ZG0lUOzMJoZ" TargetMode="External"/><Relationship Id="rId6" Type="http://schemas.openxmlformats.org/officeDocument/2006/relationships/image" Target="../media/image199.png"/><Relationship Id="rId7"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1.xml"/><Relationship Id="rId3" Type="http://schemas.openxmlformats.org/officeDocument/2006/relationships/image" Target="../media/image2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2.xml"/><Relationship Id="rId3" Type="http://schemas.openxmlformats.org/officeDocument/2006/relationships/image" Target="../media/image16.png"/><Relationship Id="rId4" Type="http://schemas.openxmlformats.org/officeDocument/2006/relationships/hyperlink" Target="https://bit.ly/EnrollOS101" TargetMode="External"/><Relationship Id="rId5" Type="http://schemas.openxmlformats.org/officeDocument/2006/relationships/image" Target="../media/image205.jpg"/><Relationship Id="rId6" Type="http://schemas.openxmlformats.org/officeDocument/2006/relationships/hyperlink" Target="https://bit.ly/EnrollOS101"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3.xml"/><Relationship Id="rId3" Type="http://schemas.openxmlformats.org/officeDocument/2006/relationships/hyperlink" Target="https://www.earthdata.nasa.go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4.xml"/><Relationship Id="rId3" Type="http://schemas.openxmlformats.org/officeDocument/2006/relationships/image" Target="../media/image2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5.xml"/><Relationship Id="rId3" Type="http://schemas.openxmlformats.org/officeDocument/2006/relationships/image" Target="../media/image218.png"/><Relationship Id="rId4" Type="http://schemas.openxmlformats.org/officeDocument/2006/relationships/hyperlink" Target="https://www.earthdata.nasa.go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6.xml"/><Relationship Id="rId3" Type="http://schemas.openxmlformats.org/officeDocument/2006/relationships/image" Target="../media/image203.png"/><Relationship Id="rId4" Type="http://schemas.openxmlformats.org/officeDocument/2006/relationships/hyperlink" Target="https://www.earthdata.nasa.go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7.xml"/><Relationship Id="rId3" Type="http://schemas.openxmlformats.org/officeDocument/2006/relationships/hyperlink" Target="https://science.nasa.gov/researchers/sara/grant-solicitations" TargetMode="External"/><Relationship Id="rId4" Type="http://schemas.openxmlformats.org/officeDocument/2006/relationships/hyperlink" Target="https://www.earthdata.nasa.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8.xml"/><Relationship Id="rId3" Type="http://schemas.openxmlformats.org/officeDocument/2006/relationships/hyperlink" Target="http://earthdata.nasa.gov/engage/dmp-earth-science" TargetMode="External"/><Relationship Id="rId4" Type="http://schemas.openxmlformats.org/officeDocument/2006/relationships/image" Target="../media/image209.png"/><Relationship Id="rId5" Type="http://schemas.openxmlformats.org/officeDocument/2006/relationships/hyperlink" Target="https://www.earthdata.nasa.gov/s3fs-public/2023-02/Earth%20Science%20Division%20OSDMP%20Template.docx?VersionId=fBxuNKFmklk3VCK4rhWKpKGgVyZwrhJ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9.xml"/><Relationship Id="rId3" Type="http://schemas.openxmlformats.org/officeDocument/2006/relationships/hyperlink" Target="https://www.earthdata.nasa.gov" TargetMode="External"/><Relationship Id="rId4" Type="http://schemas.openxmlformats.org/officeDocument/2006/relationships/image" Target="../media/image2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7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0.xml"/><Relationship Id="rId3" Type="http://schemas.openxmlformats.org/officeDocument/2006/relationships/hyperlink" Target="https://www.earthdata.nasa.gov" TargetMode="External"/><Relationship Id="rId4" Type="http://schemas.openxmlformats.org/officeDocument/2006/relationships/image" Target="../media/image20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1.xml"/><Relationship Id="rId3" Type="http://schemas.openxmlformats.org/officeDocument/2006/relationships/hyperlink" Target="https://www.earthdata.nasa.gov" TargetMode="External"/><Relationship Id="rId4" Type="http://schemas.openxmlformats.org/officeDocument/2006/relationships/hyperlink" Target="https://huggingface.co/ibm-nasa-geospatial" TargetMode="External"/><Relationship Id="rId5" Type="http://schemas.openxmlformats.org/officeDocument/2006/relationships/image" Target="../media/image217.png"/><Relationship Id="rId6" Type="http://schemas.openxmlformats.org/officeDocument/2006/relationships/image" Target="../media/image237.png"/><Relationship Id="rId7" Type="http://schemas.openxmlformats.org/officeDocument/2006/relationships/hyperlink" Target="https://huggingface.co/ibm-nasa-geospatial/Prithvi-100M/blob/main/README.md" TargetMode="External"/><Relationship Id="rId8" Type="http://schemas.openxmlformats.org/officeDocument/2006/relationships/hyperlink" Target="https://github.com/cloudtostreet/Sen1Floods1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2.xml"/><Relationship Id="rId3" Type="http://schemas.openxmlformats.org/officeDocument/2006/relationships/hyperlink" Target="https://www.earthdata.nasa.gov/esds/veda" TargetMode="External"/><Relationship Id="rId4" Type="http://schemas.openxmlformats.org/officeDocument/2006/relationships/hyperlink" Target="https://www.earthdata.nasa.gov/esds/veda" TargetMode="External"/><Relationship Id="rId5" Type="http://schemas.openxmlformats.org/officeDocument/2006/relationships/hyperlink" Target="https://www.earthdata.nasa.gov/esds/veda" TargetMode="External"/><Relationship Id="rId6" Type="http://schemas.openxmlformats.org/officeDocument/2006/relationships/image" Target="../media/image2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3.xml"/><Relationship Id="rId3" Type="http://schemas.openxmlformats.org/officeDocument/2006/relationships/hyperlink" Target="https://www.earthdata.nasa.gov/esds/veda" TargetMode="External"/><Relationship Id="rId4" Type="http://schemas.openxmlformats.org/officeDocument/2006/relationships/hyperlink" Target="https://www.earthdata.nasa.gov/esds/veda" TargetMode="External"/><Relationship Id="rId5" Type="http://schemas.openxmlformats.org/officeDocument/2006/relationships/image" Target="../media/image2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4.xml"/><Relationship Id="rId3" Type="http://schemas.openxmlformats.org/officeDocument/2006/relationships/image" Target="../media/image211.png"/><Relationship Id="rId4" Type="http://schemas.openxmlformats.org/officeDocument/2006/relationships/hyperlink" Target="https://www.earthdata.nasa.gov"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45.xml"/><Relationship Id="rId3" Type="http://schemas.openxmlformats.org/officeDocument/2006/relationships/image" Target="../media/image240.png"/><Relationship Id="rId4" Type="http://schemas.openxmlformats.org/officeDocument/2006/relationships/image" Target="../media/image223.png"/><Relationship Id="rId5" Type="http://schemas.openxmlformats.org/officeDocument/2006/relationships/hyperlink" Target="https://science.nasa.gov/open-science-overview" TargetMode="External"/><Relationship Id="rId6" Type="http://schemas.openxmlformats.org/officeDocument/2006/relationships/image" Target="../media/image2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13.png"/><Relationship Id="rId4" Type="http://schemas.openxmlformats.org/officeDocument/2006/relationships/hyperlink" Target="https://science.nasa.gov/open-science-overview"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5.xml"/><Relationship Id="rId3" Type="http://schemas.openxmlformats.org/officeDocument/2006/relationships/hyperlink" Target="https://www.nature.com/articles/d41586-022-02350-2" TargetMode="External"/><Relationship Id="rId4" Type="http://schemas.openxmlformats.org/officeDocument/2006/relationships/image" Target="../media/image162.png"/><Relationship Id="rId5" Type="http://schemas.openxmlformats.org/officeDocument/2006/relationships/image" Target="../media/image68.png"/><Relationship Id="rId6" Type="http://schemas.openxmlformats.org/officeDocument/2006/relationships/image" Target="../media/image7.png"/><Relationship Id="rId7" Type="http://schemas.openxmlformats.org/officeDocument/2006/relationships/image" Target="../media/image16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7.xml"/><Relationship Id="rId3" Type="http://schemas.openxmlformats.org/officeDocument/2006/relationships/hyperlink" Target="https://nspires.nasaprs.com/external/solicitations/summary!init.do?solId=%7BC669B5EF-ACBB-A0E4-B57D-06F31DEABDB5%7D&amp;path=open" TargetMode="External"/><Relationship Id="rId4" Type="http://schemas.openxmlformats.org/officeDocument/2006/relationships/hyperlink" Target="https://nspires.nasaprs.com/external/solicitations/summary.do?solId=%7B362DB944-C8AB-876C-5915-F22953A29655%7D&amp;path=&amp;method=init" TargetMode="External"/><Relationship Id="rId5" Type="http://schemas.openxmlformats.org/officeDocument/2006/relationships/hyperlink" Target="https://nspires.nasaprs.com/external/solicitations/summary.do?solId=%7B4E2978E0-04D5-AFF2-9698-42277A15A31C%7D&amp;path=&amp;method=init" TargetMode="External"/><Relationship Id="rId6" Type="http://schemas.openxmlformats.org/officeDocument/2006/relationships/hyperlink" Target="https://nspires.nasaprs.com/external/solicitations/summary.do?solId=%7B21419978-190B-811F-35A7-6D2DEEE24E4E%7D&amp;path=&amp;method=init" TargetMode="External"/><Relationship Id="rId7" Type="http://schemas.openxmlformats.org/officeDocument/2006/relationships/hyperlink" Target="https://nspires.nasaprs.com/external/solicitations/summary.do?solId=%7B2B66037B-0507-568E-5D64-2A3B61DF0195%7D&amp;path=&amp;method=init" TargetMode="External"/><Relationship Id="rId8" Type="http://schemas.openxmlformats.org/officeDocument/2006/relationships/hyperlink" Target="https://nspires.nasaprs.com/external/solicitations/summary.do?solId=%7B545C4678-EA66-4530-F5B5-59BA436EDE63%7D&amp;path=&amp;method=ini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9.xml"/><Relationship Id="rId3" Type="http://schemas.openxmlformats.org/officeDocument/2006/relationships/image" Target="../media/image16.png"/><Relationship Id="rId4" Type="http://schemas.openxmlformats.org/officeDocument/2006/relationships/image" Target="../media/image220.png"/><Relationship Id="rId5" Type="http://schemas.openxmlformats.org/officeDocument/2006/relationships/image" Target="../media/image219.png"/><Relationship Id="rId6" Type="http://schemas.openxmlformats.org/officeDocument/2006/relationships/image" Target="../media/image225.png"/><Relationship Id="rId7" Type="http://schemas.openxmlformats.org/officeDocument/2006/relationships/image" Target="../media/image2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80.png"/><Relationship Id="rId5" Type="http://schemas.openxmlformats.org/officeDocument/2006/relationships/hyperlink" Target="https://github.com/readme/featured/webb-telescope-astropy" TargetMode="External"/><Relationship Id="rId6" Type="http://schemas.openxmlformats.org/officeDocument/2006/relationships/hyperlink" Target="https://github.com/spacetelescope/jws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60.xml"/><Relationship Id="rId3" Type="http://schemas.openxmlformats.org/officeDocument/2006/relationships/image" Target="../media/image228.png"/><Relationship Id="rId4" Type="http://schemas.openxmlformats.org/officeDocument/2006/relationships/image" Target="../media/image7.png"/><Relationship Id="rId5" Type="http://schemas.openxmlformats.org/officeDocument/2006/relationships/image" Target="../media/image42.png"/><Relationship Id="rId6" Type="http://schemas.openxmlformats.org/officeDocument/2006/relationships/hyperlink" Target="https://digitalcommons.unl.edu/cgi/viewcontent.cgi?article=1318&amp;context=usdeptcommercepub" TargetMode="External"/><Relationship Id="rId7"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61.xml"/><Relationship Id="rId3" Type="http://schemas.openxmlformats.org/officeDocument/2006/relationships/hyperlink" Target="https://www.pnas.org/doi/full/10.1073/pnas.1708290115" TargetMode="External"/><Relationship Id="rId4" Type="http://schemas.openxmlformats.org/officeDocument/2006/relationships/image" Target="../media/image2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2.xml"/><Relationship Id="rId3" Type="http://schemas.openxmlformats.org/officeDocument/2006/relationships/hyperlink" Target="https://www.ncbi.nlm.nih.gov/pmc/articles/PMC5815332/" TargetMode="External"/><Relationship Id="rId4" Type="http://schemas.openxmlformats.org/officeDocument/2006/relationships/image" Target="../media/image231.png"/><Relationship Id="rId9" Type="http://schemas.openxmlformats.org/officeDocument/2006/relationships/image" Target="../media/image230.png"/><Relationship Id="rId5" Type="http://schemas.openxmlformats.org/officeDocument/2006/relationships/hyperlink" Target="https://www.ncbi.nlm.nih.gov/pmc/articles/PMC5815332/" TargetMode="External"/><Relationship Id="rId6" Type="http://schemas.openxmlformats.org/officeDocument/2006/relationships/hyperlink" Target="https://journals.plos.org/plosone/article?id=10.1371/journal.pone.0230416" TargetMode="External"/><Relationship Id="rId7" Type="http://schemas.openxmlformats.org/officeDocument/2006/relationships/image" Target="../media/image239.png"/><Relationship Id="rId8" Type="http://schemas.openxmlformats.org/officeDocument/2006/relationships/hyperlink" Target="https://journals.plos.org/plosone/article?id=10.1371/journal.pone.0230416" TargetMode="External"/><Relationship Id="rId10" Type="http://schemas.openxmlformats.org/officeDocument/2006/relationships/hyperlink" Target="https://doi.org/10.7717/peerj.4375/fig-1"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3.xml"/><Relationship Id="rId3" Type="http://schemas.openxmlformats.org/officeDocument/2006/relationships/image" Target="../media/image236.png"/><Relationship Id="rId4" Type="http://schemas.openxmlformats.org/officeDocument/2006/relationships/hyperlink" Target="https://zenodo.org/record/7511835#.Y7tbOuzMJH0" TargetMode="External"/><Relationship Id="rId5" Type="http://schemas.openxmlformats.org/officeDocument/2006/relationships/image" Target="../media/image23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64.xml"/><Relationship Id="rId3" Type="http://schemas.openxmlformats.org/officeDocument/2006/relationships/image" Target="../media/image2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76.png"/><Relationship Id="rId5" Type="http://schemas.openxmlformats.org/officeDocument/2006/relationships/hyperlink" Target="https://www.astropy.org/" TargetMode="External"/><Relationship Id="rId6" Type="http://schemas.openxmlformats.org/officeDocument/2006/relationships/hyperlink" Target="https://iopscience.iop.org/article/10.3847/1538-4357/ac7c74" TargetMode="External"/><Relationship Id="rId7" Type="http://schemas.openxmlformats.org/officeDocument/2006/relationships/image" Target="../media/image2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8.xml"/><Relationship Id="rId3" Type="http://schemas.openxmlformats.org/officeDocument/2006/relationships/image" Target="../media/image17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9.xml"/><Relationship Id="rId3" Type="http://schemas.openxmlformats.org/officeDocument/2006/relationships/image" Target="../media/image194.pn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2"/>
          <p:cNvSpPr txBox="1"/>
          <p:nvPr/>
        </p:nvSpPr>
        <p:spPr>
          <a:xfrm>
            <a:off x="195281" y="1124288"/>
            <a:ext cx="4836900" cy="2253000"/>
          </a:xfrm>
          <a:prstGeom prst="rect">
            <a:avLst/>
          </a:prstGeom>
          <a:noFill/>
          <a:ln>
            <a:noFill/>
          </a:ln>
        </p:spPr>
        <p:txBody>
          <a:bodyPr anchorCtr="0" anchor="ctr" bIns="25700" lIns="51425" spcFirstLastPara="1" rIns="51425" wrap="square" tIns="25700">
            <a:spAutoFit/>
          </a:bodyPr>
          <a:lstStyle/>
          <a:p>
            <a:pPr indent="0" lvl="0" marL="0" marR="0" rtl="0" algn="l">
              <a:lnSpc>
                <a:spcPct val="100000"/>
              </a:lnSpc>
              <a:spcBef>
                <a:spcPts val="0"/>
              </a:spcBef>
              <a:spcAft>
                <a:spcPts val="0"/>
              </a:spcAft>
              <a:buClr>
                <a:srgbClr val="000000"/>
              </a:buClr>
              <a:buSzPts val="6000"/>
              <a:buFont typeface="Arial"/>
              <a:buNone/>
            </a:pPr>
            <a:r>
              <a:rPr b="0" i="0" lang="en" sz="4800" u="none" cap="none" strike="noStrike">
                <a:solidFill>
                  <a:srgbClr val="B096CB"/>
                </a:solidFill>
                <a:latin typeface="Open Sans SemiBold"/>
                <a:ea typeface="Open Sans SemiBold"/>
                <a:cs typeface="Open Sans SemiBold"/>
                <a:sym typeface="Open Sans SemiBold"/>
              </a:rPr>
              <a:t>NASA’s</a:t>
            </a:r>
            <a:r>
              <a:rPr b="0" i="0" lang="en" sz="5000" u="none" cap="none" strike="noStrike">
                <a:solidFill>
                  <a:srgbClr val="B096CB"/>
                </a:solidFill>
                <a:latin typeface="Open Sans SemiBold"/>
                <a:ea typeface="Open Sans SemiBold"/>
                <a:cs typeface="Open Sans SemiBold"/>
                <a:sym typeface="Open Sans SemiBold"/>
              </a:rPr>
              <a:t> </a:t>
            </a:r>
            <a:endParaRPr b="0" i="0" sz="5000" u="none" cap="none" strike="noStrike">
              <a:solidFill>
                <a:srgbClr val="B096CB"/>
              </a:solidFill>
              <a:latin typeface="Open Sans SemiBold"/>
              <a:ea typeface="Open Sans SemiBold"/>
              <a:cs typeface="Open Sans SemiBold"/>
              <a:sym typeface="Open Sans SemiBold"/>
            </a:endParaRPr>
          </a:p>
          <a:p>
            <a:pPr indent="0" lvl="0" marL="0" marR="0" rtl="0" algn="l">
              <a:lnSpc>
                <a:spcPct val="100000"/>
              </a:lnSpc>
              <a:spcBef>
                <a:spcPts val="0"/>
              </a:spcBef>
              <a:spcAft>
                <a:spcPts val="0"/>
              </a:spcAft>
              <a:buClr>
                <a:srgbClr val="000000"/>
              </a:buClr>
              <a:buSzPts val="5000"/>
              <a:buFont typeface="Arial"/>
              <a:buNone/>
            </a:pPr>
            <a:r>
              <a:rPr b="0" i="0" lang="en" sz="3300" u="none" cap="none" strike="noStrike">
                <a:solidFill>
                  <a:srgbClr val="FFFFFF"/>
                </a:solidFill>
                <a:latin typeface="Open Sans SemiBold"/>
                <a:ea typeface="Open Sans SemiBold"/>
                <a:cs typeface="Open Sans SemiBold"/>
                <a:sym typeface="Open Sans SemiBold"/>
              </a:rPr>
              <a:t>Open-Source Science Strategy</a:t>
            </a:r>
            <a:endParaRPr b="0" i="0" sz="3300" u="none" cap="none" strike="noStrike">
              <a:solidFill>
                <a:srgbClr val="FFFFFF"/>
              </a:solidFill>
              <a:latin typeface="Open Sans SemiBold"/>
              <a:ea typeface="Open Sans SemiBold"/>
              <a:cs typeface="Open Sans SemiBold"/>
              <a:sym typeface="Open Sans SemiBold"/>
            </a:endParaRPr>
          </a:p>
          <a:p>
            <a:pPr indent="0" lvl="0" marL="0" marR="0" rtl="0" algn="l">
              <a:lnSpc>
                <a:spcPct val="100000"/>
              </a:lnSpc>
              <a:spcBef>
                <a:spcPts val="0"/>
              </a:spcBef>
              <a:spcAft>
                <a:spcPts val="0"/>
              </a:spcAft>
              <a:buClr>
                <a:srgbClr val="000000"/>
              </a:buClr>
              <a:buSzPts val="5000"/>
              <a:buFont typeface="Arial"/>
              <a:buNone/>
            </a:pPr>
            <a:r>
              <a:t/>
            </a:r>
            <a:endParaRPr b="0" i="0" sz="2700" u="none" cap="none" strike="noStrike">
              <a:solidFill>
                <a:srgbClr val="FFFFFF"/>
              </a:solidFill>
              <a:latin typeface="Open Sans SemiBold"/>
              <a:ea typeface="Open Sans SemiBold"/>
              <a:cs typeface="Open Sans SemiBold"/>
              <a:sym typeface="Open Sans SemiBold"/>
            </a:endParaRPr>
          </a:p>
        </p:txBody>
      </p:sp>
      <p:pic>
        <p:nvPicPr>
          <p:cNvPr id="2030" name="Google Shape;2030;p2"/>
          <p:cNvPicPr preferRelativeResize="0"/>
          <p:nvPr/>
        </p:nvPicPr>
        <p:blipFill rotWithShape="1">
          <a:blip r:embed="rId3">
            <a:alphaModFix/>
          </a:blip>
          <a:srcRect b="0" l="0" r="0" t="0"/>
          <a:stretch/>
        </p:blipFill>
        <p:spPr>
          <a:xfrm>
            <a:off x="195274" y="47152"/>
            <a:ext cx="2913550" cy="1077150"/>
          </a:xfrm>
          <a:prstGeom prst="rect">
            <a:avLst/>
          </a:prstGeom>
          <a:noFill/>
          <a:ln>
            <a:noFill/>
          </a:ln>
        </p:spPr>
      </p:pic>
      <p:sp>
        <p:nvSpPr>
          <p:cNvPr id="2031" name="Google Shape;2031;p2"/>
          <p:cNvSpPr txBox="1"/>
          <p:nvPr/>
        </p:nvSpPr>
        <p:spPr>
          <a:xfrm>
            <a:off x="195281" y="3083175"/>
            <a:ext cx="4456200" cy="701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1700"/>
              <a:buFont typeface="Arial"/>
              <a:buNone/>
            </a:pPr>
            <a:r>
              <a:rPr b="0" i="0" lang="en" sz="1700" u="none" cap="none" strike="noStrike">
                <a:solidFill>
                  <a:schemeClr val="lt1"/>
                </a:solidFill>
                <a:latin typeface="Open Sans"/>
                <a:ea typeface="Open Sans"/>
                <a:cs typeface="Open Sans"/>
                <a:sym typeface="Open Sans"/>
              </a:rPr>
              <a:t>Supporting a more equitable, impactful, and efficient scientific future</a:t>
            </a:r>
            <a:endParaRPr b="0" i="0" sz="1700" u="none" cap="none" strike="noStrike">
              <a:solidFill>
                <a:srgbClr val="FFFFFF"/>
              </a:solidFill>
              <a:latin typeface="Open Sans"/>
              <a:ea typeface="Open Sans"/>
              <a:cs typeface="Open Sans"/>
              <a:sym typeface="Open Sans"/>
            </a:endParaRPr>
          </a:p>
        </p:txBody>
      </p:sp>
      <p:sp>
        <p:nvSpPr>
          <p:cNvPr id="2032" name="Google Shape;2032;p2"/>
          <p:cNvSpPr txBox="1"/>
          <p:nvPr/>
        </p:nvSpPr>
        <p:spPr>
          <a:xfrm>
            <a:off x="274328" y="3996350"/>
            <a:ext cx="2534400" cy="939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Arial"/>
                <a:ea typeface="Arial"/>
                <a:cs typeface="Arial"/>
                <a:sym typeface="Arial"/>
              </a:rPr>
              <a:t>Kevin Murphy</a:t>
            </a:r>
            <a:endParaRPr b="1"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SMD Chief Science Data Officer </a:t>
            </a:r>
            <a:endParaRPr b="0"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NASA Headquarters </a:t>
            </a:r>
            <a:endParaRPr b="0"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kevin.j.murphy@nasa.gov</a:t>
            </a:r>
            <a:endParaRPr b="0" i="0" sz="13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9" name="Shape 2109"/>
        <p:cNvGrpSpPr/>
        <p:nvPr/>
      </p:nvGrpSpPr>
      <p:grpSpPr>
        <a:xfrm>
          <a:off x="0" y="0"/>
          <a:ext cx="0" cy="0"/>
          <a:chOff x="0" y="0"/>
          <a:chExt cx="0" cy="0"/>
        </a:xfrm>
      </p:grpSpPr>
      <p:pic>
        <p:nvPicPr>
          <p:cNvPr descr="A picture containing diagram&#10;&#10;Description automatically generated" id="2110" name="Google Shape;2110;g275b50cf446_0_314"/>
          <p:cNvPicPr preferRelativeResize="0"/>
          <p:nvPr/>
        </p:nvPicPr>
        <p:blipFill rotWithShape="1">
          <a:blip r:embed="rId3">
            <a:alphaModFix/>
          </a:blip>
          <a:srcRect b="0" l="0" r="0" t="16749"/>
          <a:stretch/>
        </p:blipFill>
        <p:spPr>
          <a:xfrm>
            <a:off x="-32799" y="-4282"/>
            <a:ext cx="4610887" cy="2558939"/>
          </a:xfrm>
          <a:prstGeom prst="rect">
            <a:avLst/>
          </a:prstGeom>
          <a:noFill/>
          <a:ln>
            <a:noFill/>
          </a:ln>
        </p:spPr>
      </p:pic>
      <p:pic>
        <p:nvPicPr>
          <p:cNvPr descr="A screenshot of a computer&#10;&#10;Description automatically generated with low confidence" id="2111" name="Google Shape;2111;g275b50cf446_0_314"/>
          <p:cNvPicPr preferRelativeResize="0"/>
          <p:nvPr/>
        </p:nvPicPr>
        <p:blipFill rotWithShape="1">
          <a:blip r:embed="rId4">
            <a:alphaModFix/>
          </a:blip>
          <a:srcRect b="0" l="0" r="2439" t="34327"/>
          <a:stretch/>
        </p:blipFill>
        <p:spPr>
          <a:xfrm>
            <a:off x="-32799" y="2518894"/>
            <a:ext cx="4623330" cy="2624605"/>
          </a:xfrm>
          <a:prstGeom prst="rect">
            <a:avLst/>
          </a:prstGeom>
          <a:noFill/>
          <a:ln>
            <a:noFill/>
          </a:ln>
        </p:spPr>
      </p:pic>
      <p:pic>
        <p:nvPicPr>
          <p:cNvPr descr="A picture containing text, monitor, indoor, dark&#10;&#10;Description automatically generated" id="2112" name="Google Shape;2112;g275b50cf446_0_314"/>
          <p:cNvPicPr preferRelativeResize="0"/>
          <p:nvPr/>
        </p:nvPicPr>
        <p:blipFill rotWithShape="1">
          <a:blip r:embed="rId5">
            <a:alphaModFix/>
          </a:blip>
          <a:srcRect b="0" l="30608" r="0" t="29418"/>
          <a:stretch/>
        </p:blipFill>
        <p:spPr>
          <a:xfrm>
            <a:off x="4571998" y="-2140"/>
            <a:ext cx="4572003" cy="2612869"/>
          </a:xfrm>
          <a:prstGeom prst="rect">
            <a:avLst/>
          </a:prstGeom>
          <a:noFill/>
          <a:ln>
            <a:noFill/>
          </a:ln>
        </p:spPr>
      </p:pic>
      <p:pic>
        <p:nvPicPr>
          <p:cNvPr descr="A screenshot of a computer&#10;&#10;Description automatically generated with low confidence" id="2113" name="Google Shape;2113;g275b50cf446_0_314"/>
          <p:cNvPicPr preferRelativeResize="0"/>
          <p:nvPr/>
        </p:nvPicPr>
        <p:blipFill rotWithShape="1">
          <a:blip r:embed="rId6">
            <a:alphaModFix/>
          </a:blip>
          <a:srcRect b="7292" l="0" r="0" t="27599"/>
          <a:stretch/>
        </p:blipFill>
        <p:spPr>
          <a:xfrm>
            <a:off x="4572000" y="2560382"/>
            <a:ext cx="4572000" cy="2585258"/>
          </a:xfrm>
          <a:prstGeom prst="rect">
            <a:avLst/>
          </a:prstGeom>
          <a:noFill/>
          <a:ln>
            <a:noFill/>
          </a:ln>
        </p:spPr>
      </p:pic>
      <p:sp>
        <p:nvSpPr>
          <p:cNvPr id="2114" name="Google Shape;2114;g275b50cf446_0_314"/>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15" name="Google Shape;2115;g275b50cf446_0_314"/>
          <p:cNvSpPr txBox="1"/>
          <p:nvPr/>
        </p:nvSpPr>
        <p:spPr>
          <a:xfrm>
            <a:off x="5203475" y="3368900"/>
            <a:ext cx="3209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4400"/>
              <a:buFont typeface="Arial"/>
              <a:buNone/>
            </a:pPr>
            <a:r>
              <a:rPr b="1" lang="en" sz="4000">
                <a:solidFill>
                  <a:schemeClr val="lt1"/>
                </a:solidFill>
                <a:latin typeface="Open Sans"/>
                <a:ea typeface="Open Sans"/>
                <a:cs typeface="Open Sans"/>
                <a:sym typeface="Open Sans"/>
              </a:rPr>
              <a:t>Community</a:t>
            </a:r>
            <a:endParaRPr b="0" i="0" sz="4000" u="none" cap="none" strike="noStrike">
              <a:solidFill>
                <a:schemeClr val="lt1"/>
              </a:solidFill>
              <a:latin typeface="Open Sans"/>
              <a:ea typeface="Open Sans"/>
              <a:cs typeface="Open Sans"/>
              <a:sym typeface="Open Sans"/>
            </a:endParaRPr>
          </a:p>
        </p:txBody>
      </p:sp>
      <p:sp>
        <p:nvSpPr>
          <p:cNvPr id="2116" name="Google Shape;2116;g275b50cf446_0_314"/>
          <p:cNvSpPr txBox="1"/>
          <p:nvPr/>
        </p:nvSpPr>
        <p:spPr>
          <a:xfrm>
            <a:off x="621476" y="3368900"/>
            <a:ext cx="2898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4000"/>
              <a:buFont typeface="Arial"/>
              <a:buNone/>
            </a:pPr>
            <a:r>
              <a:rPr b="1" lang="en" sz="4000">
                <a:solidFill>
                  <a:schemeClr val="lt1"/>
                </a:solidFill>
                <a:latin typeface="Open Sans"/>
                <a:ea typeface="Open Sans"/>
                <a:cs typeface="Open Sans"/>
                <a:sym typeface="Open Sans"/>
              </a:rPr>
              <a:t>Incentives</a:t>
            </a:r>
            <a:endParaRPr b="0" i="0" sz="4000" u="none" cap="none" strike="noStrike">
              <a:solidFill>
                <a:schemeClr val="lt1"/>
              </a:solidFill>
              <a:latin typeface="Open Sans"/>
              <a:ea typeface="Open Sans"/>
              <a:cs typeface="Open Sans"/>
              <a:sym typeface="Open Sans"/>
            </a:endParaRPr>
          </a:p>
        </p:txBody>
      </p:sp>
      <p:sp>
        <p:nvSpPr>
          <p:cNvPr id="2117" name="Google Shape;2117;g275b50cf446_0_314"/>
          <p:cNvSpPr txBox="1"/>
          <p:nvPr/>
        </p:nvSpPr>
        <p:spPr>
          <a:xfrm>
            <a:off x="4670958" y="1007582"/>
            <a:ext cx="4572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4000"/>
              <a:buFont typeface="Arial"/>
              <a:buNone/>
            </a:pPr>
            <a:r>
              <a:rPr b="1" i="0" lang="en" sz="4000" u="none" cap="none" strike="noStrike">
                <a:solidFill>
                  <a:schemeClr val="lt1"/>
                </a:solidFill>
                <a:latin typeface="Open Sans"/>
                <a:ea typeface="Open Sans"/>
                <a:cs typeface="Open Sans"/>
                <a:sym typeface="Open Sans"/>
              </a:rPr>
              <a:t>Infrastructure</a:t>
            </a:r>
            <a:endParaRPr b="0" i="0" sz="4000" u="none" cap="none" strike="noStrike">
              <a:solidFill>
                <a:schemeClr val="lt1"/>
              </a:solidFill>
              <a:latin typeface="Open Sans"/>
              <a:ea typeface="Open Sans"/>
              <a:cs typeface="Open Sans"/>
              <a:sym typeface="Open Sans"/>
            </a:endParaRPr>
          </a:p>
        </p:txBody>
      </p:sp>
      <p:sp>
        <p:nvSpPr>
          <p:cNvPr id="2118" name="Google Shape;2118;g275b50cf446_0_314"/>
          <p:cNvSpPr txBox="1"/>
          <p:nvPr/>
        </p:nvSpPr>
        <p:spPr>
          <a:xfrm>
            <a:off x="997514" y="902657"/>
            <a:ext cx="2145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4400"/>
              <a:buFont typeface="Arial"/>
              <a:buNone/>
            </a:pPr>
            <a:r>
              <a:rPr b="1" i="0" lang="en" sz="4000" u="none" cap="none" strike="noStrike">
                <a:solidFill>
                  <a:schemeClr val="lt1"/>
                </a:solidFill>
                <a:latin typeface="Open Sans"/>
                <a:ea typeface="Open Sans"/>
                <a:cs typeface="Open Sans"/>
                <a:sym typeface="Open Sans"/>
              </a:rPr>
              <a:t>Policy</a:t>
            </a:r>
            <a:endParaRPr b="0" i="0" sz="4000" u="none" cap="none" strike="noStrike">
              <a:solidFill>
                <a:schemeClr val="lt1"/>
              </a:solidFill>
              <a:latin typeface="Open Sans"/>
              <a:ea typeface="Open Sans"/>
              <a:cs typeface="Open Sans"/>
              <a:sym typeface="Open Sans"/>
            </a:endParaRPr>
          </a:p>
        </p:txBody>
      </p:sp>
      <p:sp>
        <p:nvSpPr>
          <p:cNvPr id="2119" name="Google Shape;2119;g275b50cf446_0_314"/>
          <p:cNvSpPr/>
          <p:nvPr/>
        </p:nvSpPr>
        <p:spPr>
          <a:xfrm>
            <a:off x="3724733" y="1723483"/>
            <a:ext cx="1700700" cy="1700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1400" u="none" cap="none" strike="noStrike">
              <a:solidFill>
                <a:schemeClr val="dk1"/>
              </a:solidFill>
              <a:latin typeface="Open Sans"/>
              <a:ea typeface="Open Sans"/>
              <a:cs typeface="Open Sans"/>
              <a:sym typeface="Open Sans"/>
            </a:endParaRPr>
          </a:p>
        </p:txBody>
      </p:sp>
      <p:sp>
        <p:nvSpPr>
          <p:cNvPr id="2120" name="Google Shape;2120;g275b50cf446_0_314"/>
          <p:cNvSpPr txBox="1"/>
          <p:nvPr/>
        </p:nvSpPr>
        <p:spPr>
          <a:xfrm>
            <a:off x="2252409" y="2005466"/>
            <a:ext cx="46392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700" u="none" cap="none" strike="noStrike">
                <a:solidFill>
                  <a:schemeClr val="dk1"/>
                </a:solidFill>
                <a:latin typeface="Open Sans"/>
                <a:ea typeface="Open Sans"/>
                <a:cs typeface="Open Sans"/>
                <a:sym typeface="Open Sans"/>
              </a:rPr>
              <a:t>NASA</a:t>
            </a:r>
            <a:r>
              <a:rPr b="1" lang="en" sz="1700">
                <a:solidFill>
                  <a:schemeClr val="dk1"/>
                </a:solidFill>
                <a:latin typeface="Open Sans"/>
                <a:ea typeface="Open Sans"/>
                <a:cs typeface="Open Sans"/>
                <a:sym typeface="Open Sans"/>
              </a:rPr>
              <a:t>’s</a:t>
            </a:r>
            <a:endParaRPr sz="1100"/>
          </a:p>
          <a:p>
            <a:pPr indent="0" lvl="0" marL="0" marR="0" rtl="0" algn="ctr">
              <a:lnSpc>
                <a:spcPct val="100000"/>
              </a:lnSpc>
              <a:spcBef>
                <a:spcPts val="0"/>
              </a:spcBef>
              <a:spcAft>
                <a:spcPts val="0"/>
              </a:spcAft>
              <a:buNone/>
            </a:pPr>
            <a:r>
              <a:rPr b="1" i="0" lang="en" sz="1700" u="none" cap="none" strike="noStrike">
                <a:solidFill>
                  <a:schemeClr val="dk1"/>
                </a:solidFill>
                <a:latin typeface="Open Sans"/>
                <a:ea typeface="Open Sans"/>
                <a:cs typeface="Open Sans"/>
                <a:sym typeface="Open Sans"/>
              </a:rPr>
              <a:t>Open-Source</a:t>
            </a:r>
            <a:endParaRPr sz="1100"/>
          </a:p>
          <a:p>
            <a:pPr indent="0" lvl="0" marL="0" marR="0" rtl="0" algn="ctr">
              <a:lnSpc>
                <a:spcPct val="100000"/>
              </a:lnSpc>
              <a:spcBef>
                <a:spcPts val="0"/>
              </a:spcBef>
              <a:spcAft>
                <a:spcPts val="0"/>
              </a:spcAft>
              <a:buNone/>
            </a:pPr>
            <a:r>
              <a:rPr b="1" i="0" lang="en" sz="1700" u="none" cap="none" strike="noStrike">
                <a:solidFill>
                  <a:schemeClr val="dk1"/>
                </a:solidFill>
                <a:latin typeface="Open Sans"/>
                <a:ea typeface="Open Sans"/>
                <a:cs typeface="Open Sans"/>
                <a:sym typeface="Open Sans"/>
              </a:rPr>
              <a:t>Science </a:t>
            </a:r>
            <a:endParaRPr b="1" i="0" sz="17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None/>
            </a:pPr>
            <a:r>
              <a:rPr b="1" lang="en" sz="1700">
                <a:solidFill>
                  <a:schemeClr val="dk1"/>
                </a:solidFill>
                <a:latin typeface="Open Sans"/>
                <a:ea typeface="Open Sans"/>
                <a:cs typeface="Open Sans"/>
                <a:sym typeface="Open Sans"/>
              </a:rPr>
              <a:t>Initiative</a:t>
            </a:r>
            <a:endParaRPr b="1">
              <a:solidFill>
                <a:schemeClr val="dk1"/>
              </a:solidFill>
              <a:latin typeface="Open Sans"/>
              <a:ea typeface="Open Sans"/>
              <a:cs typeface="Open Sans"/>
              <a:sym typeface="Open Sans"/>
            </a:endParaRPr>
          </a:p>
        </p:txBody>
      </p:sp>
      <p:pic>
        <p:nvPicPr>
          <p:cNvPr id="2121" name="Google Shape;2121;g275b50cf446_0_314"/>
          <p:cNvPicPr preferRelativeResize="0"/>
          <p:nvPr/>
        </p:nvPicPr>
        <p:blipFill rotWithShape="1">
          <a:blip r:embed="rId7">
            <a:alphaModFix/>
          </a:blip>
          <a:srcRect b="19591" l="26309" r="26209" t="14510"/>
          <a:stretch/>
        </p:blipFill>
        <p:spPr>
          <a:xfrm>
            <a:off x="8177350" y="2673050"/>
            <a:ext cx="814925" cy="1045126"/>
          </a:xfrm>
          <a:prstGeom prst="rect">
            <a:avLst/>
          </a:prstGeom>
          <a:noFill/>
          <a:ln>
            <a:noFill/>
          </a:ln>
        </p:spPr>
      </p:pic>
      <p:sp>
        <p:nvSpPr>
          <p:cNvPr id="2122" name="Google Shape;2122;g275b50cf446_0_3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4"/>
          <p:cNvSpPr txBox="1"/>
          <p:nvPr/>
        </p:nvSpPr>
        <p:spPr>
          <a:xfrm>
            <a:off x="2123825" y="960725"/>
            <a:ext cx="6509400" cy="992700"/>
          </a:xfrm>
          <a:prstGeom prst="rect">
            <a:avLst/>
          </a:prstGeom>
          <a:noFill/>
          <a:ln>
            <a:noFill/>
          </a:ln>
        </p:spPr>
        <p:txBody>
          <a:bodyPr anchorCtr="0" anchor="ctr" bIns="34275" lIns="68575" spcFirstLastPara="1" rIns="68575" wrap="square" tIns="34275">
            <a:spAutoFit/>
          </a:bodyPr>
          <a:lstStyle/>
          <a:p>
            <a:pPr indent="-342900" lvl="0" marL="342900" marR="0" rtl="0" algn="l">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Open Sans"/>
                <a:ea typeface="Open Sans"/>
                <a:cs typeface="Open Sans"/>
                <a:sym typeface="Open Sans"/>
              </a:rPr>
              <a:t>[2019 - 2024]</a:t>
            </a:r>
            <a:r>
              <a:rPr b="0" i="0" lang="en" sz="2000" u="none" cap="none" strike="noStrike">
                <a:solidFill>
                  <a:srgbClr val="FFFFFF"/>
                </a:solidFill>
                <a:latin typeface="Open Sans SemiBold"/>
                <a:ea typeface="Open Sans SemiBold"/>
                <a:cs typeface="Open Sans SemiBold"/>
                <a:sym typeface="Open Sans SemiBold"/>
              </a:rPr>
              <a:t> </a:t>
            </a:r>
            <a:endParaRPr b="0" i="0" sz="2000" u="none" cap="none" strike="noStrike">
              <a:solidFill>
                <a:srgbClr val="FFFFFF"/>
              </a:solidFill>
              <a:latin typeface="Open Sans SemiBold"/>
              <a:ea typeface="Open Sans SemiBold"/>
              <a:cs typeface="Open Sans SemiBold"/>
              <a:sym typeface="Open Sans SemiBold"/>
            </a:endParaRPr>
          </a:p>
          <a:p>
            <a:pPr indent="0" lvl="0" marL="400050" marR="0" rtl="0" algn="l">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Arial"/>
                <a:ea typeface="Arial"/>
                <a:cs typeface="Arial"/>
                <a:sym typeface="Arial"/>
              </a:rPr>
              <a:t>SMD Strategy for Data Management and Computing for Groundbreaking Science</a:t>
            </a:r>
            <a:endParaRPr b="0" i="0" sz="2000" u="none" cap="none" strike="noStrike">
              <a:solidFill>
                <a:srgbClr val="FFFFFF"/>
              </a:solidFill>
              <a:latin typeface="Arial"/>
              <a:ea typeface="Arial"/>
              <a:cs typeface="Arial"/>
              <a:sym typeface="Arial"/>
            </a:endParaRPr>
          </a:p>
        </p:txBody>
      </p:sp>
      <p:sp>
        <p:nvSpPr>
          <p:cNvPr id="2129" name="Google Shape;2129;p4"/>
          <p:cNvSpPr txBox="1"/>
          <p:nvPr/>
        </p:nvSpPr>
        <p:spPr>
          <a:xfrm>
            <a:off x="2007851" y="302563"/>
            <a:ext cx="49866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3600"/>
              <a:buFont typeface="Arial"/>
              <a:buNone/>
            </a:pPr>
            <a:r>
              <a:rPr b="1" i="0" lang="en" sz="3400" u="none" cap="none" strike="noStrike">
                <a:solidFill>
                  <a:srgbClr val="B096CB"/>
                </a:solidFill>
                <a:latin typeface="Open Sans"/>
                <a:ea typeface="Open Sans"/>
                <a:cs typeface="Open Sans"/>
                <a:sym typeface="Open Sans"/>
              </a:rPr>
              <a:t>Background</a:t>
            </a:r>
            <a:endParaRPr b="1" i="0" sz="3400" u="none" cap="none" strike="noStrike">
              <a:solidFill>
                <a:srgbClr val="B096CB"/>
              </a:solidFill>
              <a:latin typeface="Open Sans"/>
              <a:ea typeface="Open Sans"/>
              <a:cs typeface="Open Sans"/>
              <a:sym typeface="Open Sans"/>
            </a:endParaRPr>
          </a:p>
        </p:txBody>
      </p:sp>
      <p:sp>
        <p:nvSpPr>
          <p:cNvPr id="2130" name="Google Shape;2130;p4"/>
          <p:cNvSpPr txBox="1"/>
          <p:nvPr/>
        </p:nvSpPr>
        <p:spPr>
          <a:xfrm>
            <a:off x="2105300" y="3615925"/>
            <a:ext cx="6657600" cy="1108200"/>
          </a:xfrm>
          <a:prstGeom prst="rect">
            <a:avLst/>
          </a:prstGeom>
          <a:noFill/>
          <a:ln>
            <a:noFill/>
          </a:ln>
        </p:spPr>
        <p:txBody>
          <a:bodyPr anchorCtr="0" anchor="t" bIns="91425" lIns="171450" spcFirstLastPara="1" rIns="91425" wrap="square" tIns="91425">
            <a:spAutoFit/>
          </a:bodyPr>
          <a:lstStyle/>
          <a:p>
            <a:pPr indent="-342900" lvl="0" marL="34290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Open Sans"/>
                <a:ea typeface="Open Sans"/>
                <a:cs typeface="Open Sans"/>
                <a:sym typeface="Open Sans"/>
              </a:rPr>
              <a:t>[September, 2022]</a:t>
            </a:r>
            <a:r>
              <a:rPr b="0" i="0" lang="en" sz="2000" u="none" cap="none" strike="noStrike">
                <a:solidFill>
                  <a:schemeClr val="lt1"/>
                </a:solidFill>
                <a:latin typeface="Open Sans SemiBold"/>
                <a:ea typeface="Open Sans SemiBold"/>
                <a:cs typeface="Open Sans SemiBold"/>
                <a:sym typeface="Open Sans SemiBold"/>
              </a:rPr>
              <a:t> </a:t>
            </a:r>
            <a:endParaRPr b="0" i="0" sz="2000" u="none" cap="none" strike="noStrike">
              <a:solidFill>
                <a:schemeClr val="lt1"/>
              </a:solidFill>
              <a:latin typeface="Open Sans SemiBold"/>
              <a:ea typeface="Open Sans SemiBold"/>
              <a:cs typeface="Open Sans SemiBold"/>
              <a:sym typeface="Open Sans SemiBold"/>
            </a:endParaRPr>
          </a:p>
          <a:p>
            <a:pPr indent="0" lvl="0" marL="34290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Arial"/>
                <a:ea typeface="Arial"/>
                <a:cs typeface="Arial"/>
                <a:sym typeface="Arial"/>
              </a:rPr>
              <a:t>Scientific Information Policy for the Science Mission Directorate: </a:t>
            </a:r>
            <a:r>
              <a:rPr b="0" i="1" lang="en" sz="2000" u="none" cap="none" strike="noStrike">
                <a:solidFill>
                  <a:schemeClr val="lt1"/>
                </a:solidFill>
                <a:latin typeface="Arial"/>
                <a:ea typeface="Arial"/>
                <a:cs typeface="Arial"/>
                <a:sym typeface="Arial"/>
              </a:rPr>
              <a:t>SPD-41a</a:t>
            </a:r>
            <a:endParaRPr b="0" i="1" sz="2000" u="none" cap="none" strike="noStrike">
              <a:solidFill>
                <a:schemeClr val="lt1"/>
              </a:solidFill>
              <a:latin typeface="Arial"/>
              <a:ea typeface="Arial"/>
              <a:cs typeface="Arial"/>
              <a:sym typeface="Arial"/>
            </a:endParaRPr>
          </a:p>
        </p:txBody>
      </p:sp>
      <p:sp>
        <p:nvSpPr>
          <p:cNvPr id="2131" name="Google Shape;2131;p4"/>
          <p:cNvSpPr/>
          <p:nvPr/>
        </p:nvSpPr>
        <p:spPr>
          <a:xfrm>
            <a:off x="1413150" y="1100638"/>
            <a:ext cx="786300" cy="739200"/>
          </a:xfrm>
          <a:prstGeom prst="rightArrow">
            <a:avLst>
              <a:gd fmla="val 50000" name="adj1"/>
              <a:gd fmla="val 50000" name="adj2"/>
            </a:avLst>
          </a:prstGeom>
          <a:solidFill>
            <a:srgbClr val="B096C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2" name="Google Shape;2132;p4">
            <a:hlinkClick r:id="rId3"/>
          </p:cNvPr>
          <p:cNvPicPr preferRelativeResize="0"/>
          <p:nvPr/>
        </p:nvPicPr>
        <p:blipFill rotWithShape="1">
          <a:blip r:embed="rId4">
            <a:alphaModFix/>
          </a:blip>
          <a:srcRect b="0" l="0" r="0" t="0"/>
          <a:stretch/>
        </p:blipFill>
        <p:spPr>
          <a:xfrm>
            <a:off x="522300" y="765786"/>
            <a:ext cx="1035925" cy="1349025"/>
          </a:xfrm>
          <a:prstGeom prst="rect">
            <a:avLst/>
          </a:prstGeom>
          <a:noFill/>
          <a:ln>
            <a:noFill/>
          </a:ln>
          <a:effectLst>
            <a:outerShdw blurRad="57150" rotWithShape="0" algn="bl" dir="5400000" dist="19050">
              <a:srgbClr val="000000">
                <a:alpha val="49411"/>
              </a:srgbClr>
            </a:outerShdw>
          </a:effectLst>
        </p:spPr>
      </p:pic>
      <p:sp>
        <p:nvSpPr>
          <p:cNvPr id="2133" name="Google Shape;2133;p4"/>
          <p:cNvSpPr/>
          <p:nvPr/>
        </p:nvSpPr>
        <p:spPr>
          <a:xfrm>
            <a:off x="1413150" y="2454538"/>
            <a:ext cx="786300" cy="739200"/>
          </a:xfrm>
          <a:prstGeom prst="rightArrow">
            <a:avLst>
              <a:gd fmla="val 50000" name="adj1"/>
              <a:gd fmla="val 50000" name="adj2"/>
            </a:avLst>
          </a:prstGeom>
          <a:solidFill>
            <a:srgbClr val="B096C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4" name="Google Shape;2134;p4">
            <a:hlinkClick r:id="rId5"/>
          </p:cNvPr>
          <p:cNvPicPr preferRelativeResize="0"/>
          <p:nvPr/>
        </p:nvPicPr>
        <p:blipFill rotWithShape="1">
          <a:blip r:embed="rId6">
            <a:alphaModFix/>
          </a:blip>
          <a:srcRect b="0" l="0" r="0" t="0"/>
          <a:stretch/>
        </p:blipFill>
        <p:spPr>
          <a:xfrm>
            <a:off x="522302" y="2193920"/>
            <a:ext cx="1035926" cy="1342880"/>
          </a:xfrm>
          <a:prstGeom prst="rect">
            <a:avLst/>
          </a:prstGeom>
          <a:noFill/>
          <a:ln>
            <a:noFill/>
          </a:ln>
        </p:spPr>
      </p:pic>
      <p:sp>
        <p:nvSpPr>
          <p:cNvPr id="2135" name="Google Shape;2135;p4"/>
          <p:cNvSpPr/>
          <p:nvPr/>
        </p:nvSpPr>
        <p:spPr>
          <a:xfrm>
            <a:off x="1413150" y="3808438"/>
            <a:ext cx="786300" cy="739200"/>
          </a:xfrm>
          <a:prstGeom prst="rightArrow">
            <a:avLst>
              <a:gd fmla="val 50000" name="adj1"/>
              <a:gd fmla="val 50000" name="adj2"/>
            </a:avLst>
          </a:prstGeom>
          <a:solidFill>
            <a:srgbClr val="B096C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6" name="Google Shape;2136;p4">
            <a:hlinkClick r:id="rId7"/>
          </p:cNvPr>
          <p:cNvPicPr preferRelativeResize="0"/>
          <p:nvPr/>
        </p:nvPicPr>
        <p:blipFill rotWithShape="1">
          <a:blip r:embed="rId8">
            <a:alphaModFix/>
          </a:blip>
          <a:srcRect b="0" l="0" r="0" t="0"/>
          <a:stretch/>
        </p:blipFill>
        <p:spPr>
          <a:xfrm>
            <a:off x="522300" y="3615931"/>
            <a:ext cx="1035925" cy="1333695"/>
          </a:xfrm>
          <a:prstGeom prst="rect">
            <a:avLst/>
          </a:prstGeom>
          <a:noFill/>
          <a:ln>
            <a:noFill/>
          </a:ln>
        </p:spPr>
      </p:pic>
      <p:sp>
        <p:nvSpPr>
          <p:cNvPr id="2137" name="Google Shape;2137;p4"/>
          <p:cNvSpPr txBox="1"/>
          <p:nvPr/>
        </p:nvSpPr>
        <p:spPr>
          <a:xfrm>
            <a:off x="2123250" y="2212550"/>
            <a:ext cx="6657600" cy="1108200"/>
          </a:xfrm>
          <a:prstGeom prst="rect">
            <a:avLst/>
          </a:prstGeom>
          <a:noFill/>
          <a:ln>
            <a:noFill/>
          </a:ln>
        </p:spPr>
        <p:txBody>
          <a:bodyPr anchorCtr="0" anchor="t" bIns="91425" lIns="457200"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Open Sans"/>
                <a:ea typeface="Open Sans"/>
                <a:cs typeface="Open Sans"/>
                <a:sym typeface="Open Sans"/>
              </a:rPr>
              <a:t>[August, 2022]</a:t>
            </a:r>
            <a:r>
              <a:rPr b="0" i="0" lang="en" sz="2000" u="none" cap="none" strike="noStrike">
                <a:solidFill>
                  <a:schemeClr val="lt1"/>
                </a:solidFill>
                <a:latin typeface="Open Sans SemiBold"/>
                <a:ea typeface="Open Sans SemiBold"/>
                <a:cs typeface="Open Sans SemiBold"/>
                <a:sym typeface="Open Sans SemiBold"/>
              </a:rPr>
              <a:t> </a:t>
            </a:r>
            <a:endParaRPr b="0" i="0" sz="2000" u="none" cap="none" strike="noStrike">
              <a:solidFill>
                <a:schemeClr val="lt1"/>
              </a:solidFill>
              <a:latin typeface="Open Sans SemiBold"/>
              <a:ea typeface="Open Sans SemiBold"/>
              <a:cs typeface="Open Sans SemiBold"/>
              <a:sym typeface="Open Sans SemiBold"/>
            </a:endParaRPr>
          </a:p>
          <a:p>
            <a:pPr indent="0" lvl="0" marL="5715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Arial"/>
                <a:ea typeface="Arial"/>
                <a:cs typeface="Arial"/>
                <a:sym typeface="Arial"/>
              </a:rPr>
              <a:t>OSTP Memo: Ensuring Free, Immediate, and Equitable Access to Federally Funded Research</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sp>
        <p:nvSpPr>
          <p:cNvPr id="2142" name="Google Shape;2142;p5"/>
          <p:cNvSpPr txBox="1"/>
          <p:nvPr>
            <p:ph idx="4294967295" type="body"/>
          </p:nvPr>
        </p:nvSpPr>
        <p:spPr>
          <a:xfrm>
            <a:off x="2003700" y="0"/>
            <a:ext cx="6965400" cy="10851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b="1" lang="en" sz="3300">
                <a:solidFill>
                  <a:srgbClr val="B096CB"/>
                </a:solidFill>
                <a:latin typeface="Open Sans"/>
                <a:ea typeface="Open Sans"/>
                <a:cs typeface="Open Sans"/>
                <a:sym typeface="Open Sans"/>
              </a:rPr>
              <a:t>Office of the </a:t>
            </a:r>
            <a:endParaRPr b="1" sz="3300">
              <a:solidFill>
                <a:srgbClr val="B096CB"/>
              </a:solidFill>
              <a:latin typeface="Open Sans"/>
              <a:ea typeface="Open Sans"/>
              <a:cs typeface="Open Sans"/>
              <a:sym typeface="Open Sans"/>
            </a:endParaRPr>
          </a:p>
          <a:p>
            <a:pPr indent="0" lvl="0" marL="0" rtl="0" algn="l">
              <a:lnSpc>
                <a:spcPct val="100000"/>
              </a:lnSpc>
              <a:spcBef>
                <a:spcPts val="0"/>
              </a:spcBef>
              <a:spcAft>
                <a:spcPts val="0"/>
              </a:spcAft>
              <a:buClr>
                <a:schemeClr val="lt1"/>
              </a:buClr>
              <a:buSzPts val="1200"/>
              <a:buNone/>
            </a:pPr>
            <a:r>
              <a:rPr b="1" lang="en" sz="3300">
                <a:solidFill>
                  <a:srgbClr val="B096CB"/>
                </a:solidFill>
                <a:latin typeface="Open Sans"/>
                <a:ea typeface="Open Sans"/>
                <a:cs typeface="Open Sans"/>
                <a:sym typeface="Open Sans"/>
              </a:rPr>
              <a:t>Chief Science Data Officer</a:t>
            </a:r>
            <a:endParaRPr b="1" sz="3300">
              <a:solidFill>
                <a:srgbClr val="B096CB"/>
              </a:solidFill>
              <a:latin typeface="Open Sans"/>
              <a:ea typeface="Open Sans"/>
              <a:cs typeface="Open Sans"/>
              <a:sym typeface="Open Sans"/>
            </a:endParaRPr>
          </a:p>
        </p:txBody>
      </p:sp>
      <p:sp>
        <p:nvSpPr>
          <p:cNvPr id="2143" name="Google Shape;2143;p5"/>
          <p:cNvSpPr txBox="1"/>
          <p:nvPr>
            <p:ph idx="4294967295" type="body"/>
          </p:nvPr>
        </p:nvSpPr>
        <p:spPr>
          <a:xfrm>
            <a:off x="2198451" y="1142291"/>
            <a:ext cx="1923000" cy="4080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b="1" lang="en" sz="2200">
                <a:solidFill>
                  <a:schemeClr val="lt1"/>
                </a:solidFill>
                <a:latin typeface="Open Sans"/>
                <a:ea typeface="Open Sans"/>
                <a:cs typeface="Open Sans"/>
                <a:sym typeface="Open Sans"/>
              </a:rPr>
              <a:t>GOAL 1</a:t>
            </a:r>
            <a:endParaRPr b="1" sz="2200">
              <a:solidFill>
                <a:schemeClr val="lt1"/>
              </a:solidFill>
              <a:latin typeface="Open Sans"/>
              <a:ea typeface="Open Sans"/>
              <a:cs typeface="Open Sans"/>
              <a:sym typeface="Open Sans"/>
            </a:endParaRPr>
          </a:p>
        </p:txBody>
      </p:sp>
      <p:sp>
        <p:nvSpPr>
          <p:cNvPr id="2144" name="Google Shape;2144;p5"/>
          <p:cNvSpPr txBox="1"/>
          <p:nvPr>
            <p:ph idx="4294967295" type="body"/>
          </p:nvPr>
        </p:nvSpPr>
        <p:spPr>
          <a:xfrm>
            <a:off x="2450925" y="1500788"/>
            <a:ext cx="6484200" cy="7464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lang="en" sz="2200">
                <a:solidFill>
                  <a:schemeClr val="lt1"/>
                </a:solidFill>
              </a:rPr>
              <a:t>Develop and Implement Capabilities to Enable Open Science</a:t>
            </a:r>
            <a:endParaRPr sz="2200">
              <a:solidFill>
                <a:schemeClr val="lt1"/>
              </a:solidFill>
            </a:endParaRPr>
          </a:p>
        </p:txBody>
      </p:sp>
      <p:sp>
        <p:nvSpPr>
          <p:cNvPr id="2145" name="Google Shape;2145;p5"/>
          <p:cNvSpPr txBox="1"/>
          <p:nvPr>
            <p:ph idx="4294967295" type="body"/>
          </p:nvPr>
        </p:nvSpPr>
        <p:spPr>
          <a:xfrm>
            <a:off x="1817445" y="2476419"/>
            <a:ext cx="1923000" cy="4080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b="1" lang="en" sz="2200">
                <a:solidFill>
                  <a:schemeClr val="lt1"/>
                </a:solidFill>
                <a:latin typeface="Open Sans"/>
                <a:ea typeface="Open Sans"/>
                <a:cs typeface="Open Sans"/>
                <a:sym typeface="Open Sans"/>
              </a:rPr>
              <a:t>GOAL 2</a:t>
            </a:r>
            <a:endParaRPr b="1" sz="2200">
              <a:solidFill>
                <a:schemeClr val="lt1"/>
              </a:solidFill>
              <a:latin typeface="Open Sans"/>
              <a:ea typeface="Open Sans"/>
              <a:cs typeface="Open Sans"/>
              <a:sym typeface="Open Sans"/>
            </a:endParaRPr>
          </a:p>
        </p:txBody>
      </p:sp>
      <p:sp>
        <p:nvSpPr>
          <p:cNvPr id="2146" name="Google Shape;2146;p5"/>
          <p:cNvSpPr/>
          <p:nvPr/>
        </p:nvSpPr>
        <p:spPr>
          <a:xfrm flipH="1">
            <a:off x="1535850" y="1426650"/>
            <a:ext cx="1263900" cy="3071400"/>
          </a:xfrm>
          <a:prstGeom prst="arc">
            <a:avLst>
              <a:gd fmla="val 16891143" name="adj1"/>
              <a:gd fmla="val 4753357" name="adj2"/>
            </a:avLst>
          </a:prstGeom>
          <a:noFill/>
          <a:ln cap="flat" cmpd="sng" w="2857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47" name="Google Shape;2147;p5"/>
          <p:cNvSpPr txBox="1"/>
          <p:nvPr>
            <p:ph idx="4294967295" type="body"/>
          </p:nvPr>
        </p:nvSpPr>
        <p:spPr>
          <a:xfrm>
            <a:off x="1998802" y="3712240"/>
            <a:ext cx="1560300" cy="4080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b="1" lang="en" sz="2200">
                <a:solidFill>
                  <a:schemeClr val="lt1"/>
                </a:solidFill>
                <a:latin typeface="Open Sans"/>
                <a:ea typeface="Open Sans"/>
                <a:cs typeface="Open Sans"/>
                <a:sym typeface="Open Sans"/>
              </a:rPr>
              <a:t>GOAL 3</a:t>
            </a:r>
            <a:endParaRPr b="1" sz="2200">
              <a:solidFill>
                <a:schemeClr val="lt1"/>
              </a:solidFill>
              <a:latin typeface="Open Sans"/>
              <a:ea typeface="Open Sans"/>
              <a:cs typeface="Open Sans"/>
              <a:sym typeface="Open Sans"/>
            </a:endParaRPr>
          </a:p>
        </p:txBody>
      </p:sp>
      <p:sp>
        <p:nvSpPr>
          <p:cNvPr id="2148" name="Google Shape;2148;p5"/>
          <p:cNvSpPr txBox="1"/>
          <p:nvPr>
            <p:ph idx="4294967295" type="body"/>
          </p:nvPr>
        </p:nvSpPr>
        <p:spPr>
          <a:xfrm>
            <a:off x="2421100" y="2779625"/>
            <a:ext cx="6788700" cy="7464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lang="en" sz="2200">
                <a:solidFill>
                  <a:schemeClr val="lt1"/>
                </a:solidFill>
              </a:rPr>
              <a:t>Continuous Evolution of Data and Computing Systems</a:t>
            </a:r>
            <a:endParaRPr sz="2200">
              <a:solidFill>
                <a:schemeClr val="lt1"/>
              </a:solidFill>
            </a:endParaRPr>
          </a:p>
        </p:txBody>
      </p:sp>
      <p:sp>
        <p:nvSpPr>
          <p:cNvPr id="2149" name="Google Shape;2149;p5"/>
          <p:cNvSpPr/>
          <p:nvPr/>
        </p:nvSpPr>
        <p:spPr>
          <a:xfrm>
            <a:off x="1743050" y="1318425"/>
            <a:ext cx="455400" cy="468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0" name="Google Shape;2150;p5"/>
          <p:cNvSpPr txBox="1"/>
          <p:nvPr>
            <p:ph idx="4294967295" type="body"/>
          </p:nvPr>
        </p:nvSpPr>
        <p:spPr>
          <a:xfrm>
            <a:off x="2421100" y="4058450"/>
            <a:ext cx="6875400" cy="7464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0"/>
              </a:spcBef>
              <a:spcAft>
                <a:spcPts val="0"/>
              </a:spcAft>
              <a:buClr>
                <a:schemeClr val="lt1"/>
              </a:buClr>
              <a:buSzPts val="1200"/>
              <a:buNone/>
            </a:pPr>
            <a:r>
              <a:rPr lang="en" sz="2200">
                <a:solidFill>
                  <a:schemeClr val="lt1"/>
                </a:solidFill>
              </a:rPr>
              <a:t>Harness the Community and Strategic Partnerships for Innovation</a:t>
            </a:r>
            <a:endParaRPr sz="2200">
              <a:solidFill>
                <a:schemeClr val="lt1"/>
              </a:solidFill>
            </a:endParaRPr>
          </a:p>
        </p:txBody>
      </p:sp>
      <p:sp>
        <p:nvSpPr>
          <p:cNvPr id="2151" name="Google Shape;2151;p5"/>
          <p:cNvSpPr/>
          <p:nvPr/>
        </p:nvSpPr>
        <p:spPr>
          <a:xfrm>
            <a:off x="1330300" y="2647950"/>
            <a:ext cx="455400" cy="468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2" name="Google Shape;2152;p5"/>
          <p:cNvSpPr/>
          <p:nvPr/>
        </p:nvSpPr>
        <p:spPr>
          <a:xfrm>
            <a:off x="1646525" y="4072250"/>
            <a:ext cx="455400" cy="468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grpSp>
        <p:nvGrpSpPr>
          <p:cNvPr id="2158" name="Google Shape;2158;p9"/>
          <p:cNvGrpSpPr/>
          <p:nvPr/>
        </p:nvGrpSpPr>
        <p:grpSpPr>
          <a:xfrm>
            <a:off x="0" y="1501544"/>
            <a:ext cx="4149121" cy="1604525"/>
            <a:chOff x="-1016000" y="2002059"/>
            <a:chExt cx="5532161" cy="2139366"/>
          </a:xfrm>
        </p:grpSpPr>
        <p:sp>
          <p:nvSpPr>
            <p:cNvPr id="2159" name="Google Shape;2159;p9"/>
            <p:cNvSpPr/>
            <p:nvPr/>
          </p:nvSpPr>
          <p:spPr>
            <a:xfrm>
              <a:off x="-1016000" y="2002059"/>
              <a:ext cx="5532120" cy="2139366"/>
            </a:xfrm>
            <a:custGeom>
              <a:rect b="b" l="l" r="r" t="t"/>
              <a:pathLst>
                <a:path extrusionOk="0" h="2139366" w="5532120">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60" name="Google Shape;2160;p9"/>
            <p:cNvSpPr/>
            <p:nvPr/>
          </p:nvSpPr>
          <p:spPr>
            <a:xfrm>
              <a:off x="3884961" y="2002059"/>
              <a:ext cx="631200" cy="674700"/>
            </a:xfrm>
            <a:prstGeom prst="rtTriangle">
              <a:avLst/>
            </a:prstGeom>
            <a:solidFill>
              <a:srgbClr val="4B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161" name="Google Shape;2161;p9"/>
          <p:cNvSpPr txBox="1"/>
          <p:nvPr>
            <p:ph type="title"/>
          </p:nvPr>
        </p:nvSpPr>
        <p:spPr>
          <a:xfrm>
            <a:off x="508444" y="1935113"/>
            <a:ext cx="3640800" cy="11220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lt1"/>
              </a:buClr>
              <a:buSzPts val="3000"/>
              <a:buFont typeface="Arial"/>
              <a:buNone/>
            </a:pPr>
            <a:r>
              <a:rPr lang="en"/>
              <a:t>Policy &amp; </a:t>
            </a:r>
            <a:endParaRPr/>
          </a:p>
          <a:p>
            <a:pPr indent="0" lvl="0" marL="0" rtl="0" algn="l">
              <a:lnSpc>
                <a:spcPct val="90000"/>
              </a:lnSpc>
              <a:spcBef>
                <a:spcPts val="0"/>
              </a:spcBef>
              <a:spcAft>
                <a:spcPts val="0"/>
              </a:spcAft>
              <a:buClr>
                <a:schemeClr val="lt1"/>
              </a:buClr>
              <a:buSzPts val="3000"/>
              <a:buFont typeface="Arial"/>
              <a:buNone/>
            </a:pPr>
            <a:r>
              <a:rPr lang="en"/>
              <a:t>Governance</a:t>
            </a:r>
            <a:endParaRPr/>
          </a:p>
          <a:p>
            <a:pPr indent="0" lvl="0" marL="0" rtl="0" algn="l">
              <a:lnSpc>
                <a:spcPct val="90000"/>
              </a:lnSpc>
              <a:spcBef>
                <a:spcPts val="0"/>
              </a:spcBef>
              <a:spcAft>
                <a:spcPts val="0"/>
              </a:spcAft>
              <a:buClr>
                <a:schemeClr val="lt1"/>
              </a:buClr>
              <a:buSzPts val="3000"/>
              <a:buFont typeface="Arial"/>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5" name="Shape 2165"/>
        <p:cNvGrpSpPr/>
        <p:nvPr/>
      </p:nvGrpSpPr>
      <p:grpSpPr>
        <a:xfrm>
          <a:off x="0" y="0"/>
          <a:ext cx="0" cy="0"/>
          <a:chOff x="0" y="0"/>
          <a:chExt cx="0" cy="0"/>
        </a:xfrm>
      </p:grpSpPr>
      <p:sp>
        <p:nvSpPr>
          <p:cNvPr id="2166" name="Google Shape;2166;g275b50cf446_0_846"/>
          <p:cNvSpPr txBox="1"/>
          <p:nvPr/>
        </p:nvSpPr>
        <p:spPr>
          <a:xfrm>
            <a:off x="226100" y="621575"/>
            <a:ext cx="80220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000">
                <a:solidFill>
                  <a:srgbClr val="B096CB"/>
                </a:solidFill>
              </a:rPr>
              <a:t>Don’t Panic</a:t>
            </a:r>
            <a:endParaRPr b="1" sz="3000">
              <a:solidFill>
                <a:srgbClr val="B096CB"/>
              </a:solidFill>
            </a:endParaRPr>
          </a:p>
        </p:txBody>
      </p:sp>
      <p:sp>
        <p:nvSpPr>
          <p:cNvPr id="2167" name="Google Shape;2167;g275b50cf446_0_846"/>
          <p:cNvSpPr txBox="1"/>
          <p:nvPr/>
        </p:nvSpPr>
        <p:spPr>
          <a:xfrm>
            <a:off x="293075" y="1267300"/>
            <a:ext cx="8159400" cy="30591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rgbClr val="FFFFFF"/>
              </a:buClr>
              <a:buSzPts val="2100"/>
              <a:buChar char="●"/>
            </a:pPr>
            <a:r>
              <a:rPr lang="en" sz="2100">
                <a:solidFill>
                  <a:srgbClr val="FFFFFF"/>
                </a:solidFill>
              </a:rPr>
              <a:t>Many groups are already fully compliant with Open Science requirements  and there are already many options for how to share your science. </a:t>
            </a:r>
            <a:endParaRPr sz="2100">
              <a:solidFill>
                <a:srgbClr val="FFFFFF"/>
              </a:solidFill>
            </a:endParaRPr>
          </a:p>
          <a:p>
            <a:pPr indent="-361950" lvl="0" marL="457200" rtl="0" algn="l">
              <a:lnSpc>
                <a:spcPct val="115000"/>
              </a:lnSpc>
              <a:spcBef>
                <a:spcPts val="0"/>
              </a:spcBef>
              <a:spcAft>
                <a:spcPts val="0"/>
              </a:spcAft>
              <a:buClr>
                <a:srgbClr val="FFFFFF"/>
              </a:buClr>
              <a:buSzPts val="2100"/>
              <a:buChar char="●"/>
            </a:pPr>
            <a:r>
              <a:rPr lang="en" sz="2100">
                <a:solidFill>
                  <a:srgbClr val="FFFFFF"/>
                </a:solidFill>
              </a:rPr>
              <a:t>The new requirements are on SMD and flow down to NEW projects.</a:t>
            </a:r>
            <a:endParaRPr sz="2100">
              <a:solidFill>
                <a:srgbClr val="FFFFFF"/>
              </a:solidFill>
            </a:endParaRPr>
          </a:p>
          <a:p>
            <a:pPr indent="-355600" lvl="0" marL="457200" rtl="0" algn="l">
              <a:lnSpc>
                <a:spcPct val="115000"/>
              </a:lnSpc>
              <a:spcBef>
                <a:spcPts val="0"/>
              </a:spcBef>
              <a:spcAft>
                <a:spcPts val="0"/>
              </a:spcAft>
              <a:buClr>
                <a:schemeClr val="lt1"/>
              </a:buClr>
              <a:buSzPts val="2000"/>
              <a:buChar char="●"/>
            </a:pPr>
            <a:r>
              <a:rPr lang="en" sz="2000">
                <a:solidFill>
                  <a:schemeClr val="lt1"/>
                </a:solidFill>
              </a:rPr>
              <a:t>Existing grants and missions are not required to adopt new guidance, but they are encouraged to do so if feasible with available resources.  </a:t>
            </a:r>
            <a:endParaRPr sz="2100">
              <a:solidFill>
                <a:srgbClr val="FFFFFF"/>
              </a:solidFill>
            </a:endParaRPr>
          </a:p>
        </p:txBody>
      </p:sp>
      <p:sp>
        <p:nvSpPr>
          <p:cNvPr id="2168" name="Google Shape;2168;g275b50cf446_0_8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169" name="Google Shape;2169;g275b50cf446_0_846"/>
          <p:cNvSpPr txBox="1"/>
          <p:nvPr/>
        </p:nvSpPr>
        <p:spPr>
          <a:xfrm>
            <a:off x="1083475" y="4402525"/>
            <a:ext cx="72855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rgbClr val="B096CB"/>
                </a:solidFill>
              </a:rPr>
              <a:t>You are already doing a great job of being Open!</a:t>
            </a:r>
            <a:endParaRPr b="1" sz="2400">
              <a:solidFill>
                <a:srgbClr val="B096C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g275b50cf446_0_1107"/>
          <p:cNvSpPr txBox="1"/>
          <p:nvPr/>
        </p:nvSpPr>
        <p:spPr>
          <a:xfrm>
            <a:off x="226100" y="581975"/>
            <a:ext cx="84168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solidFill>
                  <a:srgbClr val="B096CB"/>
                </a:solidFill>
              </a:rPr>
              <a:t>SPD-41a is SMD’s updated Scientific Information Policy.</a:t>
            </a:r>
            <a:endParaRPr b="1" sz="2300">
              <a:solidFill>
                <a:srgbClr val="B096CB"/>
              </a:solidFill>
            </a:endParaRPr>
          </a:p>
        </p:txBody>
      </p:sp>
      <p:sp>
        <p:nvSpPr>
          <p:cNvPr id="2175" name="Google Shape;2175;g275b50cf446_0_1107"/>
          <p:cNvSpPr txBox="1"/>
          <p:nvPr/>
        </p:nvSpPr>
        <p:spPr>
          <a:xfrm>
            <a:off x="293075" y="1104375"/>
            <a:ext cx="8022000" cy="35463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FFFFFF"/>
              </a:buClr>
              <a:buSzPts val="1600"/>
              <a:buChar char="●"/>
            </a:pPr>
            <a:r>
              <a:rPr lang="en" sz="1600" u="sng">
                <a:solidFill>
                  <a:srgbClr val="BBCBEF"/>
                </a:solidFill>
                <a:hlinkClick r:id="rId3">
                  <a:extLst>
                    <a:ext uri="{A12FA001-AC4F-418D-AE19-62706E023703}">
                      <ahyp:hlinkClr val="tx"/>
                    </a:ext>
                  </a:extLst>
                </a:hlinkClick>
              </a:rPr>
              <a:t>SPD-41a</a:t>
            </a:r>
            <a:r>
              <a:rPr lang="en" sz="1600">
                <a:solidFill>
                  <a:srgbClr val="FFFFFF"/>
                </a:solidFill>
              </a:rPr>
              <a:t> updates the previously released</a:t>
            </a:r>
            <a:r>
              <a:rPr lang="en" sz="1600">
                <a:solidFill>
                  <a:srgbClr val="FFFFFF"/>
                </a:solidFill>
                <a:uFill>
                  <a:noFill/>
                </a:uFill>
                <a:hlinkClick r:id="rId4">
                  <a:extLst>
                    <a:ext uri="{A12FA001-AC4F-418D-AE19-62706E023703}">
                      <ahyp:hlinkClr val="tx"/>
                    </a:ext>
                  </a:extLst>
                </a:hlinkClick>
              </a:rPr>
              <a:t> </a:t>
            </a:r>
            <a:r>
              <a:rPr lang="en" sz="1600" u="sng">
                <a:solidFill>
                  <a:srgbClr val="BBCBEF"/>
                </a:solidFill>
                <a:hlinkClick r:id="rId5">
                  <a:extLst>
                    <a:ext uri="{A12FA001-AC4F-418D-AE19-62706E023703}">
                      <ahyp:hlinkClr val="tx"/>
                    </a:ext>
                  </a:extLst>
                </a:hlinkClick>
              </a:rPr>
              <a:t>SPD-41</a:t>
            </a:r>
            <a:r>
              <a:rPr lang="en" sz="1600">
                <a:solidFill>
                  <a:srgbClr val="FFFFFF"/>
                </a:solidFill>
              </a:rPr>
              <a:t>, which consolidated existing Federal and NASA policy on sharing scientific information. </a:t>
            </a:r>
            <a:endParaRPr sz="1600">
              <a:solidFill>
                <a:srgbClr val="FFFFFF"/>
              </a:solidFill>
            </a:endParaRPr>
          </a:p>
          <a:p>
            <a:pPr indent="0" lvl="0" marL="0" rtl="0" algn="l">
              <a:lnSpc>
                <a:spcPct val="115000"/>
              </a:lnSpc>
              <a:spcBef>
                <a:spcPts val="0"/>
              </a:spcBef>
              <a:spcAft>
                <a:spcPts val="0"/>
              </a:spcAft>
              <a:buNone/>
            </a:pPr>
            <a:r>
              <a:t/>
            </a:r>
            <a:endParaRPr sz="1600">
              <a:solidFill>
                <a:srgbClr val="FFFFFF"/>
              </a:solidFill>
            </a:endParaRPr>
          </a:p>
          <a:p>
            <a:pPr indent="-330200" lvl="0" marL="457200" rtl="0" algn="l">
              <a:lnSpc>
                <a:spcPct val="115000"/>
              </a:lnSpc>
              <a:spcBef>
                <a:spcPts val="0"/>
              </a:spcBef>
              <a:spcAft>
                <a:spcPts val="0"/>
              </a:spcAft>
              <a:buClr>
                <a:srgbClr val="FFFFFF"/>
              </a:buClr>
              <a:buSzPts val="1600"/>
              <a:buChar char="●"/>
            </a:pPr>
            <a:r>
              <a:rPr lang="en" sz="1600">
                <a:solidFill>
                  <a:srgbClr val="FFFFFF"/>
                </a:solidFill>
              </a:rPr>
              <a:t>Policy updates were developed with:</a:t>
            </a:r>
            <a:endParaRPr sz="1600">
              <a:solidFill>
                <a:srgbClr val="FFFFFF"/>
              </a:solidFill>
            </a:endParaRPr>
          </a:p>
          <a:p>
            <a:pPr indent="-330200" lvl="1" marL="914400" rtl="0" algn="l">
              <a:lnSpc>
                <a:spcPct val="115000"/>
              </a:lnSpc>
              <a:spcBef>
                <a:spcPts val="0"/>
              </a:spcBef>
              <a:spcAft>
                <a:spcPts val="0"/>
              </a:spcAft>
              <a:buClr>
                <a:srgbClr val="FFFFFF"/>
              </a:buClr>
              <a:buSzPts val="1600"/>
              <a:buChar char="○"/>
            </a:pPr>
            <a:r>
              <a:rPr lang="en" sz="1600">
                <a:solidFill>
                  <a:srgbClr val="FFFFFF"/>
                </a:solidFill>
              </a:rPr>
              <a:t>Science Mission Directorate (SMD) community input via workshops and RFIs</a:t>
            </a:r>
            <a:endParaRPr sz="1600">
              <a:solidFill>
                <a:srgbClr val="FFFFFF"/>
              </a:solidFill>
            </a:endParaRPr>
          </a:p>
          <a:p>
            <a:pPr indent="-330200" lvl="2" marL="1371600" rtl="0" algn="l">
              <a:lnSpc>
                <a:spcPct val="115000"/>
              </a:lnSpc>
              <a:spcBef>
                <a:spcPts val="0"/>
              </a:spcBef>
              <a:spcAft>
                <a:spcPts val="0"/>
              </a:spcAft>
              <a:buClr>
                <a:srgbClr val="FFFFFF"/>
              </a:buClr>
              <a:buSzPts val="1600"/>
              <a:buChar char="■"/>
            </a:pPr>
            <a:r>
              <a:rPr lang="en" sz="1600">
                <a:solidFill>
                  <a:srgbClr val="FFFFFF"/>
                </a:solidFill>
              </a:rPr>
              <a:t>Input from our data repositories and missions</a:t>
            </a:r>
            <a:endParaRPr sz="1600">
              <a:solidFill>
                <a:srgbClr val="FFFFFF"/>
              </a:solidFill>
            </a:endParaRPr>
          </a:p>
          <a:p>
            <a:pPr indent="-330200" lvl="1" marL="914400" rtl="0" algn="l">
              <a:lnSpc>
                <a:spcPct val="115000"/>
              </a:lnSpc>
              <a:spcBef>
                <a:spcPts val="0"/>
              </a:spcBef>
              <a:spcAft>
                <a:spcPts val="0"/>
              </a:spcAft>
              <a:buClr>
                <a:srgbClr val="FFFFFF"/>
              </a:buClr>
              <a:buSzPts val="1600"/>
              <a:buChar char="○"/>
            </a:pPr>
            <a:r>
              <a:rPr lang="en" sz="1600">
                <a:solidFill>
                  <a:srgbClr val="FFFFFF"/>
                </a:solidFill>
              </a:rPr>
              <a:t>National Academies studies</a:t>
            </a:r>
            <a:endParaRPr sz="1600">
              <a:solidFill>
                <a:srgbClr val="FFFFFF"/>
              </a:solidFill>
            </a:endParaRPr>
          </a:p>
          <a:p>
            <a:pPr indent="-330200" lvl="1" marL="914400" rtl="0" algn="l">
              <a:lnSpc>
                <a:spcPct val="115000"/>
              </a:lnSpc>
              <a:spcBef>
                <a:spcPts val="0"/>
              </a:spcBef>
              <a:spcAft>
                <a:spcPts val="0"/>
              </a:spcAft>
              <a:buClr>
                <a:srgbClr val="FFFFFF"/>
              </a:buClr>
              <a:buSzPts val="1600"/>
              <a:buChar char="○"/>
            </a:pPr>
            <a:r>
              <a:rPr lang="en" sz="1600">
                <a:solidFill>
                  <a:srgbClr val="FFFFFF"/>
                </a:solidFill>
              </a:rPr>
              <a:t>White House OSTP Memo on </a:t>
            </a:r>
            <a:r>
              <a:rPr lang="en" sz="1600" u="sng">
                <a:solidFill>
                  <a:schemeClr val="hlink"/>
                </a:solidFill>
                <a:hlinkClick r:id="rId6"/>
              </a:rPr>
              <a:t>Ensuring Free, Immediate, and Equitable Access to Federally Funded Research</a:t>
            </a:r>
            <a:endParaRPr sz="1600">
              <a:solidFill>
                <a:srgbClr val="FFFFFF"/>
              </a:solidFill>
            </a:endParaRPr>
          </a:p>
          <a:p>
            <a:pPr indent="0" lvl="0" marL="914400" rtl="0" algn="l">
              <a:lnSpc>
                <a:spcPct val="115000"/>
              </a:lnSpc>
              <a:spcBef>
                <a:spcPts val="0"/>
              </a:spcBef>
              <a:spcAft>
                <a:spcPts val="0"/>
              </a:spcAft>
              <a:buNone/>
            </a:pPr>
            <a:r>
              <a:t/>
            </a:r>
            <a:endParaRPr sz="1600">
              <a:solidFill>
                <a:srgbClr val="FFFFFF"/>
              </a:solidFill>
            </a:endParaRPr>
          </a:p>
          <a:p>
            <a:pPr indent="-330200" lvl="0" marL="457200" rtl="0" algn="l">
              <a:lnSpc>
                <a:spcPct val="115000"/>
              </a:lnSpc>
              <a:spcBef>
                <a:spcPts val="0"/>
              </a:spcBef>
              <a:spcAft>
                <a:spcPts val="0"/>
              </a:spcAft>
              <a:buClr>
                <a:srgbClr val="FFFFFF"/>
              </a:buClr>
              <a:buSzPts val="1600"/>
              <a:buChar char="●"/>
            </a:pPr>
            <a:r>
              <a:rPr lang="en" sz="1600">
                <a:solidFill>
                  <a:srgbClr val="FFFFFF"/>
                </a:solidFill>
              </a:rPr>
              <a:t>One component of SMD’s </a:t>
            </a:r>
            <a:r>
              <a:rPr lang="en" sz="1600" u="sng">
                <a:solidFill>
                  <a:schemeClr val="hlink"/>
                </a:solidFill>
                <a:hlinkClick r:id="rId7"/>
              </a:rPr>
              <a:t>Open-Source Science Initiative</a:t>
            </a:r>
            <a:r>
              <a:rPr lang="en" sz="1600">
                <a:solidFill>
                  <a:srgbClr val="FFFFFF"/>
                </a:solidFill>
              </a:rPr>
              <a:t> (OSSI)</a:t>
            </a:r>
            <a:endParaRPr sz="1600">
              <a:solidFill>
                <a:srgbClr val="FFFFFF"/>
              </a:solidFill>
            </a:endParaRPr>
          </a:p>
          <a:p>
            <a:pPr indent="0" lvl="0" marL="457200" rtl="0" algn="l">
              <a:lnSpc>
                <a:spcPct val="115000"/>
              </a:lnSpc>
              <a:spcBef>
                <a:spcPts val="0"/>
              </a:spcBef>
              <a:spcAft>
                <a:spcPts val="0"/>
              </a:spcAft>
              <a:buNone/>
            </a:pPr>
            <a:r>
              <a:t/>
            </a:r>
            <a:endParaRPr sz="1600">
              <a:solidFill>
                <a:srgbClr val="FFFFFF"/>
              </a:solidFill>
            </a:endParaRPr>
          </a:p>
        </p:txBody>
      </p:sp>
      <p:pic>
        <p:nvPicPr>
          <p:cNvPr id="2176" name="Google Shape;2176;g275b50cf446_0_1107"/>
          <p:cNvPicPr preferRelativeResize="0"/>
          <p:nvPr/>
        </p:nvPicPr>
        <p:blipFill>
          <a:blip r:embed="rId8">
            <a:alphaModFix/>
          </a:blip>
          <a:stretch>
            <a:fillRect/>
          </a:stretch>
        </p:blipFill>
        <p:spPr>
          <a:xfrm>
            <a:off x="7152775" y="3533650"/>
            <a:ext cx="1343025" cy="1219200"/>
          </a:xfrm>
          <a:prstGeom prst="rect">
            <a:avLst/>
          </a:prstGeom>
          <a:noFill/>
          <a:ln>
            <a:noFill/>
          </a:ln>
        </p:spPr>
      </p:pic>
      <p:sp>
        <p:nvSpPr>
          <p:cNvPr id="2177" name="Google Shape;2177;g275b50cf446_0_1107"/>
          <p:cNvSpPr txBox="1"/>
          <p:nvPr/>
        </p:nvSpPr>
        <p:spPr>
          <a:xfrm>
            <a:off x="2148600" y="4439025"/>
            <a:ext cx="4999200" cy="4311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800"/>
              </a:spcBef>
              <a:spcAft>
                <a:spcPts val="0"/>
              </a:spcAft>
              <a:buNone/>
            </a:pPr>
            <a:r>
              <a:rPr lang="en" sz="1600" u="sng">
                <a:solidFill>
                  <a:schemeClr val="hlink"/>
                </a:solidFill>
                <a:hlinkClick r:id="rId9"/>
              </a:rPr>
              <a:t>Scientific Information Policy Website</a:t>
            </a:r>
            <a:endParaRPr sz="1600">
              <a:solidFill>
                <a:srgbClr val="B096CB"/>
              </a:solidFill>
            </a:endParaRPr>
          </a:p>
        </p:txBody>
      </p:sp>
      <p:sp>
        <p:nvSpPr>
          <p:cNvPr id="2178" name="Google Shape;2178;g275b50cf446_0_110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2" name="Shape 2182"/>
        <p:cNvGrpSpPr/>
        <p:nvPr/>
      </p:nvGrpSpPr>
      <p:grpSpPr>
        <a:xfrm>
          <a:off x="0" y="0"/>
          <a:ext cx="0" cy="0"/>
          <a:chOff x="0" y="0"/>
          <a:chExt cx="0" cy="0"/>
        </a:xfrm>
      </p:grpSpPr>
      <p:sp>
        <p:nvSpPr>
          <p:cNvPr id="2183" name="Google Shape;2183;g25212617b6d_0_254"/>
          <p:cNvSpPr txBox="1"/>
          <p:nvPr/>
        </p:nvSpPr>
        <p:spPr>
          <a:xfrm>
            <a:off x="67831" y="464759"/>
            <a:ext cx="87414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300"/>
              <a:buFont typeface="Arial"/>
              <a:buNone/>
            </a:pPr>
            <a:r>
              <a:rPr b="1" i="0" lang="en" sz="2300" u="none" cap="none" strike="noStrike">
                <a:solidFill>
                  <a:srgbClr val="B096CB"/>
                </a:solidFill>
                <a:latin typeface="Arial"/>
                <a:ea typeface="Arial"/>
                <a:cs typeface="Arial"/>
                <a:sym typeface="Arial"/>
              </a:rPr>
              <a:t>SPD-41a is SMD’s updated Scientific Information Policy</a:t>
            </a:r>
            <a:endParaRPr b="1" i="0" sz="2300" u="none" cap="none" strike="noStrike">
              <a:solidFill>
                <a:srgbClr val="B096CB"/>
              </a:solidFill>
              <a:latin typeface="Arial"/>
              <a:ea typeface="Arial"/>
              <a:cs typeface="Arial"/>
              <a:sym typeface="Arial"/>
            </a:endParaRPr>
          </a:p>
        </p:txBody>
      </p:sp>
      <p:sp>
        <p:nvSpPr>
          <p:cNvPr id="2184" name="Google Shape;2184;g25212617b6d_0_254"/>
          <p:cNvSpPr txBox="1"/>
          <p:nvPr/>
        </p:nvSpPr>
        <p:spPr>
          <a:xfrm>
            <a:off x="67838" y="950700"/>
            <a:ext cx="91440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SPD-41a is</a:t>
            </a:r>
            <a:r>
              <a:rPr b="0" i="1" lang="en" sz="1800" u="none" cap="none" strike="noStrike">
                <a:solidFill>
                  <a:schemeClr val="lt1"/>
                </a:solidFill>
                <a:latin typeface="Arial"/>
                <a:ea typeface="Arial"/>
                <a:cs typeface="Arial"/>
                <a:sym typeface="Arial"/>
              </a:rPr>
              <a:t> forward looking</a:t>
            </a:r>
            <a:r>
              <a:rPr b="0" i="0" lang="en" sz="1800" u="none" cap="none" strike="noStrike">
                <a:solidFill>
                  <a:schemeClr val="lt1"/>
                </a:solidFill>
                <a:latin typeface="Arial"/>
                <a:ea typeface="Arial"/>
                <a:cs typeface="Arial"/>
                <a:sym typeface="Arial"/>
              </a:rPr>
              <a:t> and will apply to all future SMD-funded scientific activities</a:t>
            </a:r>
            <a:endParaRPr b="0" i="0" sz="18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85" name="Google Shape;2185;g25212617b6d_0_254"/>
          <p:cNvSpPr txBox="1"/>
          <p:nvPr/>
        </p:nvSpPr>
        <p:spPr>
          <a:xfrm>
            <a:off x="291375" y="1528688"/>
            <a:ext cx="8561400" cy="3372900"/>
          </a:xfrm>
          <a:prstGeom prst="rect">
            <a:avLst/>
          </a:prstGeom>
          <a:noFill/>
          <a:ln cap="flat" cmpd="sng" w="38100">
            <a:solidFill>
              <a:srgbClr val="66487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1600"/>
              </a:spcBef>
              <a:spcAft>
                <a:spcPts val="0"/>
              </a:spcAft>
              <a:buClr>
                <a:srgbClr val="000000"/>
              </a:buClr>
              <a:buSzPts val="1900"/>
              <a:buFont typeface="Arial"/>
              <a:buNone/>
            </a:pPr>
            <a:r>
              <a:rPr b="1" i="0" lang="en" sz="1900" u="none" cap="none" strike="noStrike">
                <a:solidFill>
                  <a:srgbClr val="B096CB"/>
                </a:solidFill>
                <a:latin typeface="Arial"/>
                <a:ea typeface="Arial"/>
                <a:cs typeface="Arial"/>
                <a:sym typeface="Arial"/>
              </a:rPr>
              <a:t>Major Policy Updates</a:t>
            </a:r>
            <a:endParaRPr b="1" i="0" sz="1900" u="none" cap="none" strike="noStrike">
              <a:solidFill>
                <a:srgbClr val="B096CB"/>
              </a:solidFill>
              <a:latin typeface="Arial"/>
              <a:ea typeface="Arial"/>
              <a:cs typeface="Arial"/>
              <a:sym typeface="Arial"/>
            </a:endParaRPr>
          </a:p>
          <a:p>
            <a:pPr indent="-349250" lvl="0" marL="457200" marR="0" rtl="0" algn="l">
              <a:lnSpc>
                <a:spcPct val="115000"/>
              </a:lnSpc>
              <a:spcBef>
                <a:spcPts val="160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Peer-reviewed publications are made openly available with no embargo period.  </a:t>
            </a:r>
            <a:endParaRPr b="0" i="0" sz="1900" u="none" cap="none" strike="noStrike">
              <a:solidFill>
                <a:schemeClr val="lt1"/>
              </a:solidFill>
              <a:latin typeface="Arial"/>
              <a:ea typeface="Arial"/>
              <a:cs typeface="Arial"/>
              <a:sym typeface="Arial"/>
            </a:endParaRPr>
          </a:p>
          <a:p>
            <a:pPr indent="-349250" lvl="0" marL="457200" marR="0" rtl="0" algn="l">
              <a:lnSpc>
                <a:spcPct val="115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Research data and software are shared at the time of publication or the end of the funding award. </a:t>
            </a:r>
            <a:endParaRPr b="0" i="0" sz="1900" u="none" cap="none" strike="noStrike">
              <a:solidFill>
                <a:schemeClr val="lt1"/>
              </a:solidFill>
              <a:latin typeface="Arial"/>
              <a:ea typeface="Arial"/>
              <a:cs typeface="Arial"/>
              <a:sym typeface="Arial"/>
            </a:endParaRPr>
          </a:p>
          <a:p>
            <a:pPr indent="-349250" lvl="0" marL="457200" marR="0" rtl="0" algn="l">
              <a:lnSpc>
                <a:spcPct val="115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Mission data are released as soon as possible and unrestricted mission software is developed openly.  </a:t>
            </a:r>
            <a:endParaRPr b="0" i="0" sz="1900" u="none" cap="none" strike="noStrike">
              <a:solidFill>
                <a:schemeClr val="lt1"/>
              </a:solidFill>
              <a:latin typeface="Arial"/>
              <a:ea typeface="Arial"/>
              <a:cs typeface="Arial"/>
              <a:sym typeface="Arial"/>
            </a:endParaRPr>
          </a:p>
          <a:p>
            <a:pPr indent="-349250" lvl="0" marL="457200" marR="0" rtl="0" algn="l">
              <a:lnSpc>
                <a:spcPct val="115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Science workshops and meetings are held openly to enable broad participation. </a:t>
            </a:r>
            <a:endParaRPr b="0" i="0" sz="1900" u="none" cap="none" strike="noStrike">
              <a:solidFill>
                <a:schemeClr val="lt1"/>
              </a:solidFill>
              <a:latin typeface="Arial"/>
              <a:ea typeface="Arial"/>
              <a:cs typeface="Arial"/>
              <a:sym typeface="Arial"/>
            </a:endParaRPr>
          </a:p>
        </p:txBody>
      </p:sp>
      <p:sp>
        <p:nvSpPr>
          <p:cNvPr id="2186" name="Google Shape;2186;g25212617b6d_0_254"/>
          <p:cNvSpPr txBox="1"/>
          <p:nvPr/>
        </p:nvSpPr>
        <p:spPr>
          <a:xfrm>
            <a:off x="0" y="56531"/>
            <a:ext cx="3844800" cy="2829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600"/>
              </a:spcBef>
              <a:spcAft>
                <a:spcPts val="0"/>
              </a:spcAft>
              <a:buClr>
                <a:srgbClr val="000000"/>
              </a:buClr>
              <a:buSzPts val="1500"/>
              <a:buFont typeface="Arial"/>
              <a:buNone/>
            </a:pPr>
            <a:r>
              <a:rPr b="1" i="0" lang="en" sz="1500" u="none" cap="none" strike="noStrike">
                <a:solidFill>
                  <a:srgbClr val="FFFFFF"/>
                </a:solidFill>
                <a:latin typeface="Arial"/>
                <a:ea typeface="Arial"/>
                <a:cs typeface="Arial"/>
                <a:sym typeface="Arial"/>
              </a:rPr>
              <a:t>NASA’s Open-Source Science Initiative</a:t>
            </a:r>
            <a:endParaRPr b="1" i="0" sz="1500" u="none" cap="none" strike="noStrik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0" name="Shape 2190"/>
        <p:cNvGrpSpPr/>
        <p:nvPr/>
      </p:nvGrpSpPr>
      <p:grpSpPr>
        <a:xfrm>
          <a:off x="0" y="0"/>
          <a:ext cx="0" cy="0"/>
          <a:chOff x="0" y="0"/>
          <a:chExt cx="0" cy="0"/>
        </a:xfrm>
      </p:grpSpPr>
      <p:sp>
        <p:nvSpPr>
          <p:cNvPr id="2191" name="Google Shape;2191;g2257358792c_0_215"/>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192" name="Google Shape;2192;g2257358792c_0_215"/>
          <p:cNvSpPr txBox="1"/>
          <p:nvPr/>
        </p:nvSpPr>
        <p:spPr>
          <a:xfrm>
            <a:off x="0" y="348625"/>
            <a:ext cx="5486400" cy="104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600"/>
              <a:buFont typeface="Arial"/>
              <a:buNone/>
            </a:pPr>
            <a:r>
              <a:rPr b="1" i="0" lang="en" sz="2600" u="none" cap="none" strike="noStrike">
                <a:solidFill>
                  <a:srgbClr val="AE98C4"/>
                </a:solidFill>
                <a:latin typeface="Open Sans"/>
                <a:ea typeface="Open Sans"/>
                <a:cs typeface="Open Sans"/>
                <a:sym typeface="Open Sans"/>
              </a:rPr>
              <a:t>Open-Source Science Guidance for Researchers </a:t>
            </a:r>
            <a:endParaRPr b="0" i="0" sz="2600" u="none" cap="none" strike="noStrike">
              <a:solidFill>
                <a:schemeClr val="lt1"/>
              </a:solidFill>
              <a:latin typeface="Open Sans"/>
              <a:ea typeface="Open Sans"/>
              <a:cs typeface="Open Sans"/>
              <a:sym typeface="Open Sans"/>
            </a:endParaRPr>
          </a:p>
        </p:txBody>
      </p:sp>
      <p:sp>
        <p:nvSpPr>
          <p:cNvPr id="2193" name="Google Shape;2193;g2257358792c_0_215"/>
          <p:cNvSpPr txBox="1"/>
          <p:nvPr/>
        </p:nvSpPr>
        <p:spPr>
          <a:xfrm>
            <a:off x="162900" y="1258088"/>
            <a:ext cx="5160600" cy="25398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Narrative guidance on how to comply with SPD-41a</a:t>
            </a:r>
            <a:endParaRPr b="0" i="0" sz="1500" u="none" cap="none" strike="noStrike">
              <a:solidFill>
                <a:srgbClr val="FFFFFF"/>
              </a:solidFill>
              <a:latin typeface="Arial"/>
              <a:ea typeface="Arial"/>
              <a:cs typeface="Arial"/>
              <a:sym typeface="Arial"/>
            </a:endParaRPr>
          </a:p>
          <a:p>
            <a:pPr indent="-323850" lvl="0" marL="4572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Broad guidance, for relevance across SMD Divisions</a:t>
            </a:r>
            <a:endParaRPr b="0" i="0" sz="1500" u="none" cap="none" strike="noStrike">
              <a:solidFill>
                <a:srgbClr val="FFFFFF"/>
              </a:solidFill>
              <a:latin typeface="Arial"/>
              <a:ea typeface="Arial"/>
              <a:cs typeface="Arial"/>
              <a:sym typeface="Arial"/>
            </a:endParaRPr>
          </a:p>
          <a:p>
            <a:pPr indent="-323850" lvl="0" marL="4572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Includes:</a:t>
            </a:r>
            <a:endParaRPr b="0" i="0" sz="1500" u="none" cap="none" strike="noStrike">
              <a:solidFill>
                <a:srgbClr val="FFFFFF"/>
              </a:solidFill>
              <a:latin typeface="Arial"/>
              <a:ea typeface="Arial"/>
              <a:cs typeface="Arial"/>
              <a:sym typeface="Arial"/>
            </a:endParaRPr>
          </a:p>
          <a:p>
            <a:pPr indent="-323850" lvl="0" marL="9144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Open Science and Data Management Plan</a:t>
            </a:r>
            <a:endParaRPr b="0" i="0" sz="1500" u="none" cap="none" strike="noStrike">
              <a:solidFill>
                <a:srgbClr val="FFFFFF"/>
              </a:solidFill>
              <a:latin typeface="Arial"/>
              <a:ea typeface="Arial"/>
              <a:cs typeface="Arial"/>
              <a:sym typeface="Arial"/>
            </a:endParaRPr>
          </a:p>
          <a:p>
            <a:pPr indent="-323850" lvl="0" marL="9144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Sharing Publications</a:t>
            </a:r>
            <a:endParaRPr b="0" i="0" sz="1500" u="none" cap="none" strike="noStrike">
              <a:solidFill>
                <a:srgbClr val="FFFFFF"/>
              </a:solidFill>
              <a:latin typeface="Arial"/>
              <a:ea typeface="Arial"/>
              <a:cs typeface="Arial"/>
              <a:sym typeface="Arial"/>
            </a:endParaRPr>
          </a:p>
          <a:p>
            <a:pPr indent="-323850" lvl="0" marL="9144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Data Management and Sharing</a:t>
            </a:r>
            <a:endParaRPr b="0" i="0" sz="1500" u="none" cap="none" strike="noStrike">
              <a:solidFill>
                <a:srgbClr val="FFFFFF"/>
              </a:solidFill>
              <a:latin typeface="Arial"/>
              <a:ea typeface="Arial"/>
              <a:cs typeface="Arial"/>
              <a:sym typeface="Arial"/>
            </a:endParaRPr>
          </a:p>
          <a:p>
            <a:pPr indent="-323850" lvl="0" marL="9144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Software Management and Sharing</a:t>
            </a:r>
            <a:endParaRPr b="0" i="0" sz="1500" u="none" cap="none" strike="noStrike">
              <a:solidFill>
                <a:srgbClr val="FFFFFF"/>
              </a:solidFill>
              <a:latin typeface="Arial"/>
              <a:ea typeface="Arial"/>
              <a:cs typeface="Arial"/>
              <a:sym typeface="Arial"/>
            </a:endParaRPr>
          </a:p>
          <a:p>
            <a:pPr indent="-323850" lvl="0" marL="9144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Sharing Materials for Science Events</a:t>
            </a:r>
            <a:endParaRPr b="0" i="0" sz="1500" u="none" cap="none" strike="noStrike">
              <a:solidFill>
                <a:srgbClr val="FFFFFF"/>
              </a:solidFill>
              <a:latin typeface="Arial"/>
              <a:ea typeface="Arial"/>
              <a:cs typeface="Arial"/>
              <a:sym typeface="Arial"/>
            </a:endParaRPr>
          </a:p>
          <a:p>
            <a:pPr indent="-323850" lvl="0" marL="914400" marR="0" rtl="0" algn="l">
              <a:lnSpc>
                <a:spcPct val="115000"/>
              </a:lnSpc>
              <a:spcBef>
                <a:spcPts val="0"/>
              </a:spcBef>
              <a:spcAft>
                <a:spcPts val="0"/>
              </a:spcAft>
              <a:buClr>
                <a:srgbClr val="FFFFFF"/>
              </a:buClr>
              <a:buSzPts val="1500"/>
              <a:buFont typeface="Arial"/>
              <a:buChar char="-"/>
            </a:pPr>
            <a:r>
              <a:rPr b="0" i="0" lang="en" sz="1500" u="none" cap="none" strike="noStrike">
                <a:solidFill>
                  <a:srgbClr val="FFFFFF"/>
                </a:solidFill>
                <a:latin typeface="Arial"/>
                <a:ea typeface="Arial"/>
                <a:cs typeface="Arial"/>
                <a:sym typeface="Arial"/>
              </a:rPr>
              <a:t>Glossary of Open-Source Science Terms</a:t>
            </a:r>
            <a:endParaRPr b="0" i="0" sz="1500" u="none" cap="none" strike="noStrike">
              <a:solidFill>
                <a:srgbClr val="FFFFFF"/>
              </a:solidFill>
              <a:latin typeface="Arial"/>
              <a:ea typeface="Arial"/>
              <a:cs typeface="Arial"/>
              <a:sym typeface="Arial"/>
            </a:endParaRPr>
          </a:p>
        </p:txBody>
      </p:sp>
      <p:pic>
        <p:nvPicPr>
          <p:cNvPr id="2194" name="Google Shape;2194;g2257358792c_0_215"/>
          <p:cNvPicPr preferRelativeResize="0"/>
          <p:nvPr/>
        </p:nvPicPr>
        <p:blipFill rotWithShape="1">
          <a:blip r:embed="rId3">
            <a:alphaModFix/>
          </a:blip>
          <a:srcRect b="0" l="-1853" r="0" t="0"/>
          <a:stretch/>
        </p:blipFill>
        <p:spPr>
          <a:xfrm>
            <a:off x="5430043" y="488200"/>
            <a:ext cx="3504581" cy="3244850"/>
          </a:xfrm>
          <a:prstGeom prst="rect">
            <a:avLst/>
          </a:prstGeom>
          <a:noFill/>
          <a:ln>
            <a:noFill/>
          </a:ln>
        </p:spPr>
      </p:pic>
      <p:sp>
        <p:nvSpPr>
          <p:cNvPr id="2195" name="Google Shape;2195;g2257358792c_0_215"/>
          <p:cNvSpPr txBox="1"/>
          <p:nvPr/>
        </p:nvSpPr>
        <p:spPr>
          <a:xfrm>
            <a:off x="235750" y="3781575"/>
            <a:ext cx="8242800" cy="946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chemeClr val="lt1"/>
              </a:buClr>
              <a:buSzPts val="1400"/>
              <a:buFont typeface="Arial"/>
              <a:buChar char="●"/>
            </a:pPr>
            <a:r>
              <a:rPr lang="en" sz="1500">
                <a:solidFill>
                  <a:schemeClr val="lt1"/>
                </a:solidFill>
              </a:rPr>
              <a:t>To be </a:t>
            </a:r>
            <a:r>
              <a:rPr lang="en" sz="1500">
                <a:solidFill>
                  <a:schemeClr val="lt1"/>
                </a:solidFill>
              </a:rPr>
              <a:t>development:</a:t>
            </a:r>
            <a:endParaRPr sz="1500">
              <a:solidFill>
                <a:schemeClr val="lt1"/>
              </a:solidFill>
            </a:endParaRPr>
          </a:p>
          <a:p>
            <a:pPr indent="-323850" lvl="1" marL="914400" marR="0" rtl="0" algn="l">
              <a:lnSpc>
                <a:spcPct val="115000"/>
              </a:lnSpc>
              <a:spcBef>
                <a:spcPts val="0"/>
              </a:spcBef>
              <a:spcAft>
                <a:spcPts val="0"/>
              </a:spcAft>
              <a:buClr>
                <a:schemeClr val="lt1"/>
              </a:buClr>
              <a:buSzPts val="1500"/>
              <a:buChar char="○"/>
            </a:pPr>
            <a:r>
              <a:rPr lang="en" sz="1500">
                <a:solidFill>
                  <a:schemeClr val="lt1"/>
                </a:solidFill>
              </a:rPr>
              <a:t>Open Source Science Guidances for Data Repositories</a:t>
            </a:r>
            <a:endParaRPr sz="1500">
              <a:solidFill>
                <a:schemeClr val="lt1"/>
              </a:solidFill>
            </a:endParaRPr>
          </a:p>
          <a:p>
            <a:pPr indent="-323850" lvl="1" marL="914400" marR="0" rtl="0" algn="l">
              <a:lnSpc>
                <a:spcPct val="115000"/>
              </a:lnSpc>
              <a:spcBef>
                <a:spcPts val="0"/>
              </a:spcBef>
              <a:spcAft>
                <a:spcPts val="0"/>
              </a:spcAft>
              <a:buClr>
                <a:schemeClr val="lt1"/>
              </a:buClr>
              <a:buSzPts val="1500"/>
              <a:buChar char="○"/>
            </a:pPr>
            <a:r>
              <a:rPr lang="en" sz="1500">
                <a:solidFill>
                  <a:schemeClr val="lt1"/>
                </a:solidFill>
              </a:rPr>
              <a:t>Open Source Science Guidance for Missions </a:t>
            </a:r>
            <a:endParaRPr sz="1500">
              <a:solidFill>
                <a:schemeClr val="lt1"/>
              </a:solidFill>
            </a:endParaRPr>
          </a:p>
        </p:txBody>
      </p:sp>
      <p:sp>
        <p:nvSpPr>
          <p:cNvPr id="2196" name="Google Shape;2196;g2257358792c_0_215"/>
          <p:cNvSpPr txBox="1"/>
          <p:nvPr/>
        </p:nvSpPr>
        <p:spPr>
          <a:xfrm>
            <a:off x="4196400" y="4771275"/>
            <a:ext cx="4947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https://github.com/nasa/smd-open-science-guidelines</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sp>
        <p:nvSpPr>
          <p:cNvPr id="2201" name="Google Shape;2201;g275b50cf446_0_1631"/>
          <p:cNvSpPr txBox="1"/>
          <p:nvPr/>
        </p:nvSpPr>
        <p:spPr>
          <a:xfrm>
            <a:off x="226100" y="728500"/>
            <a:ext cx="88548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solidFill>
                  <a:srgbClr val="B096CB"/>
                </a:solidFill>
              </a:rPr>
              <a:t>Updates to NPR 2210: NASA Software Release</a:t>
            </a:r>
            <a:endParaRPr b="1" sz="2300">
              <a:solidFill>
                <a:srgbClr val="B096CB"/>
              </a:solidFill>
            </a:endParaRPr>
          </a:p>
        </p:txBody>
      </p:sp>
      <p:sp>
        <p:nvSpPr>
          <p:cNvPr id="2202" name="Google Shape;2202;g275b50cf446_0_1631"/>
          <p:cNvSpPr txBox="1"/>
          <p:nvPr/>
        </p:nvSpPr>
        <p:spPr>
          <a:xfrm>
            <a:off x="293075" y="1267300"/>
            <a:ext cx="8561100" cy="3591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800"/>
              </a:spcBef>
              <a:spcAft>
                <a:spcPts val="0"/>
              </a:spcAft>
              <a:buClr>
                <a:schemeClr val="lt1"/>
              </a:buClr>
              <a:buSzPts val="1800"/>
              <a:buChar char="●"/>
            </a:pPr>
            <a:r>
              <a:rPr lang="en" sz="1700">
                <a:solidFill>
                  <a:srgbClr val="FFFFFF"/>
                </a:solidFill>
              </a:rPr>
              <a:t>NPR2210.2E released in June 2023, but it will still take some time to integrate into existing processes.</a:t>
            </a:r>
            <a:endParaRPr sz="1700">
              <a:solidFill>
                <a:srgbClr val="FFFFFF"/>
              </a:solidFill>
            </a:endParaRPr>
          </a:p>
          <a:p>
            <a:pPr indent="-336550" lvl="0" marL="457200" rtl="0" algn="l">
              <a:lnSpc>
                <a:spcPct val="100000"/>
              </a:lnSpc>
              <a:spcBef>
                <a:spcPts val="800"/>
              </a:spcBef>
              <a:spcAft>
                <a:spcPts val="0"/>
              </a:spcAft>
              <a:buClr>
                <a:srgbClr val="FFFFFF"/>
              </a:buClr>
              <a:buSzPts val="1700"/>
              <a:buChar char="●"/>
            </a:pPr>
            <a:r>
              <a:rPr lang="en" sz="1700">
                <a:solidFill>
                  <a:srgbClr val="FFFFFF"/>
                </a:solidFill>
              </a:rPr>
              <a:t>Highlights of updates related to SMD:</a:t>
            </a:r>
            <a:endParaRPr sz="1700">
              <a:solidFill>
                <a:srgbClr val="FFFFFF"/>
              </a:solidFill>
            </a:endParaRPr>
          </a:p>
          <a:p>
            <a:pPr indent="-336550" lvl="1" marL="914400" rtl="0" algn="l">
              <a:lnSpc>
                <a:spcPct val="100000"/>
              </a:lnSpc>
              <a:spcBef>
                <a:spcPts val="800"/>
              </a:spcBef>
              <a:spcAft>
                <a:spcPts val="0"/>
              </a:spcAft>
              <a:buClr>
                <a:srgbClr val="FFFFFF"/>
              </a:buClr>
              <a:buSzPts val="1700"/>
              <a:buChar char="○"/>
            </a:pPr>
            <a:r>
              <a:rPr lang="en" sz="1700">
                <a:solidFill>
                  <a:srgbClr val="FFFFFF"/>
                </a:solidFill>
              </a:rPr>
              <a:t>Software developed solely for scientific publications will be treated as other Science and Technical Information and NPR 2210 is not applicable.</a:t>
            </a:r>
            <a:endParaRPr sz="1700">
              <a:solidFill>
                <a:srgbClr val="FFFFFF"/>
              </a:solidFill>
            </a:endParaRPr>
          </a:p>
          <a:p>
            <a:pPr indent="-336550" lvl="1" marL="914400" rtl="0" algn="l">
              <a:lnSpc>
                <a:spcPct val="100000"/>
              </a:lnSpc>
              <a:spcBef>
                <a:spcPts val="800"/>
              </a:spcBef>
              <a:spcAft>
                <a:spcPts val="0"/>
              </a:spcAft>
              <a:buClr>
                <a:srgbClr val="FFFFFF"/>
              </a:buClr>
              <a:buSzPts val="1700"/>
              <a:buChar char="○"/>
            </a:pPr>
            <a:r>
              <a:rPr lang="en" sz="1700">
                <a:solidFill>
                  <a:srgbClr val="FFFFFF"/>
                </a:solidFill>
              </a:rPr>
              <a:t>Projects can go through the Software Release process at the start and then be fully developed in the open.</a:t>
            </a:r>
            <a:endParaRPr sz="1700">
              <a:solidFill>
                <a:srgbClr val="FFFFFF"/>
              </a:solidFill>
            </a:endParaRPr>
          </a:p>
          <a:p>
            <a:pPr indent="-336550" lvl="1" marL="914400" rtl="0" algn="l">
              <a:lnSpc>
                <a:spcPct val="100000"/>
              </a:lnSpc>
              <a:spcBef>
                <a:spcPts val="800"/>
              </a:spcBef>
              <a:spcAft>
                <a:spcPts val="0"/>
              </a:spcAft>
              <a:buClr>
                <a:srgbClr val="FFFFFF"/>
              </a:buClr>
              <a:buSzPts val="1700"/>
              <a:buChar char="○"/>
            </a:pPr>
            <a:r>
              <a:rPr lang="en" sz="1700">
                <a:solidFill>
                  <a:srgbClr val="FFFFFF"/>
                </a:solidFill>
              </a:rPr>
              <a:t>Additional licenses than NOSA can be used.  Consult with OGC on appropriate licenses. </a:t>
            </a:r>
            <a:endParaRPr sz="1700">
              <a:solidFill>
                <a:srgbClr val="FFFFFF"/>
              </a:solidFill>
            </a:endParaRPr>
          </a:p>
          <a:p>
            <a:pPr indent="-336550" lvl="1" marL="914400" rtl="0" algn="l">
              <a:lnSpc>
                <a:spcPct val="100000"/>
              </a:lnSpc>
              <a:spcBef>
                <a:spcPts val="800"/>
              </a:spcBef>
              <a:spcAft>
                <a:spcPts val="0"/>
              </a:spcAft>
              <a:buClr>
                <a:srgbClr val="FFFFFF"/>
              </a:buClr>
              <a:buSzPts val="1700"/>
              <a:buChar char="○"/>
            </a:pPr>
            <a:r>
              <a:rPr lang="en" sz="1700">
                <a:solidFill>
                  <a:srgbClr val="FFFFFF"/>
                </a:solidFill>
              </a:rPr>
              <a:t>NASA personnel can contribute to work-related open source projects with approval from their manager. </a:t>
            </a:r>
            <a:endParaRPr sz="1700">
              <a:solidFill>
                <a:srgbClr val="FFFFFF"/>
              </a:solidFill>
            </a:endParaRPr>
          </a:p>
        </p:txBody>
      </p:sp>
      <p:sp>
        <p:nvSpPr>
          <p:cNvPr id="2203" name="Google Shape;2203;g275b50cf446_0_16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solidFill>
                  <a:schemeClr val="lt1"/>
                </a:solidFill>
              </a:rPr>
              <a:t>‹#›</a:t>
            </a:fld>
            <a:endParaRPr>
              <a:solidFill>
                <a:schemeClr val="lt1"/>
              </a:solidFill>
            </a:endParaRPr>
          </a:p>
        </p:txBody>
      </p:sp>
      <p:sp>
        <p:nvSpPr>
          <p:cNvPr id="2204" name="Google Shape;2204;g275b50cf446_0_1631"/>
          <p:cNvSpPr txBox="1"/>
          <p:nvPr>
            <p:ph idx="2" type="body"/>
          </p:nvPr>
        </p:nvSpPr>
        <p:spPr>
          <a:xfrm>
            <a:off x="472706" y="57964"/>
            <a:ext cx="2405400" cy="2538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Open Source Science Initiative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g275b50cf446_0_1370"/>
          <p:cNvSpPr txBox="1"/>
          <p:nvPr/>
        </p:nvSpPr>
        <p:spPr>
          <a:xfrm>
            <a:off x="226100" y="728500"/>
            <a:ext cx="88548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300">
                <a:solidFill>
                  <a:srgbClr val="B096CB"/>
                </a:solidFill>
              </a:rPr>
              <a:t>Updates to NASA Plan for Access to Scientific Research</a:t>
            </a:r>
            <a:endParaRPr b="1" sz="2300">
              <a:solidFill>
                <a:srgbClr val="B096CB"/>
              </a:solidFill>
            </a:endParaRPr>
          </a:p>
        </p:txBody>
      </p:sp>
      <p:sp>
        <p:nvSpPr>
          <p:cNvPr id="2210" name="Google Shape;2210;g275b50cf446_0_1370"/>
          <p:cNvSpPr txBox="1"/>
          <p:nvPr/>
        </p:nvSpPr>
        <p:spPr>
          <a:xfrm>
            <a:off x="293075" y="1267300"/>
            <a:ext cx="8561100" cy="2970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0"/>
              </a:spcAft>
              <a:buNone/>
            </a:pPr>
            <a:r>
              <a:rPr lang="en" sz="2100">
                <a:solidFill>
                  <a:srgbClr val="FFFFFF"/>
                </a:solidFill>
              </a:rPr>
              <a:t>In response to the OSTP August 2022 memo on </a:t>
            </a:r>
            <a:r>
              <a:rPr lang="en" sz="2000" u="sng">
                <a:solidFill>
                  <a:schemeClr val="hlink"/>
                </a:solidFill>
                <a:hlinkClick r:id="rId3"/>
              </a:rPr>
              <a:t>Ensuring Free, Immediate, and Equitable Access to Federally Funded Research</a:t>
            </a:r>
            <a:r>
              <a:rPr lang="en" sz="2000">
                <a:solidFill>
                  <a:schemeClr val="lt1"/>
                </a:solidFill>
              </a:rPr>
              <a:t>, NASA has released their update to  </a:t>
            </a:r>
            <a:r>
              <a:rPr lang="en" sz="2000" u="sng">
                <a:solidFill>
                  <a:schemeClr val="hlink"/>
                </a:solidFill>
                <a:hlinkClick r:id="rId4"/>
              </a:rPr>
              <a:t>NASA Plan for Increasing Access to the Results of Scientific Research</a:t>
            </a:r>
            <a:r>
              <a:rPr lang="en" sz="2000">
                <a:solidFill>
                  <a:schemeClr val="lt1"/>
                </a:solidFill>
              </a:rPr>
              <a:t>.  The requirements are similar to those in SPD-41a on publications, data, and software.</a:t>
            </a:r>
            <a:endParaRPr sz="2000">
              <a:solidFill>
                <a:schemeClr val="lt1"/>
              </a:solidFill>
            </a:endParaRPr>
          </a:p>
          <a:p>
            <a:pPr indent="0" lvl="0" marL="0" rtl="0" algn="l">
              <a:lnSpc>
                <a:spcPct val="100000"/>
              </a:lnSpc>
              <a:spcBef>
                <a:spcPts val="800"/>
              </a:spcBef>
              <a:spcAft>
                <a:spcPts val="0"/>
              </a:spcAft>
              <a:buNone/>
            </a:pPr>
            <a:r>
              <a:rPr lang="en" sz="2000">
                <a:solidFill>
                  <a:schemeClr val="lt1"/>
                </a:solidFill>
              </a:rPr>
              <a:t>Feedback from the recent RFI will be integrated into a revised version. </a:t>
            </a:r>
            <a:endParaRPr sz="2000">
              <a:solidFill>
                <a:schemeClr val="lt1"/>
              </a:solidFill>
            </a:endParaRPr>
          </a:p>
          <a:p>
            <a:pPr indent="0" lvl="0" marL="0" rtl="0" algn="l">
              <a:lnSpc>
                <a:spcPct val="100000"/>
              </a:lnSpc>
              <a:spcBef>
                <a:spcPts val="800"/>
              </a:spcBef>
              <a:spcAft>
                <a:spcPts val="0"/>
              </a:spcAft>
              <a:buNone/>
            </a:pPr>
            <a:r>
              <a:t/>
            </a:r>
            <a:endParaRPr sz="2000">
              <a:solidFill>
                <a:schemeClr val="lt1"/>
              </a:solidFill>
            </a:endParaRPr>
          </a:p>
          <a:p>
            <a:pPr indent="0" lvl="0" marL="0" rtl="0" algn="l">
              <a:lnSpc>
                <a:spcPct val="100000"/>
              </a:lnSpc>
              <a:spcBef>
                <a:spcPts val="800"/>
              </a:spcBef>
              <a:spcAft>
                <a:spcPts val="0"/>
              </a:spcAft>
              <a:buNone/>
            </a:pPr>
            <a:r>
              <a:rPr lang="en" sz="2000">
                <a:solidFill>
                  <a:schemeClr val="lt1"/>
                </a:solidFill>
              </a:rPr>
              <a:t>Lead: Louis Barbier (Office of the Chief Scientist)</a:t>
            </a:r>
            <a:endParaRPr sz="2000">
              <a:solidFill>
                <a:schemeClr val="lt1"/>
              </a:solidFill>
            </a:endParaRPr>
          </a:p>
        </p:txBody>
      </p:sp>
      <p:sp>
        <p:nvSpPr>
          <p:cNvPr id="2211" name="Google Shape;2211;g275b50cf446_0_1370"/>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g275b50cf446_0_0"/>
          <p:cNvSpPr txBox="1"/>
          <p:nvPr/>
        </p:nvSpPr>
        <p:spPr>
          <a:xfrm>
            <a:off x="4263850" y="1453875"/>
            <a:ext cx="4129500" cy="21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rPr>
              <a:t>Agenda</a:t>
            </a:r>
            <a:endParaRPr sz="2300">
              <a:solidFill>
                <a:schemeClr val="lt1"/>
              </a:solidFill>
            </a:endParaRPr>
          </a:p>
          <a:p>
            <a:pPr indent="0" lvl="0" marL="0" rtl="0" algn="l">
              <a:spcBef>
                <a:spcPts val="0"/>
              </a:spcBef>
              <a:spcAft>
                <a:spcPts val="0"/>
              </a:spcAft>
              <a:buNone/>
            </a:pPr>
            <a:r>
              <a:t/>
            </a:r>
            <a:endParaRPr sz="2300">
              <a:solidFill>
                <a:schemeClr val="lt1"/>
              </a:solidFill>
            </a:endParaRPr>
          </a:p>
          <a:p>
            <a:pPr indent="-374650" lvl="0" marL="457200" rtl="0" algn="l">
              <a:spcBef>
                <a:spcPts val="0"/>
              </a:spcBef>
              <a:spcAft>
                <a:spcPts val="0"/>
              </a:spcAft>
              <a:buClr>
                <a:schemeClr val="lt1"/>
              </a:buClr>
              <a:buSzPts val="2300"/>
              <a:buChar char="●"/>
            </a:pPr>
            <a:r>
              <a:rPr lang="en" sz="2300">
                <a:solidFill>
                  <a:schemeClr val="lt1"/>
                </a:solidFill>
              </a:rPr>
              <a:t>Open Science</a:t>
            </a:r>
            <a:endParaRPr sz="2300">
              <a:solidFill>
                <a:schemeClr val="lt1"/>
              </a:solidFill>
            </a:endParaRPr>
          </a:p>
          <a:p>
            <a:pPr indent="-374650" lvl="0" marL="457200" rtl="0" algn="l">
              <a:spcBef>
                <a:spcPts val="0"/>
              </a:spcBef>
              <a:spcAft>
                <a:spcPts val="0"/>
              </a:spcAft>
              <a:buClr>
                <a:schemeClr val="lt1"/>
              </a:buClr>
              <a:buSzPts val="2300"/>
              <a:buChar char="●"/>
            </a:pPr>
            <a:r>
              <a:rPr lang="en" sz="2300">
                <a:solidFill>
                  <a:schemeClr val="lt1"/>
                </a:solidFill>
              </a:rPr>
              <a:t>Open Source Science Initiative</a:t>
            </a:r>
            <a:endParaRPr sz="2300">
              <a:solidFill>
                <a:schemeClr val="lt1"/>
              </a:solidFill>
            </a:endParaRPr>
          </a:p>
          <a:p>
            <a:pPr indent="-374650" lvl="0" marL="457200" rtl="0" algn="l">
              <a:spcBef>
                <a:spcPts val="0"/>
              </a:spcBef>
              <a:spcAft>
                <a:spcPts val="0"/>
              </a:spcAft>
              <a:buClr>
                <a:schemeClr val="lt1"/>
              </a:buClr>
              <a:buSzPts val="2300"/>
              <a:buChar char="●"/>
            </a:pPr>
            <a:r>
              <a:rPr lang="en" sz="2300">
                <a:solidFill>
                  <a:schemeClr val="lt1"/>
                </a:solidFill>
              </a:rPr>
              <a:t>Earth Science Data</a:t>
            </a:r>
            <a:endParaRPr sz="23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grpSp>
        <p:nvGrpSpPr>
          <p:cNvPr id="2217" name="Google Shape;2217;p18"/>
          <p:cNvGrpSpPr/>
          <p:nvPr/>
        </p:nvGrpSpPr>
        <p:grpSpPr>
          <a:xfrm>
            <a:off x="0" y="1501544"/>
            <a:ext cx="4149121" cy="1604525"/>
            <a:chOff x="-1016000" y="2002059"/>
            <a:chExt cx="5532161" cy="2139366"/>
          </a:xfrm>
        </p:grpSpPr>
        <p:sp>
          <p:nvSpPr>
            <p:cNvPr id="2218" name="Google Shape;2218;p18"/>
            <p:cNvSpPr/>
            <p:nvPr/>
          </p:nvSpPr>
          <p:spPr>
            <a:xfrm>
              <a:off x="-1016000" y="2002059"/>
              <a:ext cx="5532120" cy="2139366"/>
            </a:xfrm>
            <a:custGeom>
              <a:rect b="b" l="l" r="r" t="t"/>
              <a:pathLst>
                <a:path extrusionOk="0" h="2139366" w="5532120">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19" name="Google Shape;2219;p18"/>
            <p:cNvSpPr/>
            <p:nvPr/>
          </p:nvSpPr>
          <p:spPr>
            <a:xfrm>
              <a:off x="3884961" y="2002059"/>
              <a:ext cx="631200" cy="674700"/>
            </a:xfrm>
            <a:prstGeom prst="rtTriangle">
              <a:avLst/>
            </a:prstGeom>
            <a:solidFill>
              <a:srgbClr val="4B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220" name="Google Shape;2220;p18"/>
          <p:cNvSpPr txBox="1"/>
          <p:nvPr>
            <p:ph type="title"/>
          </p:nvPr>
        </p:nvSpPr>
        <p:spPr>
          <a:xfrm>
            <a:off x="254156" y="1835163"/>
            <a:ext cx="3640800" cy="11220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lt1"/>
              </a:buClr>
              <a:buSzPts val="3000"/>
              <a:buFont typeface="Arial"/>
              <a:buNone/>
            </a:pPr>
            <a:r>
              <a:rPr lang="en"/>
              <a:t>Core Data and Computing Services</a:t>
            </a:r>
            <a:endParaRPr/>
          </a:p>
          <a:p>
            <a:pPr indent="0" lvl="0" marL="0" rtl="0" algn="l">
              <a:lnSpc>
                <a:spcPct val="90000"/>
              </a:lnSpc>
              <a:spcBef>
                <a:spcPts val="0"/>
              </a:spcBef>
              <a:spcAft>
                <a:spcPts val="0"/>
              </a:spcAft>
              <a:buClr>
                <a:schemeClr val="lt1"/>
              </a:buClr>
              <a:buSzPts val="3000"/>
              <a:buFont typeface="Arial"/>
              <a:buNone/>
            </a:pPr>
            <a:r>
              <a:t/>
            </a:r>
            <a:endParaRPr sz="1600"/>
          </a:p>
        </p:txBody>
      </p:sp>
      <p:cxnSp>
        <p:nvCxnSpPr>
          <p:cNvPr id="2221" name="Google Shape;2221;p18"/>
          <p:cNvCxnSpPr/>
          <p:nvPr/>
        </p:nvCxnSpPr>
        <p:spPr>
          <a:xfrm>
            <a:off x="4005825" y="4088500"/>
            <a:ext cx="13515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19"/>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228" name="Google Shape;2228;p19"/>
          <p:cNvSpPr txBox="1"/>
          <p:nvPr/>
        </p:nvSpPr>
        <p:spPr>
          <a:xfrm>
            <a:off x="102300" y="953200"/>
            <a:ext cx="8981400" cy="213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The </a:t>
            </a:r>
            <a:r>
              <a:rPr b="1" i="0" lang="en" sz="1600" u="none" cap="none" strike="noStrike">
                <a:solidFill>
                  <a:schemeClr val="lt1"/>
                </a:solidFill>
                <a:latin typeface="Arial"/>
                <a:ea typeface="Arial"/>
                <a:cs typeface="Arial"/>
                <a:sym typeface="Arial"/>
              </a:rPr>
              <a:t>Core Data and Computing Services Program </a:t>
            </a:r>
            <a:r>
              <a:rPr b="0" i="0" lang="en" sz="1600" u="none" cap="none" strike="noStrike">
                <a:solidFill>
                  <a:schemeClr val="lt1"/>
                </a:solidFill>
                <a:latin typeface="Arial"/>
                <a:ea typeface="Arial"/>
                <a:cs typeface="Arial"/>
                <a:sym typeface="Arial"/>
              </a:rPr>
              <a:t>will provide a layered architecture on which SMD science Divisions can seamlessly and efficiently integrate their discipline-specific services such as data archives. </a:t>
            </a:r>
            <a:endParaRPr b="0" i="0" sz="16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Central to the development of Core Data and Computing Services will be </a:t>
            </a:r>
            <a:r>
              <a:rPr b="1" i="0" lang="en" sz="1600" u="none" cap="none" strike="noStrike">
                <a:solidFill>
                  <a:schemeClr val="lt1"/>
                </a:solidFill>
                <a:latin typeface="Arial"/>
                <a:ea typeface="Arial"/>
                <a:cs typeface="Arial"/>
                <a:sym typeface="Arial"/>
              </a:rPr>
              <a:t>the integration of new and existing data and computing capabilities</a:t>
            </a:r>
            <a:r>
              <a:rPr b="0" i="0" lang="en" sz="1600" u="none" cap="none" strike="noStrike">
                <a:solidFill>
                  <a:schemeClr val="lt1"/>
                </a:solidFill>
                <a:latin typeface="Arial"/>
                <a:ea typeface="Arial"/>
                <a:cs typeface="Arial"/>
                <a:sym typeface="Arial"/>
              </a:rPr>
              <a:t>, including existing Division capabilities, into a modular and secure architecture such that they are reusable by all SMD Divisions.</a:t>
            </a:r>
            <a:endParaRPr b="0" i="0" sz="1600" u="none" cap="none" strike="noStrike">
              <a:solidFill>
                <a:schemeClr val="lt1"/>
              </a:solidFill>
              <a:latin typeface="Arial"/>
              <a:ea typeface="Arial"/>
              <a:cs typeface="Arial"/>
              <a:sym typeface="Arial"/>
            </a:endParaRPr>
          </a:p>
        </p:txBody>
      </p:sp>
      <p:sp>
        <p:nvSpPr>
          <p:cNvPr id="2229" name="Google Shape;2229;p19"/>
          <p:cNvSpPr txBox="1"/>
          <p:nvPr/>
        </p:nvSpPr>
        <p:spPr>
          <a:xfrm>
            <a:off x="0" y="311150"/>
            <a:ext cx="9083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 sz="2800" u="none" cap="none" strike="noStrike">
                <a:solidFill>
                  <a:srgbClr val="B096CB"/>
                </a:solidFill>
                <a:latin typeface="Open Sans"/>
                <a:ea typeface="Open Sans"/>
                <a:cs typeface="Open Sans"/>
                <a:sym typeface="Open Sans"/>
              </a:rPr>
              <a:t>Core Data and Computing Services Program </a:t>
            </a:r>
            <a:endParaRPr b="1" i="0" sz="2800" u="none" cap="none" strike="noStrike">
              <a:solidFill>
                <a:srgbClr val="B096CB"/>
              </a:solidFill>
              <a:latin typeface="Open Sans"/>
              <a:ea typeface="Open Sans"/>
              <a:cs typeface="Open Sans"/>
              <a:sym typeface="Open Sans"/>
            </a:endParaRPr>
          </a:p>
        </p:txBody>
      </p:sp>
      <p:sp>
        <p:nvSpPr>
          <p:cNvPr id="2230" name="Google Shape;2230;p19"/>
          <p:cNvSpPr txBox="1"/>
          <p:nvPr/>
        </p:nvSpPr>
        <p:spPr>
          <a:xfrm>
            <a:off x="159625" y="3236700"/>
            <a:ext cx="84654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lt1"/>
                </a:solidFill>
                <a:latin typeface="Arial"/>
                <a:ea typeface="Arial"/>
                <a:cs typeface="Arial"/>
                <a:sym typeface="Arial"/>
              </a:rPr>
              <a:t>SMD Core Data and Computing Services will:</a:t>
            </a:r>
            <a:r>
              <a:rPr b="0" i="0" lang="en" sz="1600" u="none" cap="none" strike="noStrike">
                <a:solidFill>
                  <a:schemeClr val="lt1"/>
                </a:solidFill>
                <a:latin typeface="Arial"/>
                <a:ea typeface="Arial"/>
                <a:cs typeface="Arial"/>
                <a:sym typeface="Arial"/>
              </a:rPr>
              <a:t> </a:t>
            </a:r>
            <a:endParaRPr b="0" i="0" sz="1600" u="none" cap="none" strike="noStrike">
              <a:solidFill>
                <a:schemeClr val="lt1"/>
              </a:solidFill>
              <a:latin typeface="Arial"/>
              <a:ea typeface="Arial"/>
              <a:cs typeface="Arial"/>
              <a:sym typeface="Arial"/>
            </a:endParaRPr>
          </a:p>
          <a:p>
            <a:pPr indent="-330200" lvl="0" marL="457200" marR="0" rtl="0" algn="l">
              <a:lnSpc>
                <a:spcPct val="115000"/>
              </a:lnSpc>
              <a:spcBef>
                <a:spcPts val="0"/>
              </a:spcBef>
              <a:spcAft>
                <a:spcPts val="0"/>
              </a:spcAft>
              <a:buClr>
                <a:schemeClr val="lt1"/>
              </a:buClr>
              <a:buSzPts val="1600"/>
              <a:buFont typeface="Arial"/>
              <a:buChar char="-"/>
            </a:pPr>
            <a:r>
              <a:rPr b="0" i="0" lang="en" sz="1600" u="none" cap="none" strike="noStrike">
                <a:solidFill>
                  <a:schemeClr val="lt1"/>
                </a:solidFill>
                <a:latin typeface="Arial"/>
                <a:ea typeface="Arial"/>
                <a:cs typeface="Arial"/>
                <a:sym typeface="Arial"/>
              </a:rPr>
              <a:t>Develop SMD-wide data and computing infrastructure to support Open Science </a:t>
            </a:r>
            <a:endParaRPr b="0" i="0" sz="1600" u="none" cap="none" strike="noStrike">
              <a:solidFill>
                <a:schemeClr val="lt1"/>
              </a:solidFill>
              <a:latin typeface="Arial"/>
              <a:ea typeface="Arial"/>
              <a:cs typeface="Arial"/>
              <a:sym typeface="Arial"/>
            </a:endParaRPr>
          </a:p>
          <a:p>
            <a:pPr indent="-330200" lvl="0" marL="457200" marR="0" rtl="0" algn="l">
              <a:lnSpc>
                <a:spcPct val="115000"/>
              </a:lnSpc>
              <a:spcBef>
                <a:spcPts val="0"/>
              </a:spcBef>
              <a:spcAft>
                <a:spcPts val="0"/>
              </a:spcAft>
              <a:buClr>
                <a:schemeClr val="lt1"/>
              </a:buClr>
              <a:buSzPts val="1600"/>
              <a:buFont typeface="Arial"/>
              <a:buChar char="-"/>
            </a:pPr>
            <a:r>
              <a:rPr b="0" i="0" lang="en" sz="1600" u="none" cap="none" strike="noStrike">
                <a:solidFill>
                  <a:schemeClr val="lt1"/>
                </a:solidFill>
                <a:latin typeface="Arial"/>
                <a:ea typeface="Arial"/>
                <a:cs typeface="Arial"/>
                <a:sym typeface="Arial"/>
              </a:rPr>
              <a:t>Develop services to support the adoption of SPD-41a by SMD Divisions</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5" name="Shape 2235"/>
        <p:cNvGrpSpPr/>
        <p:nvPr/>
      </p:nvGrpSpPr>
      <p:grpSpPr>
        <a:xfrm>
          <a:off x="0" y="0"/>
          <a:ext cx="0" cy="0"/>
          <a:chOff x="0" y="0"/>
          <a:chExt cx="0" cy="0"/>
        </a:xfrm>
      </p:grpSpPr>
      <p:sp>
        <p:nvSpPr>
          <p:cNvPr id="2236" name="Google Shape;2236;p20"/>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graphicFrame>
        <p:nvGraphicFramePr>
          <p:cNvPr id="2237" name="Google Shape;2237;p20"/>
          <p:cNvGraphicFramePr/>
          <p:nvPr/>
        </p:nvGraphicFramePr>
        <p:xfrm>
          <a:off x="888638" y="764943"/>
          <a:ext cx="3000000" cy="3000000"/>
        </p:xfrm>
        <a:graphic>
          <a:graphicData uri="http://schemas.openxmlformats.org/drawingml/2006/table">
            <a:tbl>
              <a:tblPr>
                <a:noFill/>
                <a:tableStyleId>{B1266E79-1CB7-488A-8AA8-04E84DD6CCCE}</a:tableStyleId>
              </a:tblPr>
              <a:tblGrid>
                <a:gridCol w="1544875"/>
              </a:tblGrid>
              <a:tr h="1081675">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Open Sans"/>
                          <a:ea typeface="Open Sans"/>
                          <a:cs typeface="Open Sans"/>
                          <a:sym typeface="Open Sans"/>
                        </a:rPr>
                        <a:t>Open-Source Science:</a:t>
                      </a:r>
                      <a:endParaRPr b="1" sz="1100" u="none" cap="none" strike="noStrike">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Open Sans"/>
                          <a:ea typeface="Open Sans"/>
                          <a:cs typeface="Open Sans"/>
                          <a:sym typeface="Open Sans"/>
                        </a:rPr>
                        <a:t>Community-</a:t>
                      </a:r>
                      <a:endParaRPr sz="1000" u="none" cap="none" strike="noStrike">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Open Sans"/>
                          <a:ea typeface="Open Sans"/>
                          <a:cs typeface="Open Sans"/>
                          <a:sym typeface="Open Sans"/>
                        </a:rPr>
                        <a:t>Developed Services</a:t>
                      </a:r>
                      <a:endParaRPr sz="1000" u="none" cap="none" strike="noStrike">
                        <a:latin typeface="Open Sans"/>
                        <a:ea typeface="Open Sans"/>
                        <a:cs typeface="Open Sans"/>
                        <a:sym typeface="Open Sans"/>
                      </a:endParaRPr>
                    </a:p>
                  </a:txBody>
                  <a:tcPr marT="177800" marB="177800" marR="177800" marL="1778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r h="105427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Open Sans"/>
                          <a:ea typeface="Open Sans"/>
                          <a:cs typeface="Open Sans"/>
                          <a:sym typeface="Open Sans"/>
                        </a:rPr>
                        <a:t>Divisions: </a:t>
                      </a:r>
                      <a:endParaRPr b="1" sz="1200" u="none" cap="none" strike="noStrike">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Open Sans"/>
                          <a:ea typeface="Open Sans"/>
                          <a:cs typeface="Open Sans"/>
                          <a:sym typeface="Open Sans"/>
                        </a:rPr>
                        <a:t>Science Services</a:t>
                      </a:r>
                      <a:endParaRPr sz="1000" u="none" cap="none" strike="noStrike">
                        <a:latin typeface="Open Sans"/>
                        <a:ea typeface="Open Sans"/>
                        <a:cs typeface="Open Sans"/>
                        <a:sym typeface="Open Sans"/>
                      </a:endParaRPr>
                    </a:p>
                  </a:txBody>
                  <a:tcPr marT="177800" marB="177800" marR="177800" marL="1778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CE5CD"/>
                    </a:solidFill>
                  </a:tcPr>
                </a:tc>
              </a:tr>
              <a:tr h="205237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Open Sans"/>
                          <a:ea typeface="Open Sans"/>
                          <a:cs typeface="Open Sans"/>
                          <a:sym typeface="Open Sans"/>
                        </a:rPr>
                        <a:t>SMD:</a:t>
                      </a:r>
                      <a:r>
                        <a:rPr lang="en" sz="1200" u="none" cap="none" strike="noStrike">
                          <a:latin typeface="Open Sans"/>
                          <a:ea typeface="Open Sans"/>
                          <a:cs typeface="Open Sans"/>
                          <a:sym typeface="Open Sans"/>
                        </a:rPr>
                        <a:t> </a:t>
                      </a:r>
                      <a:endParaRPr sz="1200" u="none" cap="none" strike="noStrike">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Open Sans"/>
                          <a:ea typeface="Open Sans"/>
                          <a:cs typeface="Open Sans"/>
                          <a:sym typeface="Open Sans"/>
                        </a:rPr>
                        <a:t>Core Services</a:t>
                      </a:r>
                      <a:endParaRPr sz="1000" u="none" cap="none" strike="noStrike">
                        <a:latin typeface="Open Sans"/>
                        <a:ea typeface="Open Sans"/>
                        <a:cs typeface="Open Sans"/>
                        <a:sym typeface="Open Sans"/>
                      </a:endParaRPr>
                    </a:p>
                  </a:txBody>
                  <a:tcPr marT="177800" marB="177800" marR="177800" marL="1778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9DAF8"/>
                    </a:solidFill>
                  </a:tcPr>
                </a:tc>
              </a:tr>
            </a:tbl>
          </a:graphicData>
        </a:graphic>
      </p:graphicFrame>
      <p:grpSp>
        <p:nvGrpSpPr>
          <p:cNvPr id="2238" name="Google Shape;2238;p20"/>
          <p:cNvGrpSpPr/>
          <p:nvPr/>
        </p:nvGrpSpPr>
        <p:grpSpPr>
          <a:xfrm>
            <a:off x="265926" y="814619"/>
            <a:ext cx="582977" cy="4138790"/>
            <a:chOff x="414966" y="1781079"/>
            <a:chExt cx="671400" cy="3106500"/>
          </a:xfrm>
        </p:grpSpPr>
        <p:sp>
          <p:nvSpPr>
            <p:cNvPr id="2239" name="Google Shape;2239;p20"/>
            <p:cNvSpPr/>
            <p:nvPr/>
          </p:nvSpPr>
          <p:spPr>
            <a:xfrm>
              <a:off x="414966" y="1781079"/>
              <a:ext cx="671400" cy="3106500"/>
            </a:xfrm>
            <a:prstGeom prst="upArrow">
              <a:avLst>
                <a:gd fmla="val 50000" name="adj1"/>
                <a:gd fmla="val 50000" name="adj2"/>
              </a:avLst>
            </a:prstGeom>
            <a:gradFill>
              <a:gsLst>
                <a:gs pos="0">
                  <a:srgbClr val="A4C2F4"/>
                </a:gs>
                <a:gs pos="61000">
                  <a:srgbClr val="FCE5CD"/>
                </a:gs>
                <a:gs pos="100000">
                  <a:srgbClr val="FFFFFF"/>
                </a:gs>
              </a:gsLst>
              <a:lin ang="16200038"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0"/>
            <p:cNvSpPr txBox="1"/>
            <p:nvPr/>
          </p:nvSpPr>
          <p:spPr>
            <a:xfrm rot="-5400000">
              <a:off x="-410642" y="3128603"/>
              <a:ext cx="2354100" cy="49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pen Sans"/>
                  <a:ea typeface="Open Sans"/>
                  <a:cs typeface="Open Sans"/>
                  <a:sym typeface="Open Sans"/>
                </a:rPr>
                <a:t>Layered Architecture</a:t>
              </a:r>
              <a:endParaRPr b="1" i="0" sz="1600" u="none" cap="none" strike="noStrike">
                <a:solidFill>
                  <a:srgbClr val="000000"/>
                </a:solidFill>
                <a:latin typeface="Open Sans"/>
                <a:ea typeface="Open Sans"/>
                <a:cs typeface="Open Sans"/>
                <a:sym typeface="Open Sans"/>
              </a:endParaRPr>
            </a:p>
          </p:txBody>
        </p:sp>
      </p:grpSp>
      <p:sp>
        <p:nvSpPr>
          <p:cNvPr id="2241" name="Google Shape;2241;p20"/>
          <p:cNvSpPr/>
          <p:nvPr/>
        </p:nvSpPr>
        <p:spPr>
          <a:xfrm>
            <a:off x="2623700" y="1027138"/>
            <a:ext cx="1171800" cy="534000"/>
          </a:xfrm>
          <a:prstGeom prst="roundRect">
            <a:avLst>
              <a:gd fmla="val 16667" name="adj"/>
            </a:avLst>
          </a:prstGeom>
          <a:solidFill>
            <a:srgbClr val="FFFFFF"/>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Citizen Science</a:t>
            </a:r>
            <a:endParaRPr b="0" i="0" sz="900" u="none" cap="none" strike="noStrike">
              <a:solidFill>
                <a:schemeClr val="dk1"/>
              </a:solidFill>
              <a:latin typeface="Open Sans Medium"/>
              <a:ea typeface="Open Sans Medium"/>
              <a:cs typeface="Open Sans Medium"/>
              <a:sym typeface="Open Sans Medium"/>
            </a:endParaRPr>
          </a:p>
        </p:txBody>
      </p:sp>
      <p:sp>
        <p:nvSpPr>
          <p:cNvPr id="2242" name="Google Shape;2242;p20"/>
          <p:cNvSpPr/>
          <p:nvPr/>
        </p:nvSpPr>
        <p:spPr>
          <a:xfrm>
            <a:off x="3983775" y="1027138"/>
            <a:ext cx="1171800" cy="534000"/>
          </a:xfrm>
          <a:prstGeom prst="roundRect">
            <a:avLst>
              <a:gd fmla="val 16667" name="adj"/>
            </a:avLst>
          </a:prstGeom>
          <a:solidFill>
            <a:srgbClr val="FFFFFF"/>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Open-Source library contributions</a:t>
            </a:r>
            <a:endParaRPr b="0" i="0" sz="900" u="none" cap="none" strike="noStrike">
              <a:solidFill>
                <a:schemeClr val="dk1"/>
              </a:solidFill>
              <a:latin typeface="Open Sans Medium"/>
              <a:ea typeface="Open Sans Medium"/>
              <a:cs typeface="Open Sans Medium"/>
              <a:sym typeface="Open Sans Medium"/>
            </a:endParaRPr>
          </a:p>
        </p:txBody>
      </p:sp>
      <p:sp>
        <p:nvSpPr>
          <p:cNvPr id="2243" name="Google Shape;2243;p20"/>
          <p:cNvSpPr/>
          <p:nvPr/>
        </p:nvSpPr>
        <p:spPr>
          <a:xfrm>
            <a:off x="5343850" y="1027138"/>
            <a:ext cx="1171800" cy="534000"/>
          </a:xfrm>
          <a:prstGeom prst="roundRect">
            <a:avLst>
              <a:gd fmla="val 16667" name="adj"/>
            </a:avLst>
          </a:prstGeom>
          <a:solidFill>
            <a:srgbClr val="FFFFFF"/>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Value-added products and services</a:t>
            </a:r>
            <a:endParaRPr b="0" i="0" sz="900" u="none" cap="none" strike="noStrike">
              <a:solidFill>
                <a:schemeClr val="dk1"/>
              </a:solidFill>
              <a:latin typeface="Open Sans Medium"/>
              <a:ea typeface="Open Sans Medium"/>
              <a:cs typeface="Open Sans Medium"/>
              <a:sym typeface="Open Sans Medium"/>
            </a:endParaRPr>
          </a:p>
        </p:txBody>
      </p:sp>
      <p:sp>
        <p:nvSpPr>
          <p:cNvPr id="2244" name="Google Shape;2244;p20"/>
          <p:cNvSpPr/>
          <p:nvPr/>
        </p:nvSpPr>
        <p:spPr>
          <a:xfrm>
            <a:off x="4044575" y="1780099"/>
            <a:ext cx="1171800" cy="461700"/>
          </a:xfrm>
          <a:prstGeom prst="roundRect">
            <a:avLst>
              <a:gd fmla="val 16667" name="adj"/>
            </a:avLst>
          </a:prstGeom>
          <a:solidFill>
            <a:srgbClr val="FFFFFF"/>
          </a:solidFill>
          <a:ln cap="flat" cmpd="sng" w="7620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Data archiving and distribution</a:t>
            </a:r>
            <a:endParaRPr b="0" i="0" sz="900" u="none" cap="none" strike="noStrike">
              <a:solidFill>
                <a:schemeClr val="dk1"/>
              </a:solidFill>
              <a:latin typeface="Open Sans Medium"/>
              <a:ea typeface="Open Sans Medium"/>
              <a:cs typeface="Open Sans Medium"/>
              <a:sym typeface="Open Sans Medium"/>
            </a:endParaRPr>
          </a:p>
        </p:txBody>
      </p:sp>
      <p:sp>
        <p:nvSpPr>
          <p:cNvPr id="2245" name="Google Shape;2245;p20"/>
          <p:cNvSpPr/>
          <p:nvPr/>
        </p:nvSpPr>
        <p:spPr>
          <a:xfrm>
            <a:off x="5402200" y="1780098"/>
            <a:ext cx="1171800" cy="461700"/>
          </a:xfrm>
          <a:prstGeom prst="roundRect">
            <a:avLst>
              <a:gd fmla="val 16667" name="adj"/>
            </a:avLst>
          </a:prstGeom>
          <a:solidFill>
            <a:srgbClr val="FFFFFF"/>
          </a:solidFill>
          <a:ln cap="flat" cmpd="sng" w="7620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Mission data processing</a:t>
            </a:r>
            <a:endParaRPr b="0" i="0" sz="900" u="none" cap="none" strike="noStrike">
              <a:solidFill>
                <a:schemeClr val="dk1"/>
              </a:solidFill>
              <a:latin typeface="Open Sans Medium"/>
              <a:ea typeface="Open Sans Medium"/>
              <a:cs typeface="Open Sans Medium"/>
              <a:sym typeface="Open Sans Medium"/>
            </a:endParaRPr>
          </a:p>
        </p:txBody>
      </p:sp>
      <p:sp>
        <p:nvSpPr>
          <p:cNvPr id="2246" name="Google Shape;2246;p20"/>
          <p:cNvSpPr/>
          <p:nvPr/>
        </p:nvSpPr>
        <p:spPr>
          <a:xfrm>
            <a:off x="2612000" y="1805948"/>
            <a:ext cx="1249200" cy="1047300"/>
          </a:xfrm>
          <a:prstGeom prst="roundRect">
            <a:avLst>
              <a:gd fmla="val 16667" name="adj"/>
            </a:avLst>
          </a:prstGeom>
          <a:solidFill>
            <a:srgbClr val="FFFFFF"/>
          </a:solidFill>
          <a:ln cap="flat" cmpd="sng" w="7620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Archives (community-</a:t>
            </a:r>
            <a:endParaRPr b="0" i="0" sz="900" u="none" cap="none" strike="noStrike">
              <a:solidFill>
                <a:schemeClr val="dk1"/>
              </a:solidFill>
              <a:latin typeface="Open Sans Medium"/>
              <a:ea typeface="Open Sans Medium"/>
              <a:cs typeface="Open Sans Medium"/>
              <a:sym typeface="Open Sans Medium"/>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specific tools, services and data management)</a:t>
            </a:r>
            <a:endParaRPr b="0" i="0" sz="900" u="none" cap="none" strike="noStrike">
              <a:solidFill>
                <a:schemeClr val="dk1"/>
              </a:solidFill>
              <a:latin typeface="Open Sans Medium"/>
              <a:ea typeface="Open Sans Medium"/>
              <a:cs typeface="Open Sans Medium"/>
              <a:sym typeface="Open Sans Medium"/>
            </a:endParaRPr>
          </a:p>
        </p:txBody>
      </p:sp>
      <p:sp>
        <p:nvSpPr>
          <p:cNvPr id="2247" name="Google Shape;2247;p20"/>
          <p:cNvSpPr/>
          <p:nvPr/>
        </p:nvSpPr>
        <p:spPr>
          <a:xfrm>
            <a:off x="4045800" y="2373700"/>
            <a:ext cx="1171800" cy="461700"/>
          </a:xfrm>
          <a:prstGeom prst="roundRect">
            <a:avLst>
              <a:gd fmla="val 16667" name="adj"/>
            </a:avLst>
          </a:prstGeom>
          <a:solidFill>
            <a:srgbClr val="FFFFFF"/>
          </a:solidFill>
          <a:ln cap="flat" cmpd="sng" w="7620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Algorithm and model development</a:t>
            </a:r>
            <a:endParaRPr b="0" i="0" sz="900" u="none" cap="none" strike="noStrike">
              <a:solidFill>
                <a:schemeClr val="dk1"/>
              </a:solidFill>
              <a:latin typeface="Open Sans Medium"/>
              <a:ea typeface="Open Sans Medium"/>
              <a:cs typeface="Open Sans Medium"/>
              <a:sym typeface="Open Sans Medium"/>
            </a:endParaRPr>
          </a:p>
        </p:txBody>
      </p:sp>
      <p:sp>
        <p:nvSpPr>
          <p:cNvPr id="2248" name="Google Shape;2248;p20"/>
          <p:cNvSpPr/>
          <p:nvPr/>
        </p:nvSpPr>
        <p:spPr>
          <a:xfrm>
            <a:off x="5402195" y="2373700"/>
            <a:ext cx="1171800" cy="461700"/>
          </a:xfrm>
          <a:prstGeom prst="roundRect">
            <a:avLst>
              <a:gd fmla="val 16667" name="adj"/>
            </a:avLst>
          </a:prstGeom>
          <a:solidFill>
            <a:srgbClr val="FFFFFF"/>
          </a:solidFill>
          <a:ln cap="flat" cmpd="sng" w="76200">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Mission operations</a:t>
            </a:r>
            <a:endParaRPr b="0" i="0" sz="900" u="none" cap="none" strike="noStrike">
              <a:solidFill>
                <a:schemeClr val="dk1"/>
              </a:solidFill>
              <a:latin typeface="Open Sans Medium"/>
              <a:ea typeface="Open Sans Medium"/>
              <a:cs typeface="Open Sans Medium"/>
              <a:sym typeface="Open Sans Medium"/>
            </a:endParaRPr>
          </a:p>
        </p:txBody>
      </p:sp>
      <p:sp>
        <p:nvSpPr>
          <p:cNvPr id="2249" name="Google Shape;2249;p20"/>
          <p:cNvSpPr txBox="1"/>
          <p:nvPr>
            <p:ph type="title"/>
          </p:nvPr>
        </p:nvSpPr>
        <p:spPr>
          <a:xfrm>
            <a:off x="0" y="263400"/>
            <a:ext cx="8857500" cy="544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700"/>
              <a:buNone/>
            </a:pPr>
            <a:r>
              <a:rPr b="1" lang="en" sz="2400">
                <a:solidFill>
                  <a:srgbClr val="B096CB"/>
                </a:solidFill>
                <a:latin typeface="Open Sans"/>
                <a:ea typeface="Open Sans"/>
                <a:cs typeface="Open Sans"/>
                <a:sym typeface="Open Sans"/>
              </a:rPr>
              <a:t>Data and Computing Architecture Study </a:t>
            </a:r>
            <a:endParaRPr b="1" sz="2300">
              <a:solidFill>
                <a:srgbClr val="B096CB"/>
              </a:solidFill>
              <a:latin typeface="Open Sans"/>
              <a:ea typeface="Open Sans"/>
              <a:cs typeface="Open Sans"/>
              <a:sym typeface="Open Sans"/>
            </a:endParaRPr>
          </a:p>
        </p:txBody>
      </p:sp>
      <p:sp>
        <p:nvSpPr>
          <p:cNvPr id="2250" name="Google Shape;2250;p20"/>
          <p:cNvSpPr txBox="1"/>
          <p:nvPr/>
        </p:nvSpPr>
        <p:spPr>
          <a:xfrm>
            <a:off x="6836025" y="84200"/>
            <a:ext cx="2038200" cy="2816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1" i="1" lang="en" sz="1000" u="none" cap="none" strike="noStrike">
                <a:solidFill>
                  <a:schemeClr val="dk1"/>
                </a:solidFill>
                <a:latin typeface="Open Sans"/>
                <a:ea typeface="Open Sans"/>
                <a:cs typeface="Open Sans"/>
                <a:sym typeface="Open Sans"/>
              </a:rPr>
              <a:t>There is a need for a coordinated cloud-High End Computing (HEC) infrastructure to better support SMD’s scientific data and computing needs and SMD’s transition to Open-Source Science.</a:t>
            </a:r>
            <a:endParaRPr b="1" i="1" sz="10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000"/>
              <a:buFont typeface="Arial"/>
              <a:buNone/>
            </a:pPr>
            <a:r>
              <a:t/>
            </a:r>
            <a:endParaRPr b="1" i="1" sz="10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000"/>
              <a:buFont typeface="Arial"/>
              <a:buNone/>
            </a:pPr>
            <a:r>
              <a:rPr b="1" i="1" lang="en" sz="1000" u="none" cap="none" strike="noStrike">
                <a:solidFill>
                  <a:schemeClr val="dk1"/>
                </a:solidFill>
                <a:latin typeface="Open Sans"/>
                <a:ea typeface="Open Sans"/>
                <a:cs typeface="Open Sans"/>
                <a:sym typeface="Open Sans"/>
              </a:rPr>
              <a:t>Hybrid Cloud, HEC, Scientific Computing: </a:t>
            </a:r>
            <a:r>
              <a:rPr b="0" i="1" lang="en" sz="1000" u="none" cap="none" strike="noStrike">
                <a:solidFill>
                  <a:schemeClr val="dk1"/>
                </a:solidFill>
                <a:latin typeface="Open Sans"/>
                <a:ea typeface="Open Sans"/>
                <a:cs typeface="Open Sans"/>
                <a:sym typeface="Open Sans"/>
              </a:rPr>
              <a:t>Possible integration of existing on-premises high-end/scientific SMD-funded computing resources cloud capabilities</a:t>
            </a:r>
            <a:endParaRPr b="0" i="1" sz="1100" u="none" cap="none" strike="noStrike">
              <a:solidFill>
                <a:schemeClr val="dk1"/>
              </a:solidFill>
              <a:latin typeface="Arial"/>
              <a:ea typeface="Arial"/>
              <a:cs typeface="Arial"/>
              <a:sym typeface="Arial"/>
            </a:endParaRPr>
          </a:p>
        </p:txBody>
      </p:sp>
      <p:sp>
        <p:nvSpPr>
          <p:cNvPr id="2251" name="Google Shape;2251;p20"/>
          <p:cNvSpPr/>
          <p:nvPr/>
        </p:nvSpPr>
        <p:spPr>
          <a:xfrm>
            <a:off x="2561075" y="2973425"/>
            <a:ext cx="3813600" cy="2028900"/>
          </a:xfrm>
          <a:prstGeom prst="roundRect">
            <a:avLst>
              <a:gd fmla="val 16667" name="adj"/>
            </a:avLst>
          </a:prstGeom>
          <a:noFill/>
          <a:ln cap="flat" cmpd="sng" w="38100">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52" name="Google Shape;2252;p20"/>
          <p:cNvSpPr/>
          <p:nvPr/>
        </p:nvSpPr>
        <p:spPr>
          <a:xfrm>
            <a:off x="2592375" y="3023125"/>
            <a:ext cx="3738900" cy="1936200"/>
          </a:xfrm>
          <a:prstGeom prst="roundRect">
            <a:avLst>
              <a:gd fmla="val 16667" name="adj"/>
            </a:avLst>
          </a:prstGeom>
          <a:solidFill>
            <a:schemeClr val="lt1"/>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53" name="Google Shape;2253;p20"/>
          <p:cNvSpPr txBox="1"/>
          <p:nvPr>
            <p:ph idx="4294967295" type="sldNum"/>
          </p:nvPr>
        </p:nvSpPr>
        <p:spPr>
          <a:xfrm>
            <a:off x="8785384" y="4749851"/>
            <a:ext cx="548700" cy="393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sp>
        <p:nvSpPr>
          <p:cNvPr id="2254" name="Google Shape;2254;p20"/>
          <p:cNvSpPr/>
          <p:nvPr/>
        </p:nvSpPr>
        <p:spPr>
          <a:xfrm>
            <a:off x="7834713" y="4296750"/>
            <a:ext cx="1171800" cy="534000"/>
          </a:xfrm>
          <a:prstGeom prst="roundRect">
            <a:avLst>
              <a:gd fmla="val 16667" name="adj"/>
            </a:avLst>
          </a:prstGeom>
          <a:solidFill>
            <a:srgbClr val="FFFFFF"/>
          </a:solidFill>
          <a:ln cap="flat" cmpd="sng" w="762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Research data and software archive</a:t>
            </a:r>
            <a:endParaRPr b="0" i="0" sz="900" u="none" cap="none" strike="noStrike">
              <a:solidFill>
                <a:schemeClr val="dk1"/>
              </a:solidFill>
              <a:latin typeface="Open Sans Medium"/>
              <a:ea typeface="Open Sans Medium"/>
              <a:cs typeface="Open Sans Medium"/>
              <a:sym typeface="Open Sans Medium"/>
            </a:endParaRPr>
          </a:p>
        </p:txBody>
      </p:sp>
      <p:sp>
        <p:nvSpPr>
          <p:cNvPr id="2255" name="Google Shape;2255;p20"/>
          <p:cNvSpPr/>
          <p:nvPr/>
        </p:nvSpPr>
        <p:spPr>
          <a:xfrm>
            <a:off x="6490150" y="3687150"/>
            <a:ext cx="1171800" cy="534000"/>
          </a:xfrm>
          <a:prstGeom prst="roundRect">
            <a:avLst>
              <a:gd fmla="val 16667" name="adj"/>
            </a:avLst>
          </a:prstGeom>
          <a:solidFill>
            <a:srgbClr val="FFFFFF"/>
          </a:solidFill>
          <a:ln cap="flat" cmpd="sng" w="762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Scientific information management</a:t>
            </a:r>
            <a:endParaRPr b="0" i="0" sz="900" u="none" cap="none" strike="noStrike">
              <a:solidFill>
                <a:schemeClr val="dk1"/>
              </a:solidFill>
              <a:latin typeface="Open Sans Medium"/>
              <a:ea typeface="Open Sans Medium"/>
              <a:cs typeface="Open Sans Medium"/>
              <a:sym typeface="Open Sans Medium"/>
            </a:endParaRPr>
          </a:p>
        </p:txBody>
      </p:sp>
      <p:sp>
        <p:nvSpPr>
          <p:cNvPr id="2256" name="Google Shape;2256;p20"/>
          <p:cNvSpPr/>
          <p:nvPr/>
        </p:nvSpPr>
        <p:spPr>
          <a:xfrm>
            <a:off x="6480888" y="4320400"/>
            <a:ext cx="1171800" cy="534000"/>
          </a:xfrm>
          <a:prstGeom prst="roundRect">
            <a:avLst>
              <a:gd fmla="val 16667" name="adj"/>
            </a:avLst>
          </a:prstGeom>
          <a:solidFill>
            <a:srgbClr val="FFFFFF"/>
          </a:solidFill>
          <a:ln cap="flat" cmpd="sng" w="762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Collaboration tools</a:t>
            </a:r>
            <a:endParaRPr b="0" i="0" sz="900" u="none" cap="none" strike="noStrike">
              <a:solidFill>
                <a:schemeClr val="dk1"/>
              </a:solidFill>
              <a:latin typeface="Open Sans Medium"/>
              <a:ea typeface="Open Sans Medium"/>
              <a:cs typeface="Open Sans Medium"/>
              <a:sym typeface="Open Sans Medium"/>
            </a:endParaRPr>
          </a:p>
        </p:txBody>
      </p:sp>
      <p:grpSp>
        <p:nvGrpSpPr>
          <p:cNvPr id="2257" name="Google Shape;2257;p20"/>
          <p:cNvGrpSpPr/>
          <p:nvPr/>
        </p:nvGrpSpPr>
        <p:grpSpPr>
          <a:xfrm>
            <a:off x="4394137" y="3964193"/>
            <a:ext cx="1645728" cy="932365"/>
            <a:chOff x="7329800" y="1323475"/>
            <a:chExt cx="1680000" cy="1793700"/>
          </a:xfrm>
        </p:grpSpPr>
        <p:sp>
          <p:nvSpPr>
            <p:cNvPr id="2258" name="Google Shape;2258;p20"/>
            <p:cNvSpPr/>
            <p:nvPr/>
          </p:nvSpPr>
          <p:spPr>
            <a:xfrm>
              <a:off x="7329800" y="1323475"/>
              <a:ext cx="1680000" cy="1793700"/>
            </a:xfrm>
            <a:prstGeom prst="flowChartAlternateProcess">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p20"/>
            <p:cNvSpPr/>
            <p:nvPr/>
          </p:nvSpPr>
          <p:spPr>
            <a:xfrm>
              <a:off x="7434669" y="2155324"/>
              <a:ext cx="599100" cy="664800"/>
            </a:xfrm>
            <a:prstGeom prst="flowChartAlternateProcess">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chemeClr val="dk1"/>
                  </a:solidFill>
                  <a:latin typeface="Montserrat"/>
                  <a:ea typeface="Montserrat"/>
                  <a:cs typeface="Montserrat"/>
                  <a:sym typeface="Montserrat"/>
                </a:rPr>
                <a:t>AMES**</a:t>
              </a:r>
              <a:endParaRPr b="1" i="0" sz="700" u="none" cap="none" strike="noStrike">
                <a:solidFill>
                  <a:schemeClr val="dk1"/>
                </a:solidFill>
                <a:latin typeface="Montserrat"/>
                <a:ea typeface="Montserrat"/>
                <a:cs typeface="Montserrat"/>
                <a:sym typeface="Montserrat"/>
              </a:endParaRPr>
            </a:p>
          </p:txBody>
        </p:sp>
        <p:sp>
          <p:nvSpPr>
            <p:cNvPr id="2260" name="Google Shape;2260;p20"/>
            <p:cNvSpPr/>
            <p:nvPr/>
          </p:nvSpPr>
          <p:spPr>
            <a:xfrm>
              <a:off x="8213815" y="2155324"/>
              <a:ext cx="599100" cy="664800"/>
            </a:xfrm>
            <a:prstGeom prst="flowChartAlternateProcess">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chemeClr val="dk1"/>
                  </a:solidFill>
                  <a:latin typeface="Montserrat"/>
                  <a:ea typeface="Montserrat"/>
                  <a:cs typeface="Montserrat"/>
                  <a:sym typeface="Montserrat"/>
                </a:rPr>
                <a:t>GSFC</a:t>
              </a:r>
              <a:endParaRPr b="1" i="0" sz="700" u="none" cap="none" strike="noStrike">
                <a:solidFill>
                  <a:schemeClr val="dk1"/>
                </a:solidFill>
                <a:latin typeface="Montserrat"/>
                <a:ea typeface="Montserrat"/>
                <a:cs typeface="Montserrat"/>
                <a:sym typeface="Montserrat"/>
              </a:endParaRPr>
            </a:p>
          </p:txBody>
        </p:sp>
      </p:grpSp>
      <p:sp>
        <p:nvSpPr>
          <p:cNvPr id="2261" name="Google Shape;2261;p20"/>
          <p:cNvSpPr txBox="1"/>
          <p:nvPr/>
        </p:nvSpPr>
        <p:spPr>
          <a:xfrm>
            <a:off x="4447725" y="3964150"/>
            <a:ext cx="1645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Open Sans"/>
                <a:ea typeface="Open Sans"/>
                <a:cs typeface="Open Sans"/>
                <a:sym typeface="Open Sans"/>
              </a:rPr>
              <a:t>HECC &amp; Scientific Computing Resources</a:t>
            </a:r>
            <a:endParaRPr b="1" i="0" sz="900" u="none" cap="none" strike="noStrike">
              <a:solidFill>
                <a:schemeClr val="dk1"/>
              </a:solidFill>
              <a:latin typeface="Open Sans"/>
              <a:ea typeface="Open Sans"/>
              <a:cs typeface="Open Sans"/>
              <a:sym typeface="Open Sans"/>
            </a:endParaRPr>
          </a:p>
        </p:txBody>
      </p:sp>
      <p:sp>
        <p:nvSpPr>
          <p:cNvPr id="2262" name="Google Shape;2262;p20"/>
          <p:cNvSpPr txBox="1"/>
          <p:nvPr/>
        </p:nvSpPr>
        <p:spPr>
          <a:xfrm>
            <a:off x="4447726" y="4711050"/>
            <a:ext cx="22329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chemeClr val="dk1"/>
                </a:solidFill>
                <a:latin typeface="Open Sans"/>
                <a:ea typeface="Open Sans"/>
                <a:cs typeface="Open Sans"/>
                <a:sym typeface="Open Sans"/>
              </a:rPr>
              <a:t>** In coordination with Agency HECC needs. </a:t>
            </a:r>
            <a:endParaRPr b="0" i="0" sz="500" u="none" cap="none" strike="noStrike">
              <a:solidFill>
                <a:schemeClr val="dk1"/>
              </a:solidFill>
              <a:latin typeface="Open Sans"/>
              <a:ea typeface="Open Sans"/>
              <a:cs typeface="Open Sans"/>
              <a:sym typeface="Open Sans"/>
            </a:endParaRPr>
          </a:p>
        </p:txBody>
      </p:sp>
      <p:cxnSp>
        <p:nvCxnSpPr>
          <p:cNvPr id="2263" name="Google Shape;2263;p20"/>
          <p:cNvCxnSpPr/>
          <p:nvPr/>
        </p:nvCxnSpPr>
        <p:spPr>
          <a:xfrm>
            <a:off x="4139700" y="4354188"/>
            <a:ext cx="254400" cy="0"/>
          </a:xfrm>
          <a:prstGeom prst="straightConnector1">
            <a:avLst/>
          </a:prstGeom>
          <a:noFill/>
          <a:ln cap="flat" cmpd="sng" w="19050">
            <a:solidFill>
              <a:schemeClr val="dk2"/>
            </a:solidFill>
            <a:prstDash val="solid"/>
            <a:round/>
            <a:headEnd len="sm" w="sm" type="none"/>
            <a:tailEnd len="sm" w="sm" type="none"/>
          </a:ln>
        </p:spPr>
      </p:cxnSp>
      <p:sp>
        <p:nvSpPr>
          <p:cNvPr id="2264" name="Google Shape;2264;p20"/>
          <p:cNvSpPr txBox="1"/>
          <p:nvPr/>
        </p:nvSpPr>
        <p:spPr>
          <a:xfrm>
            <a:off x="2727786" y="2973425"/>
            <a:ext cx="3312000" cy="996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Open Sans"/>
                <a:ea typeface="Open Sans"/>
                <a:cs typeface="Open Sans"/>
                <a:sym typeface="Open Sans"/>
              </a:rPr>
              <a:t>Hybrid Computing Environment</a:t>
            </a:r>
            <a:endParaRPr b="1" i="0" sz="11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 Cybersecurity (high, moderate, low)</a:t>
            </a:r>
            <a:endParaRPr b="0" i="0" sz="9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 Egress optimization, user self-registration, usage metrics, data transfer service, deep science data archive</a:t>
            </a:r>
            <a:endParaRPr b="0" i="0" sz="9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dk1"/>
                </a:solidFill>
                <a:latin typeface="Open Sans"/>
                <a:ea typeface="Open Sans"/>
                <a:cs typeface="Open Sans"/>
                <a:sym typeface="Open Sans"/>
              </a:rPr>
              <a:t>- Account management, billing</a:t>
            </a:r>
            <a:endParaRPr b="0" i="0" sz="900" u="none" cap="none" strike="noStrike">
              <a:solidFill>
                <a:schemeClr val="dk1"/>
              </a:solidFill>
              <a:latin typeface="Open Sans"/>
              <a:ea typeface="Open Sans"/>
              <a:cs typeface="Open Sans"/>
              <a:sym typeface="Open Sans"/>
            </a:endParaRPr>
          </a:p>
        </p:txBody>
      </p:sp>
      <p:sp>
        <p:nvSpPr>
          <p:cNvPr id="2265" name="Google Shape;2265;p20"/>
          <p:cNvSpPr/>
          <p:nvPr/>
        </p:nvSpPr>
        <p:spPr>
          <a:xfrm>
            <a:off x="7834713" y="3663500"/>
            <a:ext cx="1171800" cy="534000"/>
          </a:xfrm>
          <a:prstGeom prst="roundRect">
            <a:avLst>
              <a:gd fmla="val 16667" name="adj"/>
            </a:avLst>
          </a:prstGeom>
          <a:solidFill>
            <a:srgbClr val="FFFFFF"/>
          </a:solidFill>
          <a:ln cap="flat" cmpd="sng" w="762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Open Sans Medium"/>
                <a:ea typeface="Open Sans Medium"/>
                <a:cs typeface="Open Sans Medium"/>
                <a:sym typeface="Open Sans Medium"/>
              </a:rPr>
              <a:t>Deep science data archive</a:t>
            </a:r>
            <a:endParaRPr b="0" i="0" sz="900" u="none" cap="none" strike="noStrike">
              <a:solidFill>
                <a:schemeClr val="dk1"/>
              </a:solidFill>
              <a:latin typeface="Open Sans Medium"/>
              <a:ea typeface="Open Sans Medium"/>
              <a:cs typeface="Open Sans Medium"/>
              <a:sym typeface="Open Sans Medium"/>
            </a:endParaRPr>
          </a:p>
        </p:txBody>
      </p:sp>
      <p:sp>
        <p:nvSpPr>
          <p:cNvPr id="2266" name="Google Shape;2266;p20"/>
          <p:cNvSpPr/>
          <p:nvPr/>
        </p:nvSpPr>
        <p:spPr>
          <a:xfrm>
            <a:off x="3098877" y="4022284"/>
            <a:ext cx="1171800" cy="663900"/>
          </a:xfrm>
          <a:prstGeom prst="flowChartAlternateProcess">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p20"/>
          <p:cNvSpPr txBox="1"/>
          <p:nvPr/>
        </p:nvSpPr>
        <p:spPr>
          <a:xfrm>
            <a:off x="3200088" y="4123350"/>
            <a:ext cx="97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Open Sans"/>
                <a:ea typeface="Open Sans"/>
                <a:cs typeface="Open Sans"/>
                <a:sym typeface="Open Sans"/>
              </a:rPr>
              <a:t>Agency Cloud Contracts </a:t>
            </a:r>
            <a:endParaRPr b="1" i="0" sz="900" u="none" cap="none" strike="noStrike">
              <a:solidFill>
                <a:schemeClr val="dk1"/>
              </a:solidFill>
              <a:latin typeface="Open Sans"/>
              <a:ea typeface="Open Sans"/>
              <a:cs typeface="Open Sans"/>
              <a:sym typeface="Open Sans"/>
            </a:endParaRPr>
          </a:p>
        </p:txBody>
      </p:sp>
      <p:sp>
        <p:nvSpPr>
          <p:cNvPr id="2268" name="Google Shape;2268;p20"/>
          <p:cNvSpPr txBox="1"/>
          <p:nvPr/>
        </p:nvSpPr>
        <p:spPr>
          <a:xfrm>
            <a:off x="6836025" y="84200"/>
            <a:ext cx="2038200" cy="2816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1" i="1" lang="en" sz="1000" u="none" cap="none" strike="noStrike">
                <a:solidFill>
                  <a:schemeClr val="dk1"/>
                </a:solidFill>
                <a:latin typeface="Open Sans"/>
                <a:ea typeface="Open Sans"/>
                <a:cs typeface="Open Sans"/>
                <a:sym typeface="Open Sans"/>
              </a:rPr>
              <a:t>There is a need for a coordinated cloud-High End Computing (HEC) infrastructure to better support SMD scientific data and computing needs and SMD’s transition to Open-Source Science.</a:t>
            </a:r>
            <a:endParaRPr b="1" i="1" sz="10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000"/>
              <a:buFont typeface="Arial"/>
              <a:buNone/>
            </a:pPr>
            <a:r>
              <a:t/>
            </a:r>
            <a:endParaRPr b="1" i="1" sz="1000" u="none" cap="none" strike="noStrike">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000"/>
              <a:buFont typeface="Arial"/>
              <a:buNone/>
            </a:pPr>
            <a:r>
              <a:rPr b="1" i="1" lang="en" sz="1000" u="none" cap="none" strike="noStrike">
                <a:solidFill>
                  <a:schemeClr val="dk1"/>
                </a:solidFill>
                <a:latin typeface="Open Sans"/>
                <a:ea typeface="Open Sans"/>
                <a:cs typeface="Open Sans"/>
                <a:sym typeface="Open Sans"/>
              </a:rPr>
              <a:t>Hybrid Cloud, HEC, Scientific Computing: </a:t>
            </a:r>
            <a:r>
              <a:rPr b="0" i="1" lang="en" sz="1000" u="none" cap="none" strike="noStrike">
                <a:solidFill>
                  <a:schemeClr val="dk1"/>
                </a:solidFill>
                <a:latin typeface="Open Sans"/>
                <a:ea typeface="Open Sans"/>
                <a:cs typeface="Open Sans"/>
                <a:sym typeface="Open Sans"/>
              </a:rPr>
              <a:t>Possible integration of existing on-premises high-end/scientific SMD-funded computing resources cloud capabilities</a:t>
            </a:r>
            <a:endParaRPr b="0" i="1" sz="1100" u="none" cap="none" strike="noStrike">
              <a:solidFill>
                <a:schemeClr val="dk1"/>
              </a:solidFill>
              <a:latin typeface="Arial"/>
              <a:ea typeface="Arial"/>
              <a:cs typeface="Arial"/>
              <a:sym typeface="Arial"/>
            </a:endParaRPr>
          </a:p>
        </p:txBody>
      </p:sp>
      <p:sp>
        <p:nvSpPr>
          <p:cNvPr id="2269" name="Google Shape;2269;p20"/>
          <p:cNvSpPr txBox="1"/>
          <p:nvPr/>
        </p:nvSpPr>
        <p:spPr>
          <a:xfrm>
            <a:off x="6775675" y="2908300"/>
            <a:ext cx="23328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lt1"/>
                </a:solidFill>
                <a:latin typeface="Open Sans"/>
                <a:ea typeface="Open Sans"/>
                <a:cs typeface="Open Sans"/>
                <a:sym typeface="Open Sans"/>
              </a:rPr>
              <a:t>Data and Computing Architecture Study Scope</a:t>
            </a:r>
            <a:endParaRPr b="1" i="0" sz="1300" u="none" cap="none" strike="noStrike">
              <a:solidFill>
                <a:schemeClr val="lt1"/>
              </a:solidFill>
              <a:latin typeface="Open Sans"/>
              <a:ea typeface="Open Sans"/>
              <a:cs typeface="Open Sans"/>
              <a:sym typeface="Open Sans"/>
            </a:endParaRPr>
          </a:p>
        </p:txBody>
      </p:sp>
      <p:cxnSp>
        <p:nvCxnSpPr>
          <p:cNvPr id="2270" name="Google Shape;2270;p20"/>
          <p:cNvCxnSpPr>
            <a:stCxn id="2269" idx="1"/>
          </p:cNvCxnSpPr>
          <p:nvPr/>
        </p:nvCxnSpPr>
        <p:spPr>
          <a:xfrm rot="10800000">
            <a:off x="6432475" y="3200800"/>
            <a:ext cx="343200" cy="0"/>
          </a:xfrm>
          <a:prstGeom prst="straightConnector1">
            <a:avLst/>
          </a:prstGeom>
          <a:noFill/>
          <a:ln cap="flat" cmpd="sng" w="19050">
            <a:solidFill>
              <a:schemeClr val="lt1"/>
            </a:solidFill>
            <a:prstDash val="solid"/>
            <a:round/>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22"/>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276" name="Google Shape;2276;p22"/>
          <p:cNvSpPr txBox="1"/>
          <p:nvPr/>
        </p:nvSpPr>
        <p:spPr>
          <a:xfrm>
            <a:off x="0" y="308500"/>
            <a:ext cx="8022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500"/>
              <a:buFont typeface="Arial"/>
              <a:buNone/>
            </a:pPr>
            <a:r>
              <a:rPr b="1" i="0" lang="en" sz="2500" u="none" cap="none" strike="noStrike">
                <a:solidFill>
                  <a:srgbClr val="B096CB"/>
                </a:solidFill>
                <a:latin typeface="Open Sans"/>
                <a:ea typeface="Open Sans"/>
                <a:cs typeface="Open Sans"/>
                <a:sym typeface="Open Sans"/>
              </a:rPr>
              <a:t>Infrastructure: Core Services</a:t>
            </a:r>
            <a:endParaRPr b="1" i="0" sz="2500" u="none" cap="none" strike="noStrike">
              <a:solidFill>
                <a:srgbClr val="B096CB"/>
              </a:solidFill>
              <a:latin typeface="Open Sans"/>
              <a:ea typeface="Open Sans"/>
              <a:cs typeface="Open Sans"/>
              <a:sym typeface="Open Sans"/>
            </a:endParaRPr>
          </a:p>
        </p:txBody>
      </p:sp>
      <p:sp>
        <p:nvSpPr>
          <p:cNvPr id="2277" name="Google Shape;2277;p22"/>
          <p:cNvSpPr txBox="1"/>
          <p:nvPr>
            <p:ph idx="4294967295" type="body"/>
          </p:nvPr>
        </p:nvSpPr>
        <p:spPr>
          <a:xfrm>
            <a:off x="794550" y="3545950"/>
            <a:ext cx="3450600" cy="1206600"/>
          </a:xfrm>
          <a:prstGeom prst="rect">
            <a:avLst/>
          </a:prstGeom>
          <a:solidFill>
            <a:srgbClr val="5D4269"/>
          </a:solidFill>
          <a:ln>
            <a:noFill/>
          </a:ln>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1400"/>
              <a:buNone/>
            </a:pPr>
            <a:r>
              <a:rPr b="1" lang="en" sz="1800"/>
              <a:t>Science Discovery Engine</a:t>
            </a:r>
            <a:endParaRPr sz="1800">
              <a:solidFill>
                <a:schemeClr val="lt1"/>
              </a:solidFill>
            </a:endParaRPr>
          </a:p>
          <a:p>
            <a:pPr indent="0" lvl="0" marL="0" rtl="0" algn="l">
              <a:lnSpc>
                <a:spcPct val="100000"/>
              </a:lnSpc>
              <a:spcBef>
                <a:spcPts val="800"/>
              </a:spcBef>
              <a:spcAft>
                <a:spcPts val="0"/>
              </a:spcAft>
              <a:buClr>
                <a:schemeClr val="dk1"/>
              </a:buClr>
              <a:buSzPts val="1100"/>
              <a:buFont typeface="Arial"/>
              <a:buNone/>
            </a:pPr>
            <a:r>
              <a:rPr lang="en" sz="1500"/>
              <a:t>SMD data catalog</a:t>
            </a:r>
            <a:r>
              <a:rPr lang="en" sz="1500">
                <a:solidFill>
                  <a:schemeClr val="lt1"/>
                </a:solidFill>
              </a:rPr>
              <a:t> to support discovery and access to complex scientific data across Divisions</a:t>
            </a:r>
            <a:endParaRPr sz="1500">
              <a:solidFill>
                <a:schemeClr val="lt1"/>
              </a:solidFill>
            </a:endParaRPr>
          </a:p>
          <a:p>
            <a:pPr indent="0" lvl="0" marL="0" rtl="0" algn="l">
              <a:lnSpc>
                <a:spcPct val="100000"/>
              </a:lnSpc>
              <a:spcBef>
                <a:spcPts val="800"/>
              </a:spcBef>
              <a:spcAft>
                <a:spcPts val="0"/>
              </a:spcAft>
              <a:buSzPts val="1400"/>
              <a:buNone/>
            </a:pPr>
            <a:r>
              <a:t/>
            </a:r>
            <a:endParaRPr sz="1400"/>
          </a:p>
          <a:p>
            <a:pPr indent="0" lvl="0" marL="0" rtl="0" algn="l">
              <a:lnSpc>
                <a:spcPct val="100000"/>
              </a:lnSpc>
              <a:spcBef>
                <a:spcPts val="800"/>
              </a:spcBef>
              <a:spcAft>
                <a:spcPts val="0"/>
              </a:spcAft>
              <a:buSzPts val="1400"/>
              <a:buNone/>
            </a:pPr>
            <a:r>
              <a:t/>
            </a:r>
            <a:endParaRPr sz="1400"/>
          </a:p>
          <a:p>
            <a:pPr indent="0" lvl="0" marL="0" rtl="0" algn="l">
              <a:lnSpc>
                <a:spcPct val="100000"/>
              </a:lnSpc>
              <a:spcBef>
                <a:spcPts val="800"/>
              </a:spcBef>
              <a:spcAft>
                <a:spcPts val="0"/>
              </a:spcAft>
              <a:buSzPts val="1400"/>
              <a:buNone/>
            </a:pPr>
            <a:r>
              <a:t/>
            </a:r>
            <a:endParaRPr sz="1400"/>
          </a:p>
        </p:txBody>
      </p:sp>
      <p:sp>
        <p:nvSpPr>
          <p:cNvPr id="2278" name="Google Shape;2278;p22">
            <a:hlinkClick r:id="rId3"/>
          </p:cNvPr>
          <p:cNvSpPr txBox="1"/>
          <p:nvPr>
            <p:ph idx="4294967295" type="body"/>
          </p:nvPr>
        </p:nvSpPr>
        <p:spPr>
          <a:xfrm>
            <a:off x="4706400" y="3545950"/>
            <a:ext cx="3796800" cy="1206600"/>
          </a:xfrm>
          <a:prstGeom prst="rect">
            <a:avLst/>
          </a:prstGeom>
          <a:solidFill>
            <a:srgbClr val="5D4269"/>
          </a:solidFill>
          <a:ln>
            <a:noFill/>
          </a:ln>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1400"/>
              <a:buNone/>
            </a:pPr>
            <a:r>
              <a:rPr b="1" lang="en" sz="1800">
                <a:solidFill>
                  <a:schemeClr val="lt1"/>
                </a:solidFill>
              </a:rPr>
              <a:t>Science Explorer</a:t>
            </a:r>
            <a:endParaRPr sz="1800">
              <a:solidFill>
                <a:schemeClr val="lt1"/>
              </a:solidFill>
            </a:endParaRPr>
          </a:p>
          <a:p>
            <a:pPr indent="0" lvl="0" marL="0" rtl="0" algn="l">
              <a:lnSpc>
                <a:spcPct val="100000"/>
              </a:lnSpc>
              <a:spcBef>
                <a:spcPts val="800"/>
              </a:spcBef>
              <a:spcAft>
                <a:spcPts val="0"/>
              </a:spcAft>
              <a:buClr>
                <a:schemeClr val="dk1"/>
              </a:buClr>
              <a:buSzPts val="1100"/>
              <a:buFont typeface="Arial"/>
              <a:buNone/>
            </a:pPr>
            <a:r>
              <a:rPr lang="en" sz="1500">
                <a:solidFill>
                  <a:schemeClr val="lt1"/>
                </a:solidFill>
              </a:rPr>
              <a:t>Extend the primary digital library portal for researchers in astrophysics</a:t>
            </a:r>
            <a:r>
              <a:rPr lang="en" sz="1500"/>
              <a:t> </a:t>
            </a:r>
            <a:r>
              <a:rPr lang="en" sz="1500">
                <a:solidFill>
                  <a:schemeClr val="lt1"/>
                </a:solidFill>
              </a:rPr>
              <a:t>to support Earth and Biological and Physical Sciences</a:t>
            </a:r>
            <a:endParaRPr sz="1400"/>
          </a:p>
        </p:txBody>
      </p:sp>
      <p:pic>
        <p:nvPicPr>
          <p:cNvPr id="2279" name="Google Shape;2279;p22">
            <a:hlinkClick r:id="rId4"/>
          </p:cNvPr>
          <p:cNvPicPr preferRelativeResize="0"/>
          <p:nvPr/>
        </p:nvPicPr>
        <p:blipFill rotWithShape="1">
          <a:blip r:embed="rId5">
            <a:alphaModFix/>
          </a:blip>
          <a:srcRect b="0" l="2047" r="0" t="900"/>
          <a:stretch/>
        </p:blipFill>
        <p:spPr>
          <a:xfrm>
            <a:off x="1084838" y="868975"/>
            <a:ext cx="2870024" cy="2533499"/>
          </a:xfrm>
          <a:prstGeom prst="rect">
            <a:avLst/>
          </a:prstGeom>
          <a:noFill/>
          <a:ln>
            <a:noFill/>
          </a:ln>
        </p:spPr>
      </p:pic>
      <p:pic>
        <p:nvPicPr>
          <p:cNvPr id="2280" name="Google Shape;2280;p22"/>
          <p:cNvPicPr preferRelativeResize="0"/>
          <p:nvPr/>
        </p:nvPicPr>
        <p:blipFill>
          <a:blip r:embed="rId6">
            <a:alphaModFix/>
          </a:blip>
          <a:stretch>
            <a:fillRect/>
          </a:stretch>
        </p:blipFill>
        <p:spPr>
          <a:xfrm>
            <a:off x="4861800" y="1008925"/>
            <a:ext cx="2789831" cy="23717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4" name="Shape 2284"/>
        <p:cNvGrpSpPr/>
        <p:nvPr/>
      </p:nvGrpSpPr>
      <p:grpSpPr>
        <a:xfrm>
          <a:off x="0" y="0"/>
          <a:ext cx="0" cy="0"/>
          <a:chOff x="0" y="0"/>
          <a:chExt cx="0" cy="0"/>
        </a:xfrm>
      </p:grpSpPr>
      <p:sp>
        <p:nvSpPr>
          <p:cNvPr id="2285" name="Google Shape;2285;g275b50cf446_0_3294"/>
          <p:cNvSpPr txBox="1"/>
          <p:nvPr>
            <p:ph idx="2" type="body"/>
          </p:nvPr>
        </p:nvSpPr>
        <p:spPr>
          <a:xfrm>
            <a:off x="472706" y="57964"/>
            <a:ext cx="2405400" cy="2538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Open source Science Initiative</a:t>
            </a:r>
            <a:endParaRPr/>
          </a:p>
        </p:txBody>
      </p:sp>
      <p:pic>
        <p:nvPicPr>
          <p:cNvPr id="2286" name="Google Shape;2286;g275b50cf446_0_3294"/>
          <p:cNvPicPr preferRelativeResize="0"/>
          <p:nvPr/>
        </p:nvPicPr>
        <p:blipFill>
          <a:blip r:embed="rId3">
            <a:alphaModFix/>
          </a:blip>
          <a:stretch>
            <a:fillRect/>
          </a:stretch>
        </p:blipFill>
        <p:spPr>
          <a:xfrm>
            <a:off x="152400" y="464164"/>
            <a:ext cx="7804012" cy="45269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grpSp>
        <p:nvGrpSpPr>
          <p:cNvPr id="2292" name="Google Shape;2292;p14"/>
          <p:cNvGrpSpPr/>
          <p:nvPr/>
        </p:nvGrpSpPr>
        <p:grpSpPr>
          <a:xfrm>
            <a:off x="0" y="1501544"/>
            <a:ext cx="4149121" cy="1604525"/>
            <a:chOff x="-1016000" y="2002059"/>
            <a:chExt cx="5532161" cy="2139366"/>
          </a:xfrm>
        </p:grpSpPr>
        <p:sp>
          <p:nvSpPr>
            <p:cNvPr id="2293" name="Google Shape;2293;p14"/>
            <p:cNvSpPr/>
            <p:nvPr/>
          </p:nvSpPr>
          <p:spPr>
            <a:xfrm>
              <a:off x="-1016000" y="2002059"/>
              <a:ext cx="5532120" cy="2139366"/>
            </a:xfrm>
            <a:custGeom>
              <a:rect b="b" l="l" r="r" t="t"/>
              <a:pathLst>
                <a:path extrusionOk="0" h="2139366" w="5532120">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94" name="Google Shape;2294;p14"/>
            <p:cNvSpPr/>
            <p:nvPr/>
          </p:nvSpPr>
          <p:spPr>
            <a:xfrm>
              <a:off x="3884961" y="2002059"/>
              <a:ext cx="631200" cy="674700"/>
            </a:xfrm>
            <a:prstGeom prst="rtTriangle">
              <a:avLst/>
            </a:prstGeom>
            <a:solidFill>
              <a:srgbClr val="4B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295" name="Google Shape;2295;p14"/>
          <p:cNvSpPr txBox="1"/>
          <p:nvPr>
            <p:ph type="title"/>
          </p:nvPr>
        </p:nvSpPr>
        <p:spPr>
          <a:xfrm>
            <a:off x="508444" y="1935113"/>
            <a:ext cx="3640800" cy="11220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lt1"/>
              </a:buClr>
              <a:buSzPts val="3000"/>
              <a:buFont typeface="Arial"/>
              <a:buNone/>
            </a:pPr>
            <a:r>
              <a:rPr lang="en"/>
              <a:t>Open Science</a:t>
            </a:r>
            <a:endParaRPr/>
          </a:p>
          <a:p>
            <a:pPr indent="0" lvl="0" marL="0" rtl="0" algn="l">
              <a:lnSpc>
                <a:spcPct val="90000"/>
              </a:lnSpc>
              <a:spcBef>
                <a:spcPts val="0"/>
              </a:spcBef>
              <a:spcAft>
                <a:spcPts val="0"/>
              </a:spcAft>
              <a:buClr>
                <a:schemeClr val="lt1"/>
              </a:buClr>
              <a:buSzPts val="3000"/>
              <a:buFont typeface="Arial"/>
              <a:buNone/>
            </a:pPr>
            <a:r>
              <a:rPr lang="en"/>
              <a:t>Incentives</a:t>
            </a:r>
            <a:endParaRPr/>
          </a:p>
          <a:p>
            <a:pPr indent="0" lvl="0" marL="0" rtl="0" algn="l">
              <a:lnSpc>
                <a:spcPct val="90000"/>
              </a:lnSpc>
              <a:spcBef>
                <a:spcPts val="0"/>
              </a:spcBef>
              <a:spcAft>
                <a:spcPts val="0"/>
              </a:spcAft>
              <a:buClr>
                <a:schemeClr val="lt1"/>
              </a:buClr>
              <a:buSzPts val="3000"/>
              <a:buFont typeface="Arial"/>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9" name="Shape 2299"/>
        <p:cNvGrpSpPr/>
        <p:nvPr/>
      </p:nvGrpSpPr>
      <p:grpSpPr>
        <a:xfrm>
          <a:off x="0" y="0"/>
          <a:ext cx="0" cy="0"/>
          <a:chOff x="0" y="0"/>
          <a:chExt cx="0" cy="0"/>
        </a:xfrm>
      </p:grpSpPr>
      <p:sp>
        <p:nvSpPr>
          <p:cNvPr id="2300" name="Google Shape;2300;g25212617b6d_0_654"/>
          <p:cNvSpPr txBox="1"/>
          <p:nvPr>
            <p:ph idx="2" type="body"/>
          </p:nvPr>
        </p:nvSpPr>
        <p:spPr>
          <a:xfrm>
            <a:off x="0" y="0"/>
            <a:ext cx="3751800" cy="3000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500"/>
              <a:t>NASA’s Open-Source Science Initiative</a:t>
            </a:r>
            <a:endParaRPr sz="1500"/>
          </a:p>
        </p:txBody>
      </p:sp>
      <p:sp>
        <p:nvSpPr>
          <p:cNvPr id="2301" name="Google Shape;2301;g25212617b6d_0_654"/>
          <p:cNvSpPr txBox="1"/>
          <p:nvPr/>
        </p:nvSpPr>
        <p:spPr>
          <a:xfrm>
            <a:off x="0" y="303739"/>
            <a:ext cx="8741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Open Science Incentives</a:t>
            </a:r>
            <a:endParaRPr b="1" i="0" sz="2800" u="none" cap="none" strike="noStrike">
              <a:solidFill>
                <a:srgbClr val="B096CB"/>
              </a:solidFill>
              <a:latin typeface="Open Sans"/>
              <a:ea typeface="Open Sans"/>
              <a:cs typeface="Open Sans"/>
              <a:sym typeface="Open Sans"/>
            </a:endParaRPr>
          </a:p>
        </p:txBody>
      </p:sp>
      <p:sp>
        <p:nvSpPr>
          <p:cNvPr id="2302" name="Google Shape;2302;g25212617b6d_0_654"/>
          <p:cNvSpPr txBox="1"/>
          <p:nvPr>
            <p:ph idx="1" type="body"/>
          </p:nvPr>
        </p:nvSpPr>
        <p:spPr>
          <a:xfrm>
            <a:off x="89175" y="876750"/>
            <a:ext cx="8887500" cy="1086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500"/>
              </a:spcAft>
              <a:buSzPts val="1400"/>
              <a:buNone/>
            </a:pPr>
            <a:r>
              <a:rPr lang="en" sz="2100"/>
              <a:t>NASA provides funding for open science through a solicitations and opportunities. This includes supporting innovative open science projects and open source tools, frameworks, and libraries. </a:t>
            </a:r>
            <a:endParaRPr sz="2100"/>
          </a:p>
        </p:txBody>
      </p:sp>
      <p:pic>
        <p:nvPicPr>
          <p:cNvPr id="2303" name="Google Shape;2303;g25212617b6d_0_654"/>
          <p:cNvPicPr preferRelativeResize="0"/>
          <p:nvPr/>
        </p:nvPicPr>
        <p:blipFill rotWithShape="1">
          <a:blip r:embed="rId3">
            <a:alphaModFix/>
          </a:blip>
          <a:srcRect b="0" l="0" r="0" t="0"/>
          <a:stretch/>
        </p:blipFill>
        <p:spPr>
          <a:xfrm>
            <a:off x="1675755" y="2043161"/>
            <a:ext cx="1852794" cy="833775"/>
          </a:xfrm>
          <a:prstGeom prst="rect">
            <a:avLst/>
          </a:prstGeom>
          <a:noFill/>
          <a:ln>
            <a:noFill/>
          </a:ln>
        </p:spPr>
      </p:pic>
      <p:pic>
        <p:nvPicPr>
          <p:cNvPr id="2304" name="Google Shape;2304;g25212617b6d_0_654"/>
          <p:cNvPicPr preferRelativeResize="0"/>
          <p:nvPr/>
        </p:nvPicPr>
        <p:blipFill rotWithShape="1">
          <a:blip r:embed="rId4">
            <a:alphaModFix/>
          </a:blip>
          <a:srcRect b="0" l="0" r="0" t="0"/>
          <a:stretch/>
        </p:blipFill>
        <p:spPr>
          <a:xfrm>
            <a:off x="1109496" y="3124225"/>
            <a:ext cx="675642" cy="431325"/>
          </a:xfrm>
          <a:prstGeom prst="rect">
            <a:avLst/>
          </a:prstGeom>
          <a:noFill/>
          <a:ln>
            <a:noFill/>
          </a:ln>
        </p:spPr>
      </p:pic>
      <p:pic>
        <p:nvPicPr>
          <p:cNvPr id="2305" name="Google Shape;2305;g25212617b6d_0_654"/>
          <p:cNvPicPr preferRelativeResize="0"/>
          <p:nvPr/>
        </p:nvPicPr>
        <p:blipFill rotWithShape="1">
          <a:blip r:embed="rId5">
            <a:alphaModFix/>
          </a:blip>
          <a:srcRect b="0" l="0" r="0" t="0"/>
          <a:stretch/>
        </p:blipFill>
        <p:spPr>
          <a:xfrm>
            <a:off x="2558963" y="3236450"/>
            <a:ext cx="1472113" cy="288650"/>
          </a:xfrm>
          <a:prstGeom prst="rect">
            <a:avLst/>
          </a:prstGeom>
          <a:noFill/>
          <a:ln>
            <a:noFill/>
          </a:ln>
        </p:spPr>
      </p:pic>
      <p:pic>
        <p:nvPicPr>
          <p:cNvPr id="2306" name="Google Shape;2306;g25212617b6d_0_654"/>
          <p:cNvPicPr preferRelativeResize="0"/>
          <p:nvPr/>
        </p:nvPicPr>
        <p:blipFill rotWithShape="1">
          <a:blip r:embed="rId6">
            <a:alphaModFix/>
          </a:blip>
          <a:srcRect b="0" l="0" r="0" t="0"/>
          <a:stretch/>
        </p:blipFill>
        <p:spPr>
          <a:xfrm>
            <a:off x="6318697" y="2806975"/>
            <a:ext cx="667950" cy="737498"/>
          </a:xfrm>
          <a:prstGeom prst="rect">
            <a:avLst/>
          </a:prstGeom>
          <a:noFill/>
          <a:ln>
            <a:noFill/>
          </a:ln>
        </p:spPr>
      </p:pic>
      <p:pic>
        <p:nvPicPr>
          <p:cNvPr id="2307" name="Google Shape;2307;g25212617b6d_0_654"/>
          <p:cNvPicPr preferRelativeResize="0"/>
          <p:nvPr/>
        </p:nvPicPr>
        <p:blipFill rotWithShape="1">
          <a:blip r:embed="rId7">
            <a:alphaModFix/>
          </a:blip>
          <a:srcRect b="0" l="0" r="0" t="0"/>
          <a:stretch/>
        </p:blipFill>
        <p:spPr>
          <a:xfrm>
            <a:off x="345802" y="4082824"/>
            <a:ext cx="903925" cy="390625"/>
          </a:xfrm>
          <a:prstGeom prst="rect">
            <a:avLst/>
          </a:prstGeom>
          <a:noFill/>
          <a:ln>
            <a:noFill/>
          </a:ln>
        </p:spPr>
      </p:pic>
      <p:pic>
        <p:nvPicPr>
          <p:cNvPr id="2308" name="Google Shape;2308;g25212617b6d_0_654"/>
          <p:cNvPicPr preferRelativeResize="0"/>
          <p:nvPr/>
        </p:nvPicPr>
        <p:blipFill rotWithShape="1">
          <a:blip r:embed="rId8">
            <a:alphaModFix/>
          </a:blip>
          <a:srcRect b="0" l="0" r="0" t="0"/>
          <a:stretch/>
        </p:blipFill>
        <p:spPr>
          <a:xfrm>
            <a:off x="1922071" y="3943575"/>
            <a:ext cx="575200" cy="575200"/>
          </a:xfrm>
          <a:prstGeom prst="rect">
            <a:avLst/>
          </a:prstGeom>
          <a:noFill/>
          <a:ln>
            <a:noFill/>
          </a:ln>
        </p:spPr>
      </p:pic>
      <p:pic>
        <p:nvPicPr>
          <p:cNvPr id="2309" name="Google Shape;2309;g25212617b6d_0_654"/>
          <p:cNvPicPr preferRelativeResize="0"/>
          <p:nvPr/>
        </p:nvPicPr>
        <p:blipFill rotWithShape="1">
          <a:blip r:embed="rId9">
            <a:alphaModFix/>
          </a:blip>
          <a:srcRect b="0" l="0" r="0" t="0"/>
          <a:stretch/>
        </p:blipFill>
        <p:spPr>
          <a:xfrm>
            <a:off x="3153038" y="4082835"/>
            <a:ext cx="667950" cy="356240"/>
          </a:xfrm>
          <a:prstGeom prst="rect">
            <a:avLst/>
          </a:prstGeom>
          <a:noFill/>
          <a:ln>
            <a:noFill/>
          </a:ln>
        </p:spPr>
      </p:pic>
      <p:pic>
        <p:nvPicPr>
          <p:cNvPr id="2310" name="Google Shape;2310;g25212617b6d_0_654"/>
          <p:cNvPicPr preferRelativeResize="0"/>
          <p:nvPr/>
        </p:nvPicPr>
        <p:blipFill rotWithShape="1">
          <a:blip r:embed="rId10">
            <a:alphaModFix/>
          </a:blip>
          <a:srcRect b="0" l="0" r="0" t="0"/>
          <a:stretch/>
        </p:blipFill>
        <p:spPr>
          <a:xfrm>
            <a:off x="3751575" y="1840913"/>
            <a:ext cx="1238250" cy="1238250"/>
          </a:xfrm>
          <a:prstGeom prst="rect">
            <a:avLst/>
          </a:prstGeom>
          <a:noFill/>
          <a:ln>
            <a:noFill/>
          </a:ln>
        </p:spPr>
      </p:pic>
      <p:pic>
        <p:nvPicPr>
          <p:cNvPr id="2311" name="Google Shape;2311;g25212617b6d_0_654"/>
          <p:cNvPicPr preferRelativeResize="0"/>
          <p:nvPr/>
        </p:nvPicPr>
        <p:blipFill rotWithShape="1">
          <a:blip r:embed="rId11">
            <a:alphaModFix/>
          </a:blip>
          <a:srcRect b="0" l="0" r="0" t="0"/>
          <a:stretch/>
        </p:blipFill>
        <p:spPr>
          <a:xfrm>
            <a:off x="288300" y="1917125"/>
            <a:ext cx="1085850" cy="1085850"/>
          </a:xfrm>
          <a:prstGeom prst="rect">
            <a:avLst/>
          </a:prstGeom>
          <a:noFill/>
          <a:ln>
            <a:noFill/>
          </a:ln>
        </p:spPr>
      </p:pic>
      <p:pic>
        <p:nvPicPr>
          <p:cNvPr id="2312" name="Google Shape;2312;g25212617b6d_0_654"/>
          <p:cNvPicPr preferRelativeResize="0"/>
          <p:nvPr/>
        </p:nvPicPr>
        <p:blipFill rotWithShape="1">
          <a:blip r:embed="rId12">
            <a:alphaModFix/>
          </a:blip>
          <a:srcRect b="0" l="0" r="0" t="0"/>
          <a:stretch/>
        </p:blipFill>
        <p:spPr>
          <a:xfrm>
            <a:off x="7228400" y="1803025"/>
            <a:ext cx="1371600" cy="1371600"/>
          </a:xfrm>
          <a:prstGeom prst="rect">
            <a:avLst/>
          </a:prstGeom>
          <a:noFill/>
          <a:ln>
            <a:noFill/>
          </a:ln>
        </p:spPr>
      </p:pic>
      <p:pic>
        <p:nvPicPr>
          <p:cNvPr id="2313" name="Google Shape;2313;g25212617b6d_0_654"/>
          <p:cNvPicPr preferRelativeResize="0"/>
          <p:nvPr/>
        </p:nvPicPr>
        <p:blipFill rotWithShape="1">
          <a:blip r:embed="rId13">
            <a:alphaModFix/>
          </a:blip>
          <a:srcRect b="0" l="0" r="0" t="0"/>
          <a:stretch/>
        </p:blipFill>
        <p:spPr>
          <a:xfrm>
            <a:off x="4572000" y="2596925"/>
            <a:ext cx="1504950" cy="1485900"/>
          </a:xfrm>
          <a:prstGeom prst="rect">
            <a:avLst/>
          </a:prstGeom>
          <a:noFill/>
          <a:ln>
            <a:noFill/>
          </a:ln>
        </p:spPr>
      </p:pic>
      <p:pic>
        <p:nvPicPr>
          <p:cNvPr id="2314" name="Google Shape;2314;g25212617b6d_0_654"/>
          <p:cNvPicPr preferRelativeResize="0"/>
          <p:nvPr/>
        </p:nvPicPr>
        <p:blipFill rotWithShape="1">
          <a:blip r:embed="rId14">
            <a:alphaModFix/>
          </a:blip>
          <a:srcRect b="0" l="0" r="0" t="0"/>
          <a:stretch/>
        </p:blipFill>
        <p:spPr>
          <a:xfrm>
            <a:off x="4476750" y="3773313"/>
            <a:ext cx="1009650" cy="1009650"/>
          </a:xfrm>
          <a:prstGeom prst="rect">
            <a:avLst/>
          </a:prstGeom>
          <a:noFill/>
          <a:ln>
            <a:noFill/>
          </a:ln>
        </p:spPr>
      </p:pic>
      <p:pic>
        <p:nvPicPr>
          <p:cNvPr id="2315" name="Google Shape;2315;g25212617b6d_0_654"/>
          <p:cNvPicPr preferRelativeResize="0"/>
          <p:nvPr/>
        </p:nvPicPr>
        <p:blipFill rotWithShape="1">
          <a:blip r:embed="rId15">
            <a:alphaModFix/>
          </a:blip>
          <a:srcRect b="0" l="0" r="0" t="0"/>
          <a:stretch/>
        </p:blipFill>
        <p:spPr>
          <a:xfrm>
            <a:off x="5442900" y="2201227"/>
            <a:ext cx="1472100" cy="575198"/>
          </a:xfrm>
          <a:prstGeom prst="rect">
            <a:avLst/>
          </a:prstGeom>
          <a:noFill/>
          <a:ln>
            <a:noFill/>
          </a:ln>
        </p:spPr>
      </p:pic>
      <p:pic>
        <p:nvPicPr>
          <p:cNvPr id="2316" name="Google Shape;2316;g25212617b6d_0_654"/>
          <p:cNvPicPr preferRelativeResize="0"/>
          <p:nvPr/>
        </p:nvPicPr>
        <p:blipFill>
          <a:blip r:embed="rId16">
            <a:alphaModFix/>
          </a:blip>
          <a:stretch>
            <a:fillRect/>
          </a:stretch>
        </p:blipFill>
        <p:spPr>
          <a:xfrm>
            <a:off x="6076950" y="3721650"/>
            <a:ext cx="2915876" cy="1238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g275b50cf446_0_3592"/>
          <p:cNvSpPr txBox="1"/>
          <p:nvPr/>
        </p:nvSpPr>
        <p:spPr>
          <a:xfrm>
            <a:off x="2123550" y="359415"/>
            <a:ext cx="4896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lt2"/>
                </a:solidFill>
              </a:rPr>
              <a:t>What Will NASA Fund?</a:t>
            </a:r>
            <a:endParaRPr sz="2500">
              <a:solidFill>
                <a:schemeClr val="lt2"/>
              </a:solidFill>
            </a:endParaRPr>
          </a:p>
        </p:txBody>
      </p:sp>
      <p:sp>
        <p:nvSpPr>
          <p:cNvPr id="2322" name="Google Shape;2322;g275b50cf446_0_3592"/>
          <p:cNvSpPr txBox="1"/>
          <p:nvPr/>
        </p:nvSpPr>
        <p:spPr>
          <a:xfrm>
            <a:off x="320250" y="1572563"/>
            <a:ext cx="1319700" cy="6156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workshops,</a:t>
            </a:r>
            <a:endParaRPr>
              <a:solidFill>
                <a:schemeClr val="accent4"/>
              </a:solidFill>
            </a:endParaRPr>
          </a:p>
          <a:p>
            <a:pPr indent="0" lvl="0" marL="0" rtl="0" algn="ctr">
              <a:spcBef>
                <a:spcPts val="0"/>
              </a:spcBef>
              <a:spcAft>
                <a:spcPts val="0"/>
              </a:spcAft>
              <a:buNone/>
            </a:pPr>
            <a:r>
              <a:rPr lang="en">
                <a:solidFill>
                  <a:schemeClr val="accent4"/>
                </a:solidFill>
              </a:rPr>
              <a:t>conferences</a:t>
            </a:r>
            <a:endParaRPr>
              <a:solidFill>
                <a:schemeClr val="accent4"/>
              </a:solidFill>
            </a:endParaRPr>
          </a:p>
        </p:txBody>
      </p:sp>
      <p:cxnSp>
        <p:nvCxnSpPr>
          <p:cNvPr id="2323" name="Google Shape;2323;g275b50cf446_0_3592"/>
          <p:cNvCxnSpPr>
            <a:stCxn id="2322" idx="2"/>
            <a:endCxn id="2324" idx="0"/>
          </p:cNvCxnSpPr>
          <p:nvPr/>
        </p:nvCxnSpPr>
        <p:spPr>
          <a:xfrm flipH="1">
            <a:off x="658800" y="2188163"/>
            <a:ext cx="321300" cy="282000"/>
          </a:xfrm>
          <a:prstGeom prst="straightConnector1">
            <a:avLst/>
          </a:prstGeom>
          <a:noFill/>
          <a:ln cap="flat" cmpd="sng" w="19050">
            <a:solidFill>
              <a:schemeClr val="lt1"/>
            </a:solidFill>
            <a:prstDash val="solid"/>
            <a:round/>
            <a:headEnd len="med" w="med" type="none"/>
            <a:tailEnd len="med" w="med" type="triangle"/>
          </a:ln>
        </p:spPr>
      </p:cxnSp>
      <p:sp>
        <p:nvSpPr>
          <p:cNvPr id="2324" name="Google Shape;2324;g275b50cf446_0_3592"/>
          <p:cNvSpPr txBox="1"/>
          <p:nvPr/>
        </p:nvSpPr>
        <p:spPr>
          <a:xfrm>
            <a:off x="126400" y="2470075"/>
            <a:ext cx="1064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F.2 Topical Workshops, Symposia, and Conferences</a:t>
            </a:r>
            <a:endParaRPr sz="1000">
              <a:solidFill>
                <a:schemeClr val="lt2"/>
              </a:solidFill>
            </a:endParaRPr>
          </a:p>
        </p:txBody>
      </p:sp>
      <p:sp>
        <p:nvSpPr>
          <p:cNvPr id="2325" name="Google Shape;2325;g275b50cf446_0_3592"/>
          <p:cNvSpPr txBox="1"/>
          <p:nvPr/>
        </p:nvSpPr>
        <p:spPr>
          <a:xfrm>
            <a:off x="3539100" y="813325"/>
            <a:ext cx="2065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rPr>
              <a:t>NSPIRES</a:t>
            </a:r>
            <a:r>
              <a:rPr lang="en"/>
              <a:t>  </a:t>
            </a:r>
            <a:r>
              <a:rPr lang="en" sz="1100" u="sng">
                <a:solidFill>
                  <a:srgbClr val="FFE599"/>
                </a:solidFill>
                <a:hlinkClick r:id="rId3">
                  <a:extLst>
                    <a:ext uri="{A12FA001-AC4F-418D-AE19-62706E023703}">
                      <ahyp:hlinkClr val="tx"/>
                    </a:ext>
                  </a:extLst>
                </a:hlinkClick>
              </a:rPr>
              <a:t>https://nspires.nasaprs.com/</a:t>
            </a:r>
            <a:endParaRPr sz="1600">
              <a:solidFill>
                <a:srgbClr val="FFE599"/>
              </a:solidFill>
            </a:endParaRPr>
          </a:p>
        </p:txBody>
      </p:sp>
      <p:sp>
        <p:nvSpPr>
          <p:cNvPr id="2326" name="Google Shape;2326;g275b50cf446_0_3592"/>
          <p:cNvSpPr txBox="1"/>
          <p:nvPr/>
        </p:nvSpPr>
        <p:spPr>
          <a:xfrm>
            <a:off x="2752677" y="2287163"/>
            <a:ext cx="783900" cy="8313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open source</a:t>
            </a:r>
            <a:endParaRPr>
              <a:solidFill>
                <a:schemeClr val="accent4"/>
              </a:solidFill>
            </a:endParaRPr>
          </a:p>
          <a:p>
            <a:pPr indent="0" lvl="0" marL="0" rtl="0" algn="ctr">
              <a:spcBef>
                <a:spcPts val="0"/>
              </a:spcBef>
              <a:spcAft>
                <a:spcPts val="0"/>
              </a:spcAft>
              <a:buNone/>
            </a:pPr>
            <a:r>
              <a:rPr lang="en">
                <a:solidFill>
                  <a:schemeClr val="accent4"/>
                </a:solidFill>
              </a:rPr>
              <a:t>tools</a:t>
            </a:r>
            <a:endParaRPr>
              <a:solidFill>
                <a:schemeClr val="accent4"/>
              </a:solidFill>
            </a:endParaRPr>
          </a:p>
        </p:txBody>
      </p:sp>
      <p:cxnSp>
        <p:nvCxnSpPr>
          <p:cNvPr id="2327" name="Google Shape;2327;g275b50cf446_0_3592"/>
          <p:cNvCxnSpPr>
            <a:stCxn id="2326" idx="2"/>
            <a:endCxn id="2328" idx="0"/>
          </p:cNvCxnSpPr>
          <p:nvPr/>
        </p:nvCxnSpPr>
        <p:spPr>
          <a:xfrm flipH="1">
            <a:off x="3138027" y="3118463"/>
            <a:ext cx="6600" cy="406800"/>
          </a:xfrm>
          <a:prstGeom prst="straightConnector1">
            <a:avLst/>
          </a:prstGeom>
          <a:noFill/>
          <a:ln cap="flat" cmpd="sng" w="19050">
            <a:solidFill>
              <a:schemeClr val="lt1"/>
            </a:solidFill>
            <a:prstDash val="solid"/>
            <a:round/>
            <a:headEnd len="med" w="med" type="none"/>
            <a:tailEnd len="med" w="med" type="triangle"/>
          </a:ln>
        </p:spPr>
      </p:cxnSp>
      <p:sp>
        <p:nvSpPr>
          <p:cNvPr id="2328" name="Google Shape;2328;g275b50cf446_0_3592"/>
          <p:cNvSpPr txBox="1"/>
          <p:nvPr/>
        </p:nvSpPr>
        <p:spPr>
          <a:xfrm>
            <a:off x="2605725" y="3525213"/>
            <a:ext cx="10647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F.7 Support for Open-Source Tools, Frameworks, and Libraries</a:t>
            </a:r>
            <a:endParaRPr sz="1000">
              <a:solidFill>
                <a:schemeClr val="lt2"/>
              </a:solidFill>
            </a:endParaRPr>
          </a:p>
        </p:txBody>
      </p:sp>
      <p:cxnSp>
        <p:nvCxnSpPr>
          <p:cNvPr id="2329" name="Google Shape;2329;g275b50cf446_0_3592"/>
          <p:cNvCxnSpPr>
            <a:stCxn id="2325" idx="2"/>
            <a:endCxn id="2322" idx="3"/>
          </p:cNvCxnSpPr>
          <p:nvPr/>
        </p:nvCxnSpPr>
        <p:spPr>
          <a:xfrm flipH="1">
            <a:off x="1640100" y="1382725"/>
            <a:ext cx="2931900" cy="497700"/>
          </a:xfrm>
          <a:prstGeom prst="straightConnector1">
            <a:avLst/>
          </a:prstGeom>
          <a:noFill/>
          <a:ln cap="flat" cmpd="sng" w="19050">
            <a:solidFill>
              <a:schemeClr val="lt1"/>
            </a:solidFill>
            <a:prstDash val="solid"/>
            <a:round/>
            <a:headEnd len="med" w="med" type="none"/>
            <a:tailEnd len="med" w="med" type="triangle"/>
          </a:ln>
        </p:spPr>
      </p:cxnSp>
      <p:cxnSp>
        <p:nvCxnSpPr>
          <p:cNvPr id="2330" name="Google Shape;2330;g275b50cf446_0_3592"/>
          <p:cNvCxnSpPr>
            <a:stCxn id="2325" idx="2"/>
            <a:endCxn id="2326" idx="0"/>
          </p:cNvCxnSpPr>
          <p:nvPr/>
        </p:nvCxnSpPr>
        <p:spPr>
          <a:xfrm flipH="1">
            <a:off x="3144600" y="1382725"/>
            <a:ext cx="1427400" cy="904500"/>
          </a:xfrm>
          <a:prstGeom prst="straightConnector1">
            <a:avLst/>
          </a:prstGeom>
          <a:noFill/>
          <a:ln cap="flat" cmpd="sng" w="19050">
            <a:solidFill>
              <a:schemeClr val="lt1"/>
            </a:solidFill>
            <a:prstDash val="solid"/>
            <a:round/>
            <a:headEnd len="med" w="med" type="none"/>
            <a:tailEnd len="med" w="med" type="triangle"/>
          </a:ln>
        </p:spPr>
      </p:cxnSp>
      <p:sp>
        <p:nvSpPr>
          <p:cNvPr id="2331" name="Google Shape;2331;g275b50cf446_0_3592"/>
          <p:cNvSpPr txBox="1"/>
          <p:nvPr/>
        </p:nvSpPr>
        <p:spPr>
          <a:xfrm>
            <a:off x="5974483" y="1930842"/>
            <a:ext cx="1348500" cy="8313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 Supplement for open science</a:t>
            </a:r>
            <a:endParaRPr>
              <a:solidFill>
                <a:schemeClr val="accent4"/>
              </a:solidFill>
            </a:endParaRPr>
          </a:p>
        </p:txBody>
      </p:sp>
      <p:sp>
        <p:nvSpPr>
          <p:cNvPr id="2332" name="Google Shape;2332;g275b50cf446_0_3592"/>
          <p:cNvSpPr txBox="1"/>
          <p:nvPr/>
        </p:nvSpPr>
        <p:spPr>
          <a:xfrm>
            <a:off x="6462785" y="2937355"/>
            <a:ext cx="1223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F.8 Supplemental Open-Source Science Awards*</a:t>
            </a:r>
            <a:endParaRPr sz="1000">
              <a:solidFill>
                <a:schemeClr val="lt2"/>
              </a:solidFill>
            </a:endParaRPr>
          </a:p>
        </p:txBody>
      </p:sp>
      <p:cxnSp>
        <p:nvCxnSpPr>
          <p:cNvPr id="2333" name="Google Shape;2333;g275b50cf446_0_3592"/>
          <p:cNvCxnSpPr>
            <a:stCxn id="2331" idx="2"/>
            <a:endCxn id="2332" idx="0"/>
          </p:cNvCxnSpPr>
          <p:nvPr/>
        </p:nvCxnSpPr>
        <p:spPr>
          <a:xfrm>
            <a:off x="6648733" y="2762142"/>
            <a:ext cx="425700" cy="175200"/>
          </a:xfrm>
          <a:prstGeom prst="straightConnector1">
            <a:avLst/>
          </a:prstGeom>
          <a:noFill/>
          <a:ln cap="flat" cmpd="sng" w="19050">
            <a:solidFill>
              <a:schemeClr val="lt1"/>
            </a:solidFill>
            <a:prstDash val="solid"/>
            <a:round/>
            <a:headEnd len="med" w="med" type="none"/>
            <a:tailEnd len="med" w="med" type="triangle"/>
          </a:ln>
        </p:spPr>
      </p:cxnSp>
      <p:cxnSp>
        <p:nvCxnSpPr>
          <p:cNvPr id="2334" name="Google Shape;2334;g275b50cf446_0_3592"/>
          <p:cNvCxnSpPr>
            <a:stCxn id="2325" idx="2"/>
            <a:endCxn id="2331" idx="1"/>
          </p:cNvCxnSpPr>
          <p:nvPr/>
        </p:nvCxnSpPr>
        <p:spPr>
          <a:xfrm>
            <a:off x="4572000" y="1382725"/>
            <a:ext cx="1402500" cy="963900"/>
          </a:xfrm>
          <a:prstGeom prst="straightConnector1">
            <a:avLst/>
          </a:prstGeom>
          <a:noFill/>
          <a:ln cap="flat" cmpd="sng" w="19050">
            <a:solidFill>
              <a:schemeClr val="lt1"/>
            </a:solidFill>
            <a:prstDash val="solid"/>
            <a:round/>
            <a:headEnd len="med" w="med" type="none"/>
            <a:tailEnd len="med" w="med" type="triangle"/>
          </a:ln>
        </p:spPr>
      </p:cxnSp>
      <p:sp>
        <p:nvSpPr>
          <p:cNvPr id="2335" name="Google Shape;2335;g275b50cf446_0_3592"/>
          <p:cNvSpPr txBox="1"/>
          <p:nvPr/>
        </p:nvSpPr>
        <p:spPr>
          <a:xfrm>
            <a:off x="4867759" y="3270480"/>
            <a:ext cx="1666500" cy="6156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 develop citizen science projects</a:t>
            </a:r>
            <a:endParaRPr>
              <a:solidFill>
                <a:schemeClr val="accent4"/>
              </a:solidFill>
            </a:endParaRPr>
          </a:p>
        </p:txBody>
      </p:sp>
      <p:sp>
        <p:nvSpPr>
          <p:cNvPr id="2336" name="Google Shape;2336;g275b50cf446_0_3592"/>
          <p:cNvSpPr txBox="1"/>
          <p:nvPr/>
        </p:nvSpPr>
        <p:spPr>
          <a:xfrm>
            <a:off x="5113802" y="4479525"/>
            <a:ext cx="1695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F.9 Citizen Science Seed Funding Program</a:t>
            </a:r>
            <a:endParaRPr sz="1000">
              <a:solidFill>
                <a:schemeClr val="lt2"/>
              </a:solidFill>
            </a:endParaRPr>
          </a:p>
        </p:txBody>
      </p:sp>
      <p:cxnSp>
        <p:nvCxnSpPr>
          <p:cNvPr id="2337" name="Google Shape;2337;g275b50cf446_0_3592"/>
          <p:cNvCxnSpPr>
            <a:endCxn id="2336" idx="0"/>
          </p:cNvCxnSpPr>
          <p:nvPr/>
        </p:nvCxnSpPr>
        <p:spPr>
          <a:xfrm>
            <a:off x="5693552" y="3886125"/>
            <a:ext cx="268200" cy="593400"/>
          </a:xfrm>
          <a:prstGeom prst="straightConnector1">
            <a:avLst/>
          </a:prstGeom>
          <a:noFill/>
          <a:ln cap="flat" cmpd="sng" w="19050">
            <a:solidFill>
              <a:schemeClr val="lt1"/>
            </a:solidFill>
            <a:prstDash val="solid"/>
            <a:round/>
            <a:headEnd len="med" w="med" type="none"/>
            <a:tailEnd len="med" w="med" type="triangle"/>
          </a:ln>
        </p:spPr>
      </p:cxnSp>
      <p:cxnSp>
        <p:nvCxnSpPr>
          <p:cNvPr id="2338" name="Google Shape;2338;g275b50cf446_0_3592"/>
          <p:cNvCxnSpPr>
            <a:stCxn id="2325" idx="2"/>
            <a:endCxn id="2335" idx="0"/>
          </p:cNvCxnSpPr>
          <p:nvPr/>
        </p:nvCxnSpPr>
        <p:spPr>
          <a:xfrm>
            <a:off x="4572000" y="1382725"/>
            <a:ext cx="1128900" cy="1887900"/>
          </a:xfrm>
          <a:prstGeom prst="straightConnector1">
            <a:avLst/>
          </a:prstGeom>
          <a:noFill/>
          <a:ln cap="flat" cmpd="sng" w="19050">
            <a:solidFill>
              <a:schemeClr val="lt1"/>
            </a:solidFill>
            <a:prstDash val="solid"/>
            <a:round/>
            <a:headEnd len="med" w="med" type="none"/>
            <a:tailEnd len="med" w="med" type="triangle"/>
          </a:ln>
        </p:spPr>
      </p:cxnSp>
      <p:sp>
        <p:nvSpPr>
          <p:cNvPr id="2339" name="Google Shape;2339;g275b50cf446_0_3592"/>
          <p:cNvSpPr txBox="1"/>
          <p:nvPr/>
        </p:nvSpPr>
        <p:spPr>
          <a:xfrm>
            <a:off x="7542099" y="1340024"/>
            <a:ext cx="1512300" cy="8313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innovative, new ways to support Open Science</a:t>
            </a:r>
            <a:endParaRPr>
              <a:solidFill>
                <a:schemeClr val="accent4"/>
              </a:solidFill>
            </a:endParaRPr>
          </a:p>
        </p:txBody>
      </p:sp>
      <p:cxnSp>
        <p:nvCxnSpPr>
          <p:cNvPr id="2340" name="Google Shape;2340;g275b50cf446_0_3592"/>
          <p:cNvCxnSpPr>
            <a:stCxn id="2325" idx="2"/>
            <a:endCxn id="2339" idx="1"/>
          </p:cNvCxnSpPr>
          <p:nvPr/>
        </p:nvCxnSpPr>
        <p:spPr>
          <a:xfrm>
            <a:off x="4572000" y="1382725"/>
            <a:ext cx="2970000" cy="372900"/>
          </a:xfrm>
          <a:prstGeom prst="straightConnector1">
            <a:avLst/>
          </a:prstGeom>
          <a:noFill/>
          <a:ln cap="flat" cmpd="sng" w="19050">
            <a:solidFill>
              <a:schemeClr val="lt1"/>
            </a:solidFill>
            <a:prstDash val="solid"/>
            <a:round/>
            <a:headEnd len="med" w="med" type="none"/>
            <a:tailEnd len="med" w="med" type="triangle"/>
          </a:ln>
        </p:spPr>
      </p:cxnSp>
      <p:sp>
        <p:nvSpPr>
          <p:cNvPr id="2341" name="Google Shape;2341;g275b50cf446_0_3592"/>
          <p:cNvSpPr txBox="1"/>
          <p:nvPr/>
        </p:nvSpPr>
        <p:spPr>
          <a:xfrm>
            <a:off x="7687149" y="2642149"/>
            <a:ext cx="1223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F.15 High Priority Open-Source Science (HPOSS)</a:t>
            </a:r>
            <a:endParaRPr sz="1000">
              <a:solidFill>
                <a:schemeClr val="lt2"/>
              </a:solidFill>
            </a:endParaRPr>
          </a:p>
        </p:txBody>
      </p:sp>
      <p:cxnSp>
        <p:nvCxnSpPr>
          <p:cNvPr id="2342" name="Google Shape;2342;g275b50cf446_0_3592"/>
          <p:cNvCxnSpPr>
            <a:stCxn id="2339" idx="2"/>
            <a:endCxn id="2341" idx="0"/>
          </p:cNvCxnSpPr>
          <p:nvPr/>
        </p:nvCxnSpPr>
        <p:spPr>
          <a:xfrm>
            <a:off x="8298249" y="2171324"/>
            <a:ext cx="600" cy="470700"/>
          </a:xfrm>
          <a:prstGeom prst="straightConnector1">
            <a:avLst/>
          </a:prstGeom>
          <a:noFill/>
          <a:ln cap="flat" cmpd="sng" w="19050">
            <a:solidFill>
              <a:schemeClr val="lt1"/>
            </a:solidFill>
            <a:prstDash val="solid"/>
            <a:round/>
            <a:headEnd len="med" w="med" type="none"/>
            <a:tailEnd len="med" w="med" type="triangle"/>
          </a:ln>
        </p:spPr>
      </p:cxnSp>
      <p:sp>
        <p:nvSpPr>
          <p:cNvPr id="2343" name="Google Shape;2343;g275b50cf446_0_3592"/>
          <p:cNvSpPr txBox="1"/>
          <p:nvPr/>
        </p:nvSpPr>
        <p:spPr>
          <a:xfrm>
            <a:off x="1214188" y="2470063"/>
            <a:ext cx="1319700" cy="1262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platforms that support scientific analysis and processing</a:t>
            </a:r>
            <a:endParaRPr>
              <a:solidFill>
                <a:schemeClr val="accent4"/>
              </a:solidFill>
            </a:endParaRPr>
          </a:p>
        </p:txBody>
      </p:sp>
      <p:cxnSp>
        <p:nvCxnSpPr>
          <p:cNvPr id="2344" name="Google Shape;2344;g275b50cf446_0_3592"/>
          <p:cNvCxnSpPr>
            <a:stCxn id="2343" idx="2"/>
            <a:endCxn id="2345" idx="0"/>
          </p:cNvCxnSpPr>
          <p:nvPr/>
        </p:nvCxnSpPr>
        <p:spPr>
          <a:xfrm flipH="1">
            <a:off x="1606738" y="3732163"/>
            <a:ext cx="267300" cy="334200"/>
          </a:xfrm>
          <a:prstGeom prst="straightConnector1">
            <a:avLst/>
          </a:prstGeom>
          <a:noFill/>
          <a:ln cap="flat" cmpd="sng" w="19050">
            <a:solidFill>
              <a:schemeClr val="lt1"/>
            </a:solidFill>
            <a:prstDash val="solid"/>
            <a:round/>
            <a:headEnd len="med" w="med" type="none"/>
            <a:tailEnd len="med" w="med" type="triangle"/>
          </a:ln>
        </p:spPr>
      </p:cxnSp>
      <p:sp>
        <p:nvSpPr>
          <p:cNvPr id="2345" name="Google Shape;2345;g275b50cf446_0_3592"/>
          <p:cNvSpPr txBox="1"/>
          <p:nvPr/>
        </p:nvSpPr>
        <p:spPr>
          <a:xfrm>
            <a:off x="932550" y="4066375"/>
            <a:ext cx="1348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F.16 Supplement for Scientific Software Platforms*</a:t>
            </a:r>
            <a:endParaRPr sz="1000">
              <a:solidFill>
                <a:schemeClr val="lt2"/>
              </a:solidFill>
            </a:endParaRPr>
          </a:p>
        </p:txBody>
      </p:sp>
      <p:cxnSp>
        <p:nvCxnSpPr>
          <p:cNvPr id="2346" name="Google Shape;2346;g275b50cf446_0_3592"/>
          <p:cNvCxnSpPr>
            <a:stCxn id="2325" idx="2"/>
            <a:endCxn id="2343" idx="0"/>
          </p:cNvCxnSpPr>
          <p:nvPr/>
        </p:nvCxnSpPr>
        <p:spPr>
          <a:xfrm flipH="1">
            <a:off x="1874100" y="1382725"/>
            <a:ext cx="2697900" cy="1087200"/>
          </a:xfrm>
          <a:prstGeom prst="straightConnector1">
            <a:avLst/>
          </a:prstGeom>
          <a:noFill/>
          <a:ln cap="flat" cmpd="sng" w="19050">
            <a:solidFill>
              <a:schemeClr val="lt1"/>
            </a:solidFill>
            <a:prstDash val="solid"/>
            <a:round/>
            <a:headEnd len="med" w="med" type="none"/>
            <a:tailEnd len="med" w="med" type="triangle"/>
          </a:ln>
        </p:spPr>
      </p:cxnSp>
      <p:sp>
        <p:nvSpPr>
          <p:cNvPr id="2347" name="Google Shape;2347;g275b50cf446_0_3592"/>
          <p:cNvSpPr txBox="1"/>
          <p:nvPr/>
        </p:nvSpPr>
        <p:spPr>
          <a:xfrm>
            <a:off x="3755350" y="2187550"/>
            <a:ext cx="1001400" cy="12621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4"/>
                </a:solidFill>
              </a:rPr>
              <a:t>machine learning tools to advance science</a:t>
            </a:r>
            <a:endParaRPr>
              <a:solidFill>
                <a:schemeClr val="accent4"/>
              </a:solidFill>
            </a:endParaRPr>
          </a:p>
        </p:txBody>
      </p:sp>
      <p:cxnSp>
        <p:nvCxnSpPr>
          <p:cNvPr id="2348" name="Google Shape;2348;g275b50cf446_0_3592"/>
          <p:cNvCxnSpPr>
            <a:stCxn id="2325" idx="2"/>
            <a:endCxn id="2347" idx="0"/>
          </p:cNvCxnSpPr>
          <p:nvPr/>
        </p:nvCxnSpPr>
        <p:spPr>
          <a:xfrm flipH="1">
            <a:off x="4256100" y="1382725"/>
            <a:ext cx="315900" cy="804900"/>
          </a:xfrm>
          <a:prstGeom prst="straightConnector1">
            <a:avLst/>
          </a:prstGeom>
          <a:noFill/>
          <a:ln cap="flat" cmpd="sng" w="19050">
            <a:solidFill>
              <a:schemeClr val="lt1"/>
            </a:solidFill>
            <a:prstDash val="solid"/>
            <a:round/>
            <a:headEnd len="med" w="med" type="none"/>
            <a:tailEnd len="med" w="med" type="triangle"/>
          </a:ln>
        </p:spPr>
      </p:cxnSp>
      <p:cxnSp>
        <p:nvCxnSpPr>
          <p:cNvPr id="2349" name="Google Shape;2349;g275b50cf446_0_3592"/>
          <p:cNvCxnSpPr>
            <a:stCxn id="2347" idx="2"/>
            <a:endCxn id="2350" idx="0"/>
          </p:cNvCxnSpPr>
          <p:nvPr/>
        </p:nvCxnSpPr>
        <p:spPr>
          <a:xfrm>
            <a:off x="4256050" y="3449650"/>
            <a:ext cx="0" cy="616800"/>
          </a:xfrm>
          <a:prstGeom prst="straightConnector1">
            <a:avLst/>
          </a:prstGeom>
          <a:noFill/>
          <a:ln cap="flat" cmpd="sng" w="19050">
            <a:solidFill>
              <a:schemeClr val="lt1"/>
            </a:solidFill>
            <a:prstDash val="solid"/>
            <a:round/>
            <a:headEnd len="med" w="med" type="none"/>
            <a:tailEnd len="med" w="med" type="triangle"/>
          </a:ln>
        </p:spPr>
      </p:cxnSp>
      <p:sp>
        <p:nvSpPr>
          <p:cNvPr id="2350" name="Google Shape;2350;g275b50cf446_0_3592"/>
          <p:cNvSpPr txBox="1"/>
          <p:nvPr/>
        </p:nvSpPr>
        <p:spPr>
          <a:xfrm>
            <a:off x="3644352" y="4066375"/>
            <a:ext cx="1223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2"/>
                </a:solidFill>
              </a:rPr>
              <a:t>F.19 Multidomain Reusable Artificial Intelligence Tools</a:t>
            </a:r>
            <a:endParaRPr sz="1000">
              <a:solidFill>
                <a:schemeClr val="lt2"/>
              </a:solidFill>
            </a:endParaRPr>
          </a:p>
        </p:txBody>
      </p:sp>
      <p:sp>
        <p:nvSpPr>
          <p:cNvPr id="2351" name="Google Shape;2351;g275b50cf446_0_3592"/>
          <p:cNvSpPr txBox="1"/>
          <p:nvPr/>
        </p:nvSpPr>
        <p:spPr>
          <a:xfrm>
            <a:off x="1680400" y="4763325"/>
            <a:ext cx="28299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lt2"/>
                </a:solidFill>
              </a:rPr>
              <a:t>* Requires an existing NASA grant or facility.</a:t>
            </a:r>
            <a:endParaRPr sz="900">
              <a:solidFill>
                <a:schemeClr val="lt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6" name="Shape 2356"/>
        <p:cNvGrpSpPr/>
        <p:nvPr/>
      </p:nvGrpSpPr>
      <p:grpSpPr>
        <a:xfrm>
          <a:off x="0" y="0"/>
          <a:ext cx="0" cy="0"/>
          <a:chOff x="0" y="0"/>
          <a:chExt cx="0" cy="0"/>
        </a:xfrm>
      </p:grpSpPr>
      <p:grpSp>
        <p:nvGrpSpPr>
          <p:cNvPr id="2357" name="Google Shape;2357;p24"/>
          <p:cNvGrpSpPr/>
          <p:nvPr/>
        </p:nvGrpSpPr>
        <p:grpSpPr>
          <a:xfrm>
            <a:off x="0" y="1501544"/>
            <a:ext cx="4149121" cy="1604525"/>
            <a:chOff x="-1016000" y="2002059"/>
            <a:chExt cx="5532161" cy="2139366"/>
          </a:xfrm>
        </p:grpSpPr>
        <p:sp>
          <p:nvSpPr>
            <p:cNvPr id="2358" name="Google Shape;2358;p24"/>
            <p:cNvSpPr/>
            <p:nvPr/>
          </p:nvSpPr>
          <p:spPr>
            <a:xfrm>
              <a:off x="-1016000" y="2002059"/>
              <a:ext cx="5532120" cy="2139366"/>
            </a:xfrm>
            <a:custGeom>
              <a:rect b="b" l="l" r="r" t="t"/>
              <a:pathLst>
                <a:path extrusionOk="0" h="2139366" w="5532120">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59" name="Google Shape;2359;p24"/>
            <p:cNvSpPr/>
            <p:nvPr/>
          </p:nvSpPr>
          <p:spPr>
            <a:xfrm>
              <a:off x="3884961" y="2002059"/>
              <a:ext cx="631200" cy="674700"/>
            </a:xfrm>
            <a:prstGeom prst="rtTriangle">
              <a:avLst/>
            </a:prstGeom>
            <a:solidFill>
              <a:srgbClr val="4B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360" name="Google Shape;2360;p24"/>
          <p:cNvSpPr txBox="1"/>
          <p:nvPr>
            <p:ph type="title"/>
          </p:nvPr>
        </p:nvSpPr>
        <p:spPr>
          <a:xfrm>
            <a:off x="254156" y="1835163"/>
            <a:ext cx="3640800" cy="11220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lt1"/>
              </a:buClr>
              <a:buSzPts val="3000"/>
              <a:buFont typeface="Arial"/>
              <a:buNone/>
            </a:pPr>
            <a:r>
              <a:rPr lang="en"/>
              <a:t>Community </a:t>
            </a:r>
            <a:endParaRPr/>
          </a:p>
          <a:p>
            <a:pPr indent="0" lvl="0" marL="0" rtl="0" algn="l">
              <a:lnSpc>
                <a:spcPct val="90000"/>
              </a:lnSpc>
              <a:spcBef>
                <a:spcPts val="0"/>
              </a:spcBef>
              <a:spcAft>
                <a:spcPts val="0"/>
              </a:spcAft>
              <a:buClr>
                <a:schemeClr val="lt1"/>
              </a:buClr>
              <a:buSzPts val="3000"/>
              <a:buFont typeface="Arial"/>
              <a:buNone/>
            </a:pPr>
            <a:r>
              <a:rPr lang="en"/>
              <a:t>Engagement</a:t>
            </a:r>
            <a:endParaRPr/>
          </a:p>
          <a:p>
            <a:pPr indent="0" lvl="0" marL="0" rtl="0" algn="l">
              <a:lnSpc>
                <a:spcPct val="90000"/>
              </a:lnSpc>
              <a:spcBef>
                <a:spcPts val="0"/>
              </a:spcBef>
              <a:spcAft>
                <a:spcPts val="0"/>
              </a:spcAft>
              <a:buClr>
                <a:schemeClr val="lt1"/>
              </a:buClr>
              <a:buSzPts val="3000"/>
              <a:buFont typeface="Arial"/>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25"/>
          <p:cNvSpPr txBox="1"/>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800"/>
              </a:spcBef>
              <a:spcAft>
                <a:spcPts val="0"/>
              </a:spcAft>
              <a:buClr>
                <a:srgbClr val="000000"/>
              </a:buClr>
              <a:buSzPts val="1400"/>
              <a:buFont typeface="Arial"/>
              <a:buNone/>
            </a:pPr>
            <a:r>
              <a:rPr b="1" i="0" lang="en" sz="1400" u="none" cap="none" strike="noStrike">
                <a:solidFill>
                  <a:srgbClr val="FFFFFF"/>
                </a:solidFill>
                <a:latin typeface="Arial Narrow"/>
                <a:ea typeface="Arial Narrow"/>
                <a:cs typeface="Arial Narrow"/>
                <a:sym typeface="Arial Narrow"/>
              </a:rPr>
              <a:t>NASA’s Open-Source Science Initiative</a:t>
            </a:r>
            <a:endParaRPr b="1" i="0" sz="1400" u="none" cap="none" strike="noStrike">
              <a:solidFill>
                <a:srgbClr val="FFFFFF"/>
              </a:solidFill>
              <a:latin typeface="Arial Narrow"/>
              <a:ea typeface="Arial Narrow"/>
              <a:cs typeface="Arial Narrow"/>
              <a:sym typeface="Arial Narrow"/>
            </a:endParaRPr>
          </a:p>
        </p:txBody>
      </p:sp>
      <p:pic>
        <p:nvPicPr>
          <p:cNvPr id="2367" name="Google Shape;2367;p25"/>
          <p:cNvPicPr preferRelativeResize="0"/>
          <p:nvPr/>
        </p:nvPicPr>
        <p:blipFill rotWithShape="1">
          <a:blip r:embed="rId3">
            <a:alphaModFix/>
          </a:blip>
          <a:srcRect b="19591" l="26308" r="26208" t="14510"/>
          <a:stretch/>
        </p:blipFill>
        <p:spPr>
          <a:xfrm>
            <a:off x="7222021" y="1205013"/>
            <a:ext cx="1800806" cy="2328823"/>
          </a:xfrm>
          <a:prstGeom prst="rect">
            <a:avLst/>
          </a:prstGeom>
          <a:noFill/>
          <a:ln>
            <a:noFill/>
          </a:ln>
        </p:spPr>
      </p:pic>
      <p:sp>
        <p:nvSpPr>
          <p:cNvPr id="2368" name="Google Shape;2368;p25"/>
          <p:cNvSpPr txBox="1"/>
          <p:nvPr/>
        </p:nvSpPr>
        <p:spPr>
          <a:xfrm>
            <a:off x="0" y="360900"/>
            <a:ext cx="8028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NASA's Transform to Open Science (TOPS)</a:t>
            </a:r>
            <a:endParaRPr b="1" i="0" sz="2800" u="none" cap="none" strike="noStrike">
              <a:solidFill>
                <a:srgbClr val="B096CB"/>
              </a:solidFill>
              <a:latin typeface="Open Sans"/>
              <a:ea typeface="Open Sans"/>
              <a:cs typeface="Open Sans"/>
              <a:sym typeface="Open Sans"/>
            </a:endParaRPr>
          </a:p>
        </p:txBody>
      </p:sp>
      <p:sp>
        <p:nvSpPr>
          <p:cNvPr id="2369" name="Google Shape;2369;p25"/>
          <p:cNvSpPr txBox="1"/>
          <p:nvPr/>
        </p:nvSpPr>
        <p:spPr>
          <a:xfrm>
            <a:off x="14050" y="837225"/>
            <a:ext cx="8161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0" i="0" lang="en" sz="2200" u="none" cap="none" strike="noStrike">
                <a:solidFill>
                  <a:srgbClr val="FFFFFF"/>
                </a:solidFill>
                <a:latin typeface="Arial"/>
                <a:ea typeface="Arial"/>
                <a:cs typeface="Arial"/>
                <a:sym typeface="Arial"/>
              </a:rPr>
              <a:t>a 5-year mission to accelerate adoption of open science</a:t>
            </a:r>
            <a:endParaRPr b="0" i="0" sz="2200" u="none" cap="none" strike="noStrike">
              <a:solidFill>
                <a:srgbClr val="FFFFFF"/>
              </a:solidFill>
              <a:latin typeface="Arial"/>
              <a:ea typeface="Arial"/>
              <a:cs typeface="Arial"/>
              <a:sym typeface="Arial"/>
            </a:endParaRPr>
          </a:p>
        </p:txBody>
      </p:sp>
      <p:sp>
        <p:nvSpPr>
          <p:cNvPr id="2370" name="Google Shape;2370;p25"/>
          <p:cNvSpPr txBox="1"/>
          <p:nvPr/>
        </p:nvSpPr>
        <p:spPr>
          <a:xfrm>
            <a:off x="14050" y="1314225"/>
            <a:ext cx="74220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400"/>
              <a:buFont typeface="Arial"/>
              <a:buNone/>
            </a:pPr>
            <a:r>
              <a:rPr b="1" i="0" lang="en" sz="2000" u="none" cap="none" strike="noStrike">
                <a:solidFill>
                  <a:srgbClr val="FFFFFF"/>
                </a:solidFill>
                <a:latin typeface="Arial"/>
                <a:ea typeface="Arial"/>
                <a:cs typeface="Arial"/>
                <a:sym typeface="Arial"/>
              </a:rPr>
              <a:t>Goals: </a:t>
            </a:r>
            <a:endParaRPr b="1" i="0" sz="2000" u="none" cap="none" strike="noStrike">
              <a:solidFill>
                <a:srgbClr val="FFFFFF"/>
              </a:solidFill>
              <a:latin typeface="Arial"/>
              <a:ea typeface="Arial"/>
              <a:cs typeface="Arial"/>
              <a:sym typeface="Arial"/>
            </a:endParaRPr>
          </a:p>
          <a:p>
            <a:pPr indent="-355600" lvl="0" marL="457200" marR="0" rtl="0" algn="l">
              <a:lnSpc>
                <a:spcPct val="100000"/>
              </a:lnSpc>
              <a:spcBef>
                <a:spcPts val="0"/>
              </a:spcBef>
              <a:spcAft>
                <a:spcPts val="0"/>
              </a:spcAft>
              <a:buClr>
                <a:schemeClr val="lt1"/>
              </a:buClr>
              <a:buSzPts val="2000"/>
              <a:buFont typeface="Arial"/>
              <a:buChar char="-"/>
            </a:pPr>
            <a:r>
              <a:rPr b="0" i="0" lang="en" sz="2000" u="none" cap="none" strike="noStrike">
                <a:solidFill>
                  <a:schemeClr val="lt1"/>
                </a:solidFill>
                <a:latin typeface="Arial"/>
                <a:ea typeface="Arial"/>
                <a:cs typeface="Arial"/>
                <a:sym typeface="Arial"/>
              </a:rPr>
              <a:t>Increase understanding and adoption of open science principles and techniques</a:t>
            </a:r>
            <a:endParaRPr b="0" i="0" sz="2000" u="none" cap="none" strike="noStrike">
              <a:solidFill>
                <a:schemeClr val="lt1"/>
              </a:solidFill>
              <a:latin typeface="Arial"/>
              <a:ea typeface="Arial"/>
              <a:cs typeface="Arial"/>
              <a:sym typeface="Arial"/>
            </a:endParaRPr>
          </a:p>
          <a:p>
            <a:pPr indent="-355600" lvl="0" marL="457200" marR="0" rtl="0" algn="l">
              <a:lnSpc>
                <a:spcPct val="100000"/>
              </a:lnSpc>
              <a:spcBef>
                <a:spcPts val="0"/>
              </a:spcBef>
              <a:spcAft>
                <a:spcPts val="0"/>
              </a:spcAft>
              <a:buClr>
                <a:schemeClr val="lt1"/>
              </a:buClr>
              <a:buSzPts val="2000"/>
              <a:buFont typeface="Arial"/>
              <a:buChar char="-"/>
            </a:pPr>
            <a:r>
              <a:rPr b="0" i="0" lang="en" sz="2000" u="none" cap="none" strike="noStrike">
                <a:solidFill>
                  <a:schemeClr val="lt1"/>
                </a:solidFill>
                <a:latin typeface="Arial"/>
                <a:ea typeface="Arial"/>
                <a:cs typeface="Arial"/>
                <a:sym typeface="Arial"/>
              </a:rPr>
              <a:t>Broaden participation by historically excluded communities</a:t>
            </a:r>
            <a:endParaRPr b="0" i="0" sz="2000" u="none" cap="none" strike="noStrike">
              <a:solidFill>
                <a:schemeClr val="lt1"/>
              </a:solidFill>
              <a:latin typeface="Arial"/>
              <a:ea typeface="Arial"/>
              <a:cs typeface="Arial"/>
              <a:sym typeface="Arial"/>
            </a:endParaRPr>
          </a:p>
          <a:p>
            <a:pPr indent="-355600" lvl="0" marL="457200" marR="0" rtl="0" algn="l">
              <a:lnSpc>
                <a:spcPct val="100000"/>
              </a:lnSpc>
              <a:spcBef>
                <a:spcPts val="0"/>
              </a:spcBef>
              <a:spcAft>
                <a:spcPts val="0"/>
              </a:spcAft>
              <a:buClr>
                <a:schemeClr val="lt1"/>
              </a:buClr>
              <a:buSzPts val="2000"/>
              <a:buFont typeface="Arial"/>
              <a:buChar char="-"/>
            </a:pPr>
            <a:r>
              <a:rPr b="0" i="0" lang="en" sz="2000" u="none" cap="none" strike="noStrike">
                <a:solidFill>
                  <a:schemeClr val="lt1"/>
                </a:solidFill>
                <a:latin typeface="Arial"/>
                <a:ea typeface="Arial"/>
                <a:cs typeface="Arial"/>
                <a:sym typeface="Arial"/>
              </a:rPr>
              <a:t>Accelerate major scientific discoveries</a:t>
            </a:r>
            <a:endParaRPr b="0" i="0" sz="1800" u="none" cap="none" strike="noStrike">
              <a:solidFill>
                <a:srgbClr val="FFFFFF"/>
              </a:solidFill>
              <a:latin typeface="Arial"/>
              <a:ea typeface="Arial"/>
              <a:cs typeface="Arial"/>
              <a:sym typeface="Arial"/>
            </a:endParaRPr>
          </a:p>
        </p:txBody>
      </p:sp>
      <p:grpSp>
        <p:nvGrpSpPr>
          <p:cNvPr id="2371" name="Google Shape;2371;p25"/>
          <p:cNvGrpSpPr/>
          <p:nvPr/>
        </p:nvGrpSpPr>
        <p:grpSpPr>
          <a:xfrm>
            <a:off x="444165" y="3229475"/>
            <a:ext cx="1456500" cy="1476773"/>
            <a:chOff x="139365" y="3229475"/>
            <a:chExt cx="1456500" cy="1476773"/>
          </a:xfrm>
        </p:grpSpPr>
        <p:sp>
          <p:nvSpPr>
            <p:cNvPr id="2372" name="Google Shape;2372;p25"/>
            <p:cNvSpPr txBox="1"/>
            <p:nvPr/>
          </p:nvSpPr>
          <p:spPr>
            <a:xfrm>
              <a:off x="139365" y="4275148"/>
              <a:ext cx="1456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B096CB"/>
                  </a:solidFill>
                  <a:latin typeface="Arial"/>
                  <a:ea typeface="Arial"/>
                  <a:cs typeface="Arial"/>
                  <a:sym typeface="Arial"/>
                </a:rPr>
                <a:t>Engagement</a:t>
              </a:r>
              <a:endParaRPr b="1" i="0" sz="1300" u="none" cap="none" strike="noStrike">
                <a:solidFill>
                  <a:srgbClr val="B096CB"/>
                </a:solidFill>
                <a:latin typeface="Arial"/>
                <a:ea typeface="Arial"/>
                <a:cs typeface="Arial"/>
                <a:sym typeface="Arial"/>
              </a:endParaRPr>
            </a:p>
          </p:txBody>
        </p:sp>
        <p:pic>
          <p:nvPicPr>
            <p:cNvPr id="2373" name="Google Shape;2373;p25"/>
            <p:cNvPicPr preferRelativeResize="0"/>
            <p:nvPr/>
          </p:nvPicPr>
          <p:blipFill rotWithShape="1">
            <a:blip r:embed="rId4">
              <a:alphaModFix/>
            </a:blip>
            <a:srcRect b="0" l="0" r="0" t="0"/>
            <a:stretch/>
          </p:blipFill>
          <p:spPr>
            <a:xfrm>
              <a:off x="180125" y="3229475"/>
              <a:ext cx="1415163" cy="1203950"/>
            </a:xfrm>
            <a:prstGeom prst="rect">
              <a:avLst/>
            </a:prstGeom>
            <a:noFill/>
            <a:ln>
              <a:noFill/>
            </a:ln>
          </p:spPr>
        </p:pic>
      </p:grpSp>
      <p:grpSp>
        <p:nvGrpSpPr>
          <p:cNvPr id="2374" name="Google Shape;2374;p25"/>
          <p:cNvGrpSpPr/>
          <p:nvPr/>
        </p:nvGrpSpPr>
        <p:grpSpPr>
          <a:xfrm>
            <a:off x="4466548" y="3268014"/>
            <a:ext cx="1349400" cy="1469436"/>
            <a:chOff x="4132502" y="3268014"/>
            <a:chExt cx="1349400" cy="1469436"/>
          </a:xfrm>
        </p:grpSpPr>
        <p:sp>
          <p:nvSpPr>
            <p:cNvPr id="2375" name="Google Shape;2375;p25"/>
            <p:cNvSpPr txBox="1"/>
            <p:nvPr/>
          </p:nvSpPr>
          <p:spPr>
            <a:xfrm>
              <a:off x="4132502" y="4306350"/>
              <a:ext cx="1349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B096CB"/>
                  </a:solidFill>
                  <a:latin typeface="Arial"/>
                  <a:ea typeface="Arial"/>
                  <a:cs typeface="Arial"/>
                  <a:sym typeface="Arial"/>
                </a:rPr>
                <a:t>Incentives</a:t>
              </a:r>
              <a:endParaRPr b="0" i="0" sz="1300" u="none" cap="none" strike="noStrike">
                <a:solidFill>
                  <a:srgbClr val="B096CB"/>
                </a:solidFill>
                <a:latin typeface="Arial"/>
                <a:ea typeface="Arial"/>
                <a:cs typeface="Arial"/>
                <a:sym typeface="Arial"/>
              </a:endParaRPr>
            </a:p>
          </p:txBody>
        </p:sp>
        <p:pic>
          <p:nvPicPr>
            <p:cNvPr id="2376" name="Google Shape;2376;p25"/>
            <p:cNvPicPr preferRelativeResize="0"/>
            <p:nvPr/>
          </p:nvPicPr>
          <p:blipFill rotWithShape="1">
            <a:blip r:embed="rId5">
              <a:alphaModFix/>
            </a:blip>
            <a:srcRect b="0" l="0" r="0" t="0"/>
            <a:stretch/>
          </p:blipFill>
          <p:spPr>
            <a:xfrm>
              <a:off x="4197175" y="3268014"/>
              <a:ext cx="1212175" cy="953537"/>
            </a:xfrm>
            <a:prstGeom prst="rect">
              <a:avLst/>
            </a:prstGeom>
            <a:noFill/>
            <a:ln>
              <a:noFill/>
            </a:ln>
          </p:spPr>
        </p:pic>
      </p:grpSp>
      <p:grpSp>
        <p:nvGrpSpPr>
          <p:cNvPr id="2377" name="Google Shape;2377;p25"/>
          <p:cNvGrpSpPr/>
          <p:nvPr/>
        </p:nvGrpSpPr>
        <p:grpSpPr>
          <a:xfrm>
            <a:off x="6130873" y="3339902"/>
            <a:ext cx="1555500" cy="1420048"/>
            <a:chOff x="5826073" y="3339902"/>
            <a:chExt cx="1555500" cy="1420048"/>
          </a:xfrm>
        </p:grpSpPr>
        <p:sp>
          <p:nvSpPr>
            <p:cNvPr id="2378" name="Google Shape;2378;p25"/>
            <p:cNvSpPr txBox="1"/>
            <p:nvPr/>
          </p:nvSpPr>
          <p:spPr>
            <a:xfrm>
              <a:off x="5826073" y="4328850"/>
              <a:ext cx="1555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B096CB"/>
                  </a:solidFill>
                  <a:latin typeface="Arial"/>
                  <a:ea typeface="Arial"/>
                  <a:cs typeface="Arial"/>
                  <a:sym typeface="Arial"/>
                </a:rPr>
                <a:t>Coordination</a:t>
              </a:r>
              <a:endParaRPr b="0" i="0" sz="1300" u="none" cap="none" strike="noStrike">
                <a:solidFill>
                  <a:srgbClr val="B096CB"/>
                </a:solidFill>
                <a:latin typeface="Arial"/>
                <a:ea typeface="Arial"/>
                <a:cs typeface="Arial"/>
                <a:sym typeface="Arial"/>
              </a:endParaRPr>
            </a:p>
          </p:txBody>
        </p:sp>
        <p:pic>
          <p:nvPicPr>
            <p:cNvPr id="2379" name="Google Shape;2379;p25"/>
            <p:cNvPicPr preferRelativeResize="0"/>
            <p:nvPr/>
          </p:nvPicPr>
          <p:blipFill rotWithShape="1">
            <a:blip r:embed="rId6">
              <a:alphaModFix/>
            </a:blip>
            <a:srcRect b="0" l="0" r="0" t="0"/>
            <a:stretch/>
          </p:blipFill>
          <p:spPr>
            <a:xfrm>
              <a:off x="6078271" y="3339902"/>
              <a:ext cx="1149800" cy="895436"/>
            </a:xfrm>
            <a:prstGeom prst="rect">
              <a:avLst/>
            </a:prstGeom>
            <a:noFill/>
            <a:ln>
              <a:noFill/>
            </a:ln>
          </p:spPr>
        </p:pic>
      </p:grpSp>
      <p:grpSp>
        <p:nvGrpSpPr>
          <p:cNvPr id="2380" name="Google Shape;2380;p25"/>
          <p:cNvGrpSpPr/>
          <p:nvPr/>
        </p:nvGrpSpPr>
        <p:grpSpPr>
          <a:xfrm>
            <a:off x="2245601" y="3229475"/>
            <a:ext cx="1927200" cy="1499275"/>
            <a:chOff x="1665247" y="3229475"/>
            <a:chExt cx="1927200" cy="1499275"/>
          </a:xfrm>
        </p:grpSpPr>
        <p:sp>
          <p:nvSpPr>
            <p:cNvPr id="2381" name="Google Shape;2381;p25"/>
            <p:cNvSpPr txBox="1"/>
            <p:nvPr/>
          </p:nvSpPr>
          <p:spPr>
            <a:xfrm>
              <a:off x="1665247" y="4297650"/>
              <a:ext cx="1927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B096CB"/>
                  </a:solidFill>
                  <a:latin typeface="Arial"/>
                  <a:ea typeface="Arial"/>
                  <a:cs typeface="Arial"/>
                  <a:sym typeface="Arial"/>
                </a:rPr>
                <a:t>Capacity Sharing</a:t>
              </a:r>
              <a:endParaRPr b="0" i="0" sz="1300" u="none" cap="none" strike="noStrike">
                <a:solidFill>
                  <a:srgbClr val="B096CB"/>
                </a:solidFill>
                <a:latin typeface="Arial"/>
                <a:ea typeface="Arial"/>
                <a:cs typeface="Arial"/>
                <a:sym typeface="Arial"/>
              </a:endParaRPr>
            </a:p>
          </p:txBody>
        </p:sp>
        <p:pic>
          <p:nvPicPr>
            <p:cNvPr id="2382" name="Google Shape;2382;p25"/>
            <p:cNvPicPr preferRelativeResize="0"/>
            <p:nvPr/>
          </p:nvPicPr>
          <p:blipFill rotWithShape="1">
            <a:blip r:embed="rId7">
              <a:alphaModFix/>
            </a:blip>
            <a:srcRect b="0" l="0" r="0" t="0"/>
            <a:stretch/>
          </p:blipFill>
          <p:spPr>
            <a:xfrm>
              <a:off x="2038400" y="3229475"/>
              <a:ext cx="1212174" cy="1030624"/>
            </a:xfrm>
            <a:prstGeom prst="rect">
              <a:avLst/>
            </a:prstGeom>
            <a:noFill/>
            <a:ln>
              <a:noFill/>
            </a:ln>
          </p:spPr>
        </p:pic>
      </p:grpSp>
      <p:sp>
        <p:nvSpPr>
          <p:cNvPr id="2383" name="Google Shape;2383;p25"/>
          <p:cNvSpPr txBox="1"/>
          <p:nvPr/>
        </p:nvSpPr>
        <p:spPr>
          <a:xfrm>
            <a:off x="1888800" y="4728750"/>
            <a:ext cx="71952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r>
              <a:rPr b="0" i="0" lang="en" sz="1400" u="sng" cap="none" strike="noStrike">
                <a:solidFill>
                  <a:srgbClr val="FFFFFF"/>
                </a:solidFill>
                <a:latin typeface="Arial"/>
                <a:ea typeface="Arial"/>
                <a:cs typeface="Arial"/>
                <a:sym typeface="Arial"/>
                <a:hlinkClick r:id="rId8">
                  <a:extLst>
                    <a:ext uri="{A12FA001-AC4F-418D-AE19-62706E023703}">
                      <ahyp:hlinkClr val="tx"/>
                    </a:ext>
                  </a:extLst>
                </a:hlinkClick>
              </a:rPr>
              <a:t>https://nasa.github.io/Transform-to-Open-Science/</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g250b1b6957e_3_154"/>
          <p:cNvSpPr txBox="1"/>
          <p:nvPr>
            <p:ph idx="2" type="body"/>
          </p:nvPr>
        </p:nvSpPr>
        <p:spPr>
          <a:xfrm>
            <a:off x="6025" y="1412225"/>
            <a:ext cx="6778200" cy="327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1500"/>
              <a:buNone/>
            </a:pPr>
            <a:r>
              <a:rPr lang="en" sz="1100"/>
              <a:t>CDC</a:t>
            </a:r>
            <a:r>
              <a:rPr lang="en" sz="700"/>
              <a:t> ✦ </a:t>
            </a:r>
            <a:r>
              <a:rPr lang="en" sz="1100"/>
              <a:t>DOA</a:t>
            </a:r>
            <a:r>
              <a:rPr lang="en" sz="700"/>
              <a:t> ✦ </a:t>
            </a:r>
            <a:r>
              <a:rPr lang="en" sz="1100"/>
              <a:t>DOC</a:t>
            </a:r>
            <a:r>
              <a:rPr lang="en" sz="700"/>
              <a:t> ✦ </a:t>
            </a:r>
            <a:r>
              <a:rPr lang="en" sz="1100"/>
              <a:t>DOE</a:t>
            </a:r>
            <a:r>
              <a:rPr lang="en" sz="700"/>
              <a:t> ✦ </a:t>
            </a:r>
            <a:r>
              <a:rPr lang="en" sz="1100"/>
              <a:t>DOS </a:t>
            </a:r>
            <a:r>
              <a:rPr lang="en" sz="700"/>
              <a:t>✦</a:t>
            </a:r>
            <a:r>
              <a:rPr lang="en" sz="1100"/>
              <a:t> DOT </a:t>
            </a:r>
            <a:r>
              <a:rPr lang="en" sz="700"/>
              <a:t> ✦  </a:t>
            </a:r>
            <a:r>
              <a:rPr lang="en" sz="1100"/>
              <a:t>NASA </a:t>
            </a:r>
            <a:r>
              <a:rPr lang="en" sz="700"/>
              <a:t> ✦  </a:t>
            </a:r>
            <a:r>
              <a:rPr lang="en" sz="1100"/>
              <a:t>NEH</a:t>
            </a:r>
            <a:r>
              <a:rPr lang="en" sz="700"/>
              <a:t> ✦ </a:t>
            </a:r>
            <a:r>
              <a:rPr lang="en" sz="1100"/>
              <a:t>NIH </a:t>
            </a:r>
            <a:r>
              <a:rPr lang="en" sz="700"/>
              <a:t>✦ </a:t>
            </a:r>
            <a:r>
              <a:rPr lang="en" sz="1100"/>
              <a:t>NIST</a:t>
            </a:r>
            <a:r>
              <a:rPr lang="en" sz="700"/>
              <a:t> ✦ </a:t>
            </a:r>
            <a:r>
              <a:rPr lang="en" sz="1100"/>
              <a:t>NOAA</a:t>
            </a:r>
            <a:r>
              <a:rPr lang="en" sz="700"/>
              <a:t> ✦ </a:t>
            </a:r>
            <a:r>
              <a:rPr lang="en" sz="1100"/>
              <a:t>NSF</a:t>
            </a:r>
            <a:r>
              <a:rPr lang="en" sz="700"/>
              <a:t> ✦ </a:t>
            </a:r>
            <a:r>
              <a:rPr lang="en" sz="1100"/>
              <a:t>SI</a:t>
            </a:r>
            <a:r>
              <a:rPr lang="en" sz="700"/>
              <a:t> ✦ </a:t>
            </a:r>
            <a:r>
              <a:rPr lang="en" sz="1100"/>
              <a:t>USDA</a:t>
            </a:r>
            <a:r>
              <a:rPr lang="en" sz="700"/>
              <a:t> ✦ </a:t>
            </a:r>
            <a:r>
              <a:rPr lang="en" sz="1100"/>
              <a:t>USGS </a:t>
            </a:r>
            <a:endParaRPr sz="1200"/>
          </a:p>
        </p:txBody>
      </p:sp>
      <p:pic>
        <p:nvPicPr>
          <p:cNvPr id="2043" name="Google Shape;2043;g250b1b6957e_3_154">
            <a:hlinkClick r:id="rId3"/>
          </p:cNvPr>
          <p:cNvPicPr preferRelativeResize="0"/>
          <p:nvPr/>
        </p:nvPicPr>
        <p:blipFill rotWithShape="1">
          <a:blip r:embed="rId4">
            <a:alphaModFix/>
          </a:blip>
          <a:srcRect b="0" l="0" r="0" t="0"/>
          <a:stretch/>
        </p:blipFill>
        <p:spPr>
          <a:xfrm>
            <a:off x="6881525" y="230500"/>
            <a:ext cx="1969601" cy="1969601"/>
          </a:xfrm>
          <a:prstGeom prst="rect">
            <a:avLst/>
          </a:prstGeom>
          <a:noFill/>
          <a:ln>
            <a:noFill/>
          </a:ln>
        </p:spPr>
      </p:pic>
      <p:sp>
        <p:nvSpPr>
          <p:cNvPr id="2044" name="Google Shape;2044;g250b1b6957e_3_154"/>
          <p:cNvSpPr txBox="1"/>
          <p:nvPr/>
        </p:nvSpPr>
        <p:spPr>
          <a:xfrm>
            <a:off x="6025" y="724700"/>
            <a:ext cx="78879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3700"/>
              <a:buFont typeface="Arial"/>
              <a:buNone/>
            </a:pPr>
            <a:r>
              <a:rPr b="0" i="0" lang="en" sz="3700" u="none" cap="none" strike="noStrike">
                <a:solidFill>
                  <a:srgbClr val="FFFFFF"/>
                </a:solidFill>
                <a:latin typeface="Arial"/>
                <a:ea typeface="Arial"/>
                <a:cs typeface="Arial"/>
                <a:sym typeface="Arial"/>
              </a:rPr>
              <a:t>2023 A Year of Open Science</a:t>
            </a:r>
            <a:endParaRPr b="0" i="0" sz="3700" u="none" cap="none" strike="noStrike">
              <a:solidFill>
                <a:srgbClr val="FFFFFF"/>
              </a:solidFill>
              <a:latin typeface="Arial"/>
              <a:ea typeface="Arial"/>
              <a:cs typeface="Arial"/>
              <a:sym typeface="Arial"/>
            </a:endParaRPr>
          </a:p>
        </p:txBody>
      </p:sp>
      <p:sp>
        <p:nvSpPr>
          <p:cNvPr id="2045" name="Google Shape;2045;g250b1b6957e_3_154"/>
          <p:cNvSpPr txBox="1"/>
          <p:nvPr/>
        </p:nvSpPr>
        <p:spPr>
          <a:xfrm>
            <a:off x="46350" y="2044575"/>
            <a:ext cx="3768300" cy="2804100"/>
          </a:xfrm>
          <a:prstGeom prst="rect">
            <a:avLst/>
          </a:prstGeom>
          <a:noFill/>
          <a:ln>
            <a:noFill/>
          </a:ln>
        </p:spPr>
        <p:txBody>
          <a:bodyPr anchorCtr="0" anchor="t" bIns="91425" lIns="91425" spcFirstLastPara="1" rIns="91425" wrap="square" tIns="91425">
            <a:spAutoFit/>
          </a:bodyPr>
          <a:lstStyle/>
          <a:p>
            <a:pPr indent="0" lvl="0" marL="0" marR="0" rtl="0" algn="l">
              <a:lnSpc>
                <a:spcPct val="118000"/>
              </a:lnSpc>
              <a:spcBef>
                <a:spcPts val="300"/>
              </a:spcBef>
              <a:spcAft>
                <a:spcPts val="0"/>
              </a:spcAft>
              <a:buClr>
                <a:srgbClr val="000000"/>
              </a:buClr>
              <a:buSzPts val="1200"/>
              <a:buFont typeface="Arial"/>
              <a:buNone/>
            </a:pPr>
            <a:r>
              <a:rPr b="0" i="0" lang="en" sz="1600" u="none" cap="none" strike="noStrike">
                <a:solidFill>
                  <a:srgbClr val="FFFFFF"/>
                </a:solidFill>
                <a:latin typeface="Arial"/>
                <a:ea typeface="Arial"/>
                <a:cs typeface="Arial"/>
                <a:sym typeface="Arial"/>
              </a:rPr>
              <a:t>A multi-agency (15) initiative across the US Federal Government to spark change and inspire open science engagement through events and activities that will advance adoption of open science.</a:t>
            </a:r>
            <a:endParaRPr b="0" i="0" sz="1600" u="none" cap="none" strike="noStrike">
              <a:solidFill>
                <a:srgbClr val="FFFFFF"/>
              </a:solidFill>
              <a:latin typeface="Arial"/>
              <a:ea typeface="Arial"/>
              <a:cs typeface="Arial"/>
              <a:sym typeface="Arial"/>
            </a:endParaRPr>
          </a:p>
          <a:p>
            <a:pPr indent="0" lvl="0" marL="0" marR="0" rtl="0" algn="l">
              <a:lnSpc>
                <a:spcPct val="118000"/>
              </a:lnSpc>
              <a:spcBef>
                <a:spcPts val="300"/>
              </a:spcBef>
              <a:spcAft>
                <a:spcPts val="0"/>
              </a:spcAft>
              <a:buClr>
                <a:srgbClr val="000000"/>
              </a:buClr>
              <a:buSzPts val="1200"/>
              <a:buFont typeface="Arial"/>
              <a:buNone/>
            </a:pPr>
            <a:r>
              <a:t/>
            </a:r>
            <a:endParaRPr b="0" i="0" sz="1600" u="none" cap="none" strike="noStrike">
              <a:solidFill>
                <a:srgbClr val="FFFFFF"/>
              </a:solidFill>
              <a:latin typeface="Arial"/>
              <a:ea typeface="Arial"/>
              <a:cs typeface="Arial"/>
              <a:sym typeface="Arial"/>
            </a:endParaRPr>
          </a:p>
          <a:p>
            <a:pPr indent="0" lvl="0" marL="0" marR="0" rtl="0" algn="l">
              <a:lnSpc>
                <a:spcPct val="118000"/>
              </a:lnSpc>
              <a:spcBef>
                <a:spcPts val="300"/>
              </a:spcBef>
              <a:spcAft>
                <a:spcPts val="0"/>
              </a:spcAft>
              <a:buClr>
                <a:srgbClr val="000000"/>
              </a:buClr>
              <a:buSzPts val="1000"/>
              <a:buFont typeface="Arial"/>
              <a:buNone/>
            </a:pPr>
            <a:r>
              <a:rPr b="0" i="0" lang="en" sz="1400" u="none" cap="none" strike="noStrike">
                <a:solidFill>
                  <a:schemeClr val="lt1"/>
                </a:solidFill>
                <a:latin typeface="Arial"/>
                <a:ea typeface="Arial"/>
                <a:cs typeface="Arial"/>
                <a:sym typeface="Arial"/>
              </a:rPr>
              <a:t>Website:</a:t>
            </a:r>
            <a:r>
              <a:rPr b="0" i="0" lang="en" sz="14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rPr>
              <a:t> </a:t>
            </a:r>
            <a:r>
              <a:rPr b="0" i="0" lang="en" sz="1400" u="sng" cap="none" strike="noStrike">
                <a:solidFill>
                  <a:schemeClr val="lt1"/>
                </a:solidFill>
                <a:latin typeface="Arial"/>
                <a:ea typeface="Arial"/>
                <a:cs typeface="Arial"/>
                <a:sym typeface="Arial"/>
                <a:hlinkClick r:id="rId6">
                  <a:extLst>
                    <a:ext uri="{A12FA001-AC4F-418D-AE19-62706E023703}">
                      <ahyp:hlinkClr val="tx"/>
                    </a:ext>
                  </a:extLst>
                </a:hlinkClick>
              </a:rPr>
              <a:t>https://open.science.gov/</a:t>
            </a:r>
            <a:endParaRPr b="0" i="0" sz="1400" u="sng" cap="none" strike="noStrike">
              <a:solidFill>
                <a:schemeClr val="lt1"/>
              </a:solidFill>
              <a:latin typeface="Arial"/>
              <a:ea typeface="Arial"/>
              <a:cs typeface="Arial"/>
              <a:sym typeface="Arial"/>
            </a:endParaRPr>
          </a:p>
          <a:p>
            <a:pPr indent="0" lvl="0" marL="0" marR="0" rtl="0" algn="l">
              <a:lnSpc>
                <a:spcPct val="118000"/>
              </a:lnSpc>
              <a:spcBef>
                <a:spcPts val="300"/>
              </a:spcBef>
              <a:spcAft>
                <a:spcPts val="0"/>
              </a:spcAft>
              <a:buClr>
                <a:srgbClr val="000000"/>
              </a:buClr>
              <a:buSzPts val="1000"/>
              <a:buFont typeface="Arial"/>
              <a:buNone/>
            </a:pPr>
            <a:r>
              <a:t/>
            </a:r>
            <a:endParaRPr b="0" i="0" sz="1400" u="none" cap="none" strike="noStrike">
              <a:solidFill>
                <a:schemeClr val="lt1"/>
              </a:solidFill>
              <a:latin typeface="Arial"/>
              <a:ea typeface="Arial"/>
              <a:cs typeface="Arial"/>
              <a:sym typeface="Arial"/>
            </a:endParaRPr>
          </a:p>
        </p:txBody>
      </p:sp>
      <p:sp>
        <p:nvSpPr>
          <p:cNvPr id="2046" name="Google Shape;2046;g250b1b6957e_3_154"/>
          <p:cNvSpPr txBox="1"/>
          <p:nvPr/>
        </p:nvSpPr>
        <p:spPr>
          <a:xfrm>
            <a:off x="0" y="212013"/>
            <a:ext cx="73425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2900"/>
              <a:buFont typeface="Arial"/>
              <a:buNone/>
            </a:pPr>
            <a:r>
              <a:rPr b="0" i="0" lang="en" sz="2900" u="none" cap="none" strike="noStrike">
                <a:solidFill>
                  <a:srgbClr val="FFFFFF"/>
                </a:solidFill>
                <a:latin typeface="Arial"/>
                <a:ea typeface="Arial"/>
                <a:cs typeface="Arial"/>
                <a:sym typeface="Arial"/>
              </a:rPr>
              <a:t>The White House announces</a:t>
            </a:r>
            <a:endParaRPr b="0" i="0" sz="2900" u="none" cap="none" strike="noStrike">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p26"/>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389" name="Google Shape;2389;p26"/>
          <p:cNvSpPr txBox="1"/>
          <p:nvPr/>
        </p:nvSpPr>
        <p:spPr>
          <a:xfrm>
            <a:off x="0" y="284700"/>
            <a:ext cx="8028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800"/>
              </a:spcBef>
              <a:spcAft>
                <a:spcPts val="60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TOPS Community Engagement</a:t>
            </a:r>
            <a:endParaRPr b="1" i="0" sz="1600" u="none" cap="none" strike="noStrike">
              <a:solidFill>
                <a:srgbClr val="B096CB"/>
              </a:solidFill>
              <a:latin typeface="Open Sans"/>
              <a:ea typeface="Open Sans"/>
              <a:cs typeface="Open Sans"/>
              <a:sym typeface="Open Sans"/>
            </a:endParaRPr>
          </a:p>
        </p:txBody>
      </p:sp>
      <p:sp>
        <p:nvSpPr>
          <p:cNvPr id="2390" name="Google Shape;2390;p26"/>
          <p:cNvSpPr txBox="1"/>
          <p:nvPr/>
        </p:nvSpPr>
        <p:spPr>
          <a:xfrm>
            <a:off x="0" y="728975"/>
            <a:ext cx="9264000" cy="82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0" i="0" lang="en" sz="1900" u="none" cap="none" strike="noStrike">
                <a:solidFill>
                  <a:srgbClr val="FFFFFF"/>
                </a:solidFill>
                <a:latin typeface="Arial"/>
                <a:ea typeface="Arial"/>
                <a:cs typeface="Arial"/>
                <a:sym typeface="Arial"/>
              </a:rPr>
              <a:t>Community participation is the foundation of an open scientific process. </a:t>
            </a:r>
            <a:endParaRPr b="0" i="0" sz="19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1" i="0" lang="en" sz="2000" u="none" cap="none" strike="noStrike">
                <a:solidFill>
                  <a:schemeClr val="lt1"/>
                </a:solidFill>
                <a:latin typeface="Arial"/>
                <a:ea typeface="Arial"/>
                <a:cs typeface="Arial"/>
                <a:sym typeface="Arial"/>
              </a:rPr>
              <a:t>Listening, Learning, Collaborating, &amp; Engaging</a:t>
            </a:r>
            <a:endParaRPr b="0" i="0" sz="1900" u="none" cap="none" strike="noStrike">
              <a:solidFill>
                <a:srgbClr val="FFFFFF"/>
              </a:solidFill>
              <a:latin typeface="Arial"/>
              <a:ea typeface="Arial"/>
              <a:cs typeface="Arial"/>
              <a:sym typeface="Arial"/>
            </a:endParaRPr>
          </a:p>
        </p:txBody>
      </p:sp>
      <p:pic>
        <p:nvPicPr>
          <p:cNvPr id="2391" name="Google Shape;2391;p26"/>
          <p:cNvPicPr preferRelativeResize="0"/>
          <p:nvPr/>
        </p:nvPicPr>
        <p:blipFill rotWithShape="1">
          <a:blip r:embed="rId3">
            <a:alphaModFix/>
          </a:blip>
          <a:srcRect b="0" l="0" r="0" t="0"/>
          <a:stretch/>
        </p:blipFill>
        <p:spPr>
          <a:xfrm>
            <a:off x="1388250" y="2059424"/>
            <a:ext cx="2450475" cy="2541925"/>
          </a:xfrm>
          <a:prstGeom prst="rect">
            <a:avLst/>
          </a:prstGeom>
          <a:noFill/>
          <a:ln>
            <a:noFill/>
          </a:ln>
        </p:spPr>
      </p:pic>
      <p:pic>
        <p:nvPicPr>
          <p:cNvPr id="2392" name="Google Shape;2392;p26"/>
          <p:cNvPicPr preferRelativeResize="0"/>
          <p:nvPr/>
        </p:nvPicPr>
        <p:blipFill rotWithShape="1">
          <a:blip r:embed="rId4">
            <a:alphaModFix/>
          </a:blip>
          <a:srcRect b="0" l="0" r="0" t="0"/>
          <a:stretch/>
        </p:blipFill>
        <p:spPr>
          <a:xfrm>
            <a:off x="1803375" y="2710300"/>
            <a:ext cx="1620225" cy="1240175"/>
          </a:xfrm>
          <a:prstGeom prst="rect">
            <a:avLst/>
          </a:prstGeom>
          <a:noFill/>
          <a:ln>
            <a:noFill/>
          </a:ln>
        </p:spPr>
      </p:pic>
      <p:sp>
        <p:nvSpPr>
          <p:cNvPr id="2393" name="Google Shape;2393;p26"/>
          <p:cNvSpPr txBox="1"/>
          <p:nvPr/>
        </p:nvSpPr>
        <p:spPr>
          <a:xfrm>
            <a:off x="674750" y="1785488"/>
            <a:ext cx="12531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Monthly Community Forum</a:t>
            </a:r>
            <a:endParaRPr b="0" i="0" sz="1600" u="none" cap="none" strike="noStrike">
              <a:solidFill>
                <a:schemeClr val="dk1"/>
              </a:solidFill>
              <a:latin typeface="Arial"/>
              <a:ea typeface="Arial"/>
              <a:cs typeface="Arial"/>
              <a:sym typeface="Arial"/>
            </a:endParaRPr>
          </a:p>
        </p:txBody>
      </p:sp>
      <p:sp>
        <p:nvSpPr>
          <p:cNvPr id="2394" name="Google Shape;2394;p26"/>
          <p:cNvSpPr txBox="1"/>
          <p:nvPr/>
        </p:nvSpPr>
        <p:spPr>
          <a:xfrm>
            <a:off x="1821069" y="1545800"/>
            <a:ext cx="1532700" cy="6279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Online</a:t>
            </a:r>
            <a:endParaRPr b="0" i="0" sz="16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Discussions</a:t>
            </a:r>
            <a:endParaRPr b="0" i="0" sz="1600" u="none" cap="none" strike="noStrike">
              <a:solidFill>
                <a:schemeClr val="lt1"/>
              </a:solidFill>
              <a:latin typeface="Arial"/>
              <a:ea typeface="Arial"/>
              <a:cs typeface="Arial"/>
              <a:sym typeface="Arial"/>
            </a:endParaRPr>
          </a:p>
        </p:txBody>
      </p:sp>
      <p:sp>
        <p:nvSpPr>
          <p:cNvPr id="2395" name="Google Shape;2395;p26"/>
          <p:cNvSpPr txBox="1"/>
          <p:nvPr/>
        </p:nvSpPr>
        <p:spPr>
          <a:xfrm>
            <a:off x="3247094" y="2161625"/>
            <a:ext cx="1532700" cy="6279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Monthly</a:t>
            </a:r>
            <a:endParaRPr b="0" i="0" sz="16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Newsletter</a:t>
            </a:r>
            <a:endParaRPr b="0" i="0" sz="1600" u="none" cap="none" strike="noStrike">
              <a:solidFill>
                <a:schemeClr val="lt1"/>
              </a:solidFill>
              <a:latin typeface="Arial"/>
              <a:ea typeface="Arial"/>
              <a:cs typeface="Arial"/>
              <a:sym typeface="Arial"/>
            </a:endParaRPr>
          </a:p>
        </p:txBody>
      </p:sp>
      <p:sp>
        <p:nvSpPr>
          <p:cNvPr id="2396" name="Google Shape;2396;p26"/>
          <p:cNvSpPr txBox="1"/>
          <p:nvPr/>
        </p:nvSpPr>
        <p:spPr>
          <a:xfrm>
            <a:off x="3423594" y="3070863"/>
            <a:ext cx="1532700" cy="406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Website</a:t>
            </a:r>
            <a:endParaRPr b="0" i="0" sz="1600" u="none" cap="none" strike="noStrike">
              <a:solidFill>
                <a:schemeClr val="lt1"/>
              </a:solidFill>
              <a:latin typeface="Arial"/>
              <a:ea typeface="Arial"/>
              <a:cs typeface="Arial"/>
              <a:sym typeface="Arial"/>
            </a:endParaRPr>
          </a:p>
        </p:txBody>
      </p:sp>
      <p:sp>
        <p:nvSpPr>
          <p:cNvPr id="2397" name="Google Shape;2397;p26"/>
          <p:cNvSpPr txBox="1"/>
          <p:nvPr/>
        </p:nvSpPr>
        <p:spPr>
          <a:xfrm>
            <a:off x="3272244" y="3834613"/>
            <a:ext cx="1532700" cy="406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Conferences</a:t>
            </a:r>
            <a:endParaRPr b="0" i="0" sz="1600" u="none" cap="none" strike="noStrike">
              <a:solidFill>
                <a:schemeClr val="lt1"/>
              </a:solidFill>
              <a:latin typeface="Arial"/>
              <a:ea typeface="Arial"/>
              <a:cs typeface="Arial"/>
              <a:sym typeface="Arial"/>
            </a:endParaRPr>
          </a:p>
        </p:txBody>
      </p:sp>
      <p:sp>
        <p:nvSpPr>
          <p:cNvPr id="2398" name="Google Shape;2398;p26"/>
          <p:cNvSpPr txBox="1"/>
          <p:nvPr/>
        </p:nvSpPr>
        <p:spPr>
          <a:xfrm>
            <a:off x="1821069" y="4335363"/>
            <a:ext cx="1532700" cy="6279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Community </a:t>
            </a:r>
            <a:endParaRPr b="0" i="0" sz="1600" u="none" cap="none" strike="noStrike">
              <a:solidFill>
                <a:schemeClr val="lt1"/>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Panel</a:t>
            </a:r>
            <a:endParaRPr b="0" i="0" sz="1600" u="none" cap="none" strike="noStrike">
              <a:solidFill>
                <a:schemeClr val="lt1"/>
              </a:solidFill>
              <a:latin typeface="Arial"/>
              <a:ea typeface="Arial"/>
              <a:cs typeface="Arial"/>
              <a:sym typeface="Arial"/>
            </a:endParaRPr>
          </a:p>
        </p:txBody>
      </p:sp>
      <p:sp>
        <p:nvSpPr>
          <p:cNvPr id="2399" name="Google Shape;2399;p26"/>
          <p:cNvSpPr txBox="1"/>
          <p:nvPr/>
        </p:nvSpPr>
        <p:spPr>
          <a:xfrm>
            <a:off x="598544" y="3885163"/>
            <a:ext cx="1532700" cy="406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Events</a:t>
            </a:r>
            <a:endParaRPr b="0" i="0" sz="1600" u="none" cap="none" strike="noStrike">
              <a:solidFill>
                <a:schemeClr val="lt1"/>
              </a:solidFill>
              <a:latin typeface="Arial"/>
              <a:ea typeface="Arial"/>
              <a:cs typeface="Arial"/>
              <a:sym typeface="Arial"/>
            </a:endParaRPr>
          </a:p>
        </p:txBody>
      </p:sp>
      <p:sp>
        <p:nvSpPr>
          <p:cNvPr id="2400" name="Google Shape;2400;p26"/>
          <p:cNvSpPr txBox="1"/>
          <p:nvPr/>
        </p:nvSpPr>
        <p:spPr>
          <a:xfrm>
            <a:off x="337300" y="3016450"/>
            <a:ext cx="14214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Resources</a:t>
            </a:r>
            <a:endParaRPr b="0" i="0" sz="1600" u="none" cap="none" strike="noStrike">
              <a:solidFill>
                <a:schemeClr val="lt1"/>
              </a:solidFill>
              <a:latin typeface="Arial"/>
              <a:ea typeface="Arial"/>
              <a:cs typeface="Arial"/>
              <a:sym typeface="Arial"/>
            </a:endParaRPr>
          </a:p>
        </p:txBody>
      </p:sp>
      <p:sp>
        <p:nvSpPr>
          <p:cNvPr id="2401" name="Google Shape;2401;p26"/>
          <p:cNvSpPr txBox="1"/>
          <p:nvPr/>
        </p:nvSpPr>
        <p:spPr>
          <a:xfrm>
            <a:off x="5112875" y="4215175"/>
            <a:ext cx="38121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sng" cap="none" strike="noStrike">
                <a:solidFill>
                  <a:schemeClr val="lt1"/>
                </a:solidFill>
                <a:latin typeface="Arial"/>
                <a:ea typeface="Arial"/>
                <a:cs typeface="Arial"/>
                <a:sym typeface="Arial"/>
                <a:hlinkClick r:id="rId5">
                  <a:extLst>
                    <a:ext uri="{A12FA001-AC4F-418D-AE19-62706E023703}">
                      <ahyp:hlinkClr val="tx"/>
                    </a:ext>
                  </a:extLst>
                </a:hlinkClick>
              </a:rPr>
              <a:t>https://zenodo.org/record/6994587#.ZG0lUOzMJoZ</a:t>
            </a:r>
            <a:endParaRPr b="0"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2402" name="Google Shape;2402;p26"/>
          <p:cNvPicPr preferRelativeResize="0"/>
          <p:nvPr/>
        </p:nvPicPr>
        <p:blipFill rotWithShape="1">
          <a:blip r:embed="rId6">
            <a:alphaModFix/>
          </a:blip>
          <a:srcRect b="0" l="0" r="0" t="0"/>
          <a:stretch/>
        </p:blipFill>
        <p:spPr>
          <a:xfrm>
            <a:off x="6099048" y="2177238"/>
            <a:ext cx="2041075" cy="2041075"/>
          </a:xfrm>
          <a:prstGeom prst="rect">
            <a:avLst/>
          </a:prstGeom>
          <a:noFill/>
          <a:ln>
            <a:noFill/>
          </a:ln>
        </p:spPr>
      </p:pic>
      <p:sp>
        <p:nvSpPr>
          <p:cNvPr id="2403" name="Google Shape;2403;p26"/>
          <p:cNvSpPr txBox="1"/>
          <p:nvPr/>
        </p:nvSpPr>
        <p:spPr>
          <a:xfrm>
            <a:off x="5301575" y="1509300"/>
            <a:ext cx="35472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EEEEE"/>
                </a:solidFill>
                <a:latin typeface="Arial"/>
                <a:ea typeface="Arial"/>
                <a:cs typeface="Arial"/>
                <a:sym typeface="Arial"/>
              </a:rPr>
              <a:t>Open Science </a:t>
            </a:r>
            <a:endParaRPr b="1" i="0" sz="1600" u="none" cap="none" strike="noStrike">
              <a:solidFill>
                <a:srgbClr val="EEEEE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EEEEEE"/>
                </a:solidFill>
                <a:latin typeface="Arial"/>
                <a:ea typeface="Arial"/>
                <a:cs typeface="Arial"/>
                <a:sym typeface="Arial"/>
              </a:rPr>
              <a:t>Success Stories:</a:t>
            </a:r>
            <a:endParaRPr b="0" i="0" sz="2000" u="none" cap="none" strike="noStrike">
              <a:solidFill>
                <a:srgbClr val="000000"/>
              </a:solidFill>
              <a:latin typeface="Arial"/>
              <a:ea typeface="Arial"/>
              <a:cs typeface="Arial"/>
              <a:sym typeface="Arial"/>
            </a:endParaRPr>
          </a:p>
        </p:txBody>
      </p:sp>
      <p:pic>
        <p:nvPicPr>
          <p:cNvPr id="2404" name="Google Shape;2404;p26"/>
          <p:cNvPicPr preferRelativeResize="0"/>
          <p:nvPr/>
        </p:nvPicPr>
        <p:blipFill rotWithShape="1">
          <a:blip r:embed="rId7">
            <a:alphaModFix/>
          </a:blip>
          <a:srcRect b="19591" l="26308" r="26208" t="14510"/>
          <a:stretch/>
        </p:blipFill>
        <p:spPr>
          <a:xfrm>
            <a:off x="7784986" y="67706"/>
            <a:ext cx="1133974" cy="14664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8" name="Shape 2408"/>
        <p:cNvGrpSpPr/>
        <p:nvPr/>
      </p:nvGrpSpPr>
      <p:grpSpPr>
        <a:xfrm>
          <a:off x="0" y="0"/>
          <a:ext cx="0" cy="0"/>
          <a:chOff x="0" y="0"/>
          <a:chExt cx="0" cy="0"/>
        </a:xfrm>
      </p:grpSpPr>
      <p:sp>
        <p:nvSpPr>
          <p:cNvPr id="2409" name="Google Shape;2409;p28"/>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410" name="Google Shape;2410;p28"/>
          <p:cNvSpPr txBox="1"/>
          <p:nvPr>
            <p:ph type="title"/>
          </p:nvPr>
        </p:nvSpPr>
        <p:spPr>
          <a:xfrm>
            <a:off x="37657" y="388665"/>
            <a:ext cx="7795200" cy="4572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SzPts val="2700"/>
              <a:buNone/>
            </a:pPr>
            <a:r>
              <a:rPr b="1" lang="en" sz="2800">
                <a:solidFill>
                  <a:srgbClr val="B096CB"/>
                </a:solidFill>
                <a:latin typeface="Open Sans"/>
                <a:ea typeface="Open Sans"/>
                <a:cs typeface="Open Sans"/>
                <a:sym typeface="Open Sans"/>
              </a:rPr>
              <a:t>TOPS Capacity Sharing: Open Science 101</a:t>
            </a:r>
            <a:endParaRPr b="1" sz="2800">
              <a:solidFill>
                <a:srgbClr val="B096CB"/>
              </a:solidFill>
              <a:latin typeface="Open Sans"/>
              <a:ea typeface="Open Sans"/>
              <a:cs typeface="Open Sans"/>
              <a:sym typeface="Open Sans"/>
            </a:endParaRPr>
          </a:p>
        </p:txBody>
      </p:sp>
      <p:sp>
        <p:nvSpPr>
          <p:cNvPr id="2411" name="Google Shape;2411;p28"/>
          <p:cNvSpPr/>
          <p:nvPr/>
        </p:nvSpPr>
        <p:spPr>
          <a:xfrm>
            <a:off x="5679001" y="2371600"/>
            <a:ext cx="1600800" cy="393600"/>
          </a:xfrm>
          <a:prstGeom prst="homePlate">
            <a:avLst>
              <a:gd fmla="val 32030" name="adj"/>
            </a:avLst>
          </a:prstGeom>
          <a:solidFill>
            <a:srgbClr val="52356F"/>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Space Grotesk"/>
                <a:ea typeface="Space Grotesk"/>
                <a:cs typeface="Space Grotesk"/>
                <a:sym typeface="Space Grotesk"/>
              </a:rPr>
              <a:t>OPEN RESULTS</a:t>
            </a:r>
            <a:endParaRPr b="0" i="0" sz="1000" u="none" cap="none" strike="noStrike">
              <a:solidFill>
                <a:schemeClr val="lt1"/>
              </a:solidFill>
              <a:latin typeface="Space Grotesk"/>
              <a:ea typeface="Space Grotesk"/>
              <a:cs typeface="Space Grotesk"/>
              <a:sym typeface="Space Grotesk"/>
            </a:endParaRPr>
          </a:p>
        </p:txBody>
      </p:sp>
      <p:sp>
        <p:nvSpPr>
          <p:cNvPr id="2412" name="Google Shape;2412;p28"/>
          <p:cNvSpPr/>
          <p:nvPr/>
        </p:nvSpPr>
        <p:spPr>
          <a:xfrm>
            <a:off x="4385850" y="2371600"/>
            <a:ext cx="1448700" cy="393600"/>
          </a:xfrm>
          <a:prstGeom prst="homePlate">
            <a:avLst>
              <a:gd fmla="val 32030" name="adj"/>
            </a:avLst>
          </a:prstGeom>
          <a:solidFill>
            <a:srgbClr val="745890"/>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Space Grotesk"/>
                <a:ea typeface="Space Grotesk"/>
                <a:cs typeface="Space Grotesk"/>
                <a:sym typeface="Space Grotesk"/>
              </a:rPr>
              <a:t>OPEN DATA</a:t>
            </a:r>
            <a:endParaRPr b="0" i="0" sz="1000" u="none" cap="none" strike="noStrike">
              <a:solidFill>
                <a:schemeClr val="lt1"/>
              </a:solidFill>
              <a:latin typeface="Space Grotesk"/>
              <a:ea typeface="Space Grotesk"/>
              <a:cs typeface="Space Grotesk"/>
              <a:sym typeface="Space Grotesk"/>
            </a:endParaRPr>
          </a:p>
        </p:txBody>
      </p:sp>
      <p:sp>
        <p:nvSpPr>
          <p:cNvPr id="2413" name="Google Shape;2413;p28"/>
          <p:cNvSpPr/>
          <p:nvPr/>
        </p:nvSpPr>
        <p:spPr>
          <a:xfrm>
            <a:off x="2946101" y="2371600"/>
            <a:ext cx="1584900" cy="393600"/>
          </a:xfrm>
          <a:prstGeom prst="homePlate">
            <a:avLst>
              <a:gd fmla="val 32030" name="adj"/>
            </a:avLst>
          </a:prstGeom>
          <a:solidFill>
            <a:srgbClr val="AE98C4"/>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Space Grotesk"/>
                <a:ea typeface="Space Grotesk"/>
                <a:cs typeface="Space Grotesk"/>
                <a:sym typeface="Space Grotesk"/>
              </a:rPr>
              <a:t>OPEN SOFTWARE</a:t>
            </a:r>
            <a:endParaRPr b="0" i="0" sz="1000" u="none" cap="none" strike="noStrike">
              <a:solidFill>
                <a:schemeClr val="lt1"/>
              </a:solidFill>
              <a:latin typeface="Space Grotesk"/>
              <a:ea typeface="Space Grotesk"/>
              <a:cs typeface="Space Grotesk"/>
              <a:sym typeface="Space Grotesk"/>
            </a:endParaRPr>
          </a:p>
        </p:txBody>
      </p:sp>
      <p:sp>
        <p:nvSpPr>
          <p:cNvPr id="2414" name="Google Shape;2414;p28"/>
          <p:cNvSpPr/>
          <p:nvPr/>
        </p:nvSpPr>
        <p:spPr>
          <a:xfrm>
            <a:off x="1518575" y="2369975"/>
            <a:ext cx="1584900" cy="393600"/>
          </a:xfrm>
          <a:prstGeom prst="homePlate">
            <a:avLst>
              <a:gd fmla="val 32030" name="adj"/>
            </a:avLst>
          </a:prstGeom>
          <a:solidFill>
            <a:srgbClr val="D9C9EA"/>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Space Grotesk"/>
                <a:ea typeface="Space Grotesk"/>
                <a:cs typeface="Space Grotesk"/>
                <a:sym typeface="Space Grotesk"/>
              </a:rPr>
              <a:t>OPEN TOOLS &amp; RESOURCES</a:t>
            </a:r>
            <a:endParaRPr b="0" i="0" sz="1000" u="none" cap="none" strike="noStrike">
              <a:solidFill>
                <a:schemeClr val="dk1"/>
              </a:solidFill>
              <a:latin typeface="Space Grotesk"/>
              <a:ea typeface="Space Grotesk"/>
              <a:cs typeface="Space Grotesk"/>
              <a:sym typeface="Space Grotesk"/>
            </a:endParaRPr>
          </a:p>
        </p:txBody>
      </p:sp>
      <p:sp>
        <p:nvSpPr>
          <p:cNvPr id="2415" name="Google Shape;2415;p28"/>
          <p:cNvSpPr/>
          <p:nvPr/>
        </p:nvSpPr>
        <p:spPr>
          <a:xfrm>
            <a:off x="81675" y="2369975"/>
            <a:ext cx="1584900" cy="393600"/>
          </a:xfrm>
          <a:prstGeom prst="homePlate">
            <a:avLst>
              <a:gd fmla="val 32030" name="adj"/>
            </a:avLst>
          </a:prstGeom>
          <a:solidFill>
            <a:schemeClr val="lt2"/>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Space Grotesk"/>
                <a:ea typeface="Space Grotesk"/>
                <a:cs typeface="Space Grotesk"/>
                <a:sym typeface="Space Grotesk"/>
              </a:rPr>
              <a:t>ETHOS OF OPEN SCIENCE</a:t>
            </a:r>
            <a:endParaRPr b="0" i="0" sz="1000" u="none" cap="none" strike="noStrike">
              <a:solidFill>
                <a:schemeClr val="dk1"/>
              </a:solidFill>
              <a:latin typeface="Space Grotesk"/>
              <a:ea typeface="Space Grotesk"/>
              <a:cs typeface="Space Grotesk"/>
              <a:sym typeface="Space Grotesk"/>
            </a:endParaRPr>
          </a:p>
        </p:txBody>
      </p:sp>
      <p:cxnSp>
        <p:nvCxnSpPr>
          <p:cNvPr id="2416" name="Google Shape;2416;p28"/>
          <p:cNvCxnSpPr/>
          <p:nvPr/>
        </p:nvCxnSpPr>
        <p:spPr>
          <a:xfrm rot="10800000">
            <a:off x="418924" y="1895961"/>
            <a:ext cx="0" cy="498600"/>
          </a:xfrm>
          <a:prstGeom prst="straightConnector1">
            <a:avLst/>
          </a:prstGeom>
          <a:noFill/>
          <a:ln cap="flat" cmpd="sng" w="9525">
            <a:solidFill>
              <a:srgbClr val="CCCCCC"/>
            </a:solidFill>
            <a:prstDash val="solid"/>
            <a:round/>
            <a:headEnd len="med" w="med" type="oval"/>
            <a:tailEnd len="med" w="med" type="oval"/>
          </a:ln>
        </p:spPr>
      </p:cxnSp>
      <p:sp>
        <p:nvSpPr>
          <p:cNvPr id="2417" name="Google Shape;2417;p28"/>
          <p:cNvSpPr txBox="1"/>
          <p:nvPr/>
        </p:nvSpPr>
        <p:spPr>
          <a:xfrm>
            <a:off x="135925" y="1337963"/>
            <a:ext cx="1853100" cy="5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What is open science? Why should I do it? How should I do it?</a:t>
            </a:r>
            <a:endParaRPr b="0" i="0" sz="1100" u="none" cap="none" strike="noStrike">
              <a:solidFill>
                <a:schemeClr val="lt1"/>
              </a:solidFill>
              <a:latin typeface="Arial"/>
              <a:ea typeface="Arial"/>
              <a:cs typeface="Arial"/>
              <a:sym typeface="Arial"/>
            </a:endParaRPr>
          </a:p>
        </p:txBody>
      </p:sp>
      <p:cxnSp>
        <p:nvCxnSpPr>
          <p:cNvPr id="2418" name="Google Shape;2418;p28"/>
          <p:cNvCxnSpPr/>
          <p:nvPr/>
        </p:nvCxnSpPr>
        <p:spPr>
          <a:xfrm rot="10800000">
            <a:off x="3311435" y="1895961"/>
            <a:ext cx="0" cy="498600"/>
          </a:xfrm>
          <a:prstGeom prst="straightConnector1">
            <a:avLst/>
          </a:prstGeom>
          <a:noFill/>
          <a:ln cap="flat" cmpd="sng" w="9525">
            <a:solidFill>
              <a:srgbClr val="CCCCCC"/>
            </a:solidFill>
            <a:prstDash val="solid"/>
            <a:round/>
            <a:headEnd len="med" w="med" type="oval"/>
            <a:tailEnd len="med" w="med" type="oval"/>
          </a:ln>
        </p:spPr>
      </p:cxnSp>
      <p:sp>
        <p:nvSpPr>
          <p:cNvPr id="2419" name="Google Shape;2419;p28"/>
          <p:cNvSpPr txBox="1"/>
          <p:nvPr/>
        </p:nvSpPr>
        <p:spPr>
          <a:xfrm>
            <a:off x="2972279" y="1341230"/>
            <a:ext cx="1176300" cy="5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How to use, make, &amp; share software</a:t>
            </a:r>
            <a:endParaRPr b="0" i="0" sz="1100" u="none" cap="none" strike="noStrike">
              <a:solidFill>
                <a:schemeClr val="lt1"/>
              </a:solidFill>
              <a:latin typeface="Arial"/>
              <a:ea typeface="Arial"/>
              <a:cs typeface="Arial"/>
              <a:sym typeface="Arial"/>
            </a:endParaRPr>
          </a:p>
        </p:txBody>
      </p:sp>
      <p:cxnSp>
        <p:nvCxnSpPr>
          <p:cNvPr id="2420" name="Google Shape;2420;p28"/>
          <p:cNvCxnSpPr/>
          <p:nvPr/>
        </p:nvCxnSpPr>
        <p:spPr>
          <a:xfrm rot="10800000">
            <a:off x="5950976" y="1895961"/>
            <a:ext cx="0" cy="498600"/>
          </a:xfrm>
          <a:prstGeom prst="straightConnector1">
            <a:avLst/>
          </a:prstGeom>
          <a:noFill/>
          <a:ln cap="flat" cmpd="sng" w="9525">
            <a:solidFill>
              <a:srgbClr val="CCCCCC"/>
            </a:solidFill>
            <a:prstDash val="solid"/>
            <a:round/>
            <a:headEnd len="med" w="med" type="oval"/>
            <a:tailEnd len="med" w="med" type="oval"/>
          </a:ln>
        </p:spPr>
      </p:cxnSp>
      <p:sp>
        <p:nvSpPr>
          <p:cNvPr id="2421" name="Google Shape;2421;p28"/>
          <p:cNvSpPr txBox="1"/>
          <p:nvPr/>
        </p:nvSpPr>
        <p:spPr>
          <a:xfrm>
            <a:off x="5617223" y="1251025"/>
            <a:ext cx="1584900" cy="5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Best practices for sharing all results and analysis, as well as peer reviewing</a:t>
            </a:r>
            <a:endParaRPr b="0" i="0" sz="1100" u="none" cap="none" strike="noStrike">
              <a:solidFill>
                <a:schemeClr val="lt1"/>
              </a:solidFill>
              <a:latin typeface="Arial"/>
              <a:ea typeface="Arial"/>
              <a:cs typeface="Arial"/>
              <a:sym typeface="Arial"/>
            </a:endParaRPr>
          </a:p>
        </p:txBody>
      </p:sp>
      <p:cxnSp>
        <p:nvCxnSpPr>
          <p:cNvPr id="2422" name="Google Shape;2422;p28"/>
          <p:cNvCxnSpPr/>
          <p:nvPr/>
        </p:nvCxnSpPr>
        <p:spPr>
          <a:xfrm rot="10800000">
            <a:off x="1912830" y="2739000"/>
            <a:ext cx="0" cy="498600"/>
          </a:xfrm>
          <a:prstGeom prst="straightConnector1">
            <a:avLst/>
          </a:prstGeom>
          <a:noFill/>
          <a:ln cap="flat" cmpd="sng" w="9525">
            <a:solidFill>
              <a:srgbClr val="CCCCCC"/>
            </a:solidFill>
            <a:prstDash val="solid"/>
            <a:round/>
            <a:headEnd len="med" w="med" type="oval"/>
            <a:tailEnd len="med" w="med" type="oval"/>
          </a:ln>
        </p:spPr>
      </p:cxnSp>
      <p:sp>
        <p:nvSpPr>
          <p:cNvPr id="2423" name="Google Shape;2423;p28"/>
          <p:cNvSpPr txBox="1"/>
          <p:nvPr/>
        </p:nvSpPr>
        <p:spPr>
          <a:xfrm>
            <a:off x="1398222" y="3262175"/>
            <a:ext cx="14487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How to use popular open science tools</a:t>
            </a:r>
            <a:endParaRPr b="0" i="0" sz="1100" u="none" cap="none" strike="noStrike">
              <a:solidFill>
                <a:schemeClr val="lt1"/>
              </a:solidFill>
              <a:latin typeface="Arial"/>
              <a:ea typeface="Arial"/>
              <a:cs typeface="Arial"/>
              <a:sym typeface="Arial"/>
            </a:endParaRPr>
          </a:p>
        </p:txBody>
      </p:sp>
      <p:cxnSp>
        <p:nvCxnSpPr>
          <p:cNvPr id="2424" name="Google Shape;2424;p28"/>
          <p:cNvCxnSpPr/>
          <p:nvPr/>
        </p:nvCxnSpPr>
        <p:spPr>
          <a:xfrm rot="10800000">
            <a:off x="4805341" y="2739000"/>
            <a:ext cx="0" cy="498600"/>
          </a:xfrm>
          <a:prstGeom prst="straightConnector1">
            <a:avLst/>
          </a:prstGeom>
          <a:noFill/>
          <a:ln cap="flat" cmpd="sng" w="9525">
            <a:solidFill>
              <a:srgbClr val="CCCCCC"/>
            </a:solidFill>
            <a:prstDash val="solid"/>
            <a:round/>
            <a:headEnd len="med" w="med" type="oval"/>
            <a:tailEnd len="med" w="med" type="oval"/>
          </a:ln>
        </p:spPr>
      </p:cxnSp>
      <p:sp>
        <p:nvSpPr>
          <p:cNvPr id="2425" name="Google Shape;2425;p28"/>
          <p:cNvSpPr txBox="1"/>
          <p:nvPr/>
        </p:nvSpPr>
        <p:spPr>
          <a:xfrm>
            <a:off x="4316627" y="3262175"/>
            <a:ext cx="13989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How to use, make, &amp; share open data</a:t>
            </a:r>
            <a:endParaRPr b="0" i="0" sz="1100" u="none" cap="none" strike="noStrike">
              <a:solidFill>
                <a:schemeClr val="lt1"/>
              </a:solidFill>
              <a:latin typeface="Arial"/>
              <a:ea typeface="Arial"/>
              <a:cs typeface="Arial"/>
              <a:sym typeface="Arial"/>
            </a:endParaRPr>
          </a:p>
        </p:txBody>
      </p:sp>
      <p:grpSp>
        <p:nvGrpSpPr>
          <p:cNvPr id="2426" name="Google Shape;2426;p28"/>
          <p:cNvGrpSpPr/>
          <p:nvPr/>
        </p:nvGrpSpPr>
        <p:grpSpPr>
          <a:xfrm>
            <a:off x="3275613" y="2933588"/>
            <a:ext cx="874449" cy="784416"/>
            <a:chOff x="4022950" y="1837488"/>
            <a:chExt cx="874449" cy="784416"/>
          </a:xfrm>
        </p:grpSpPr>
        <p:sp>
          <p:nvSpPr>
            <p:cNvPr id="2427" name="Google Shape;2427;p28"/>
            <p:cNvSpPr/>
            <p:nvPr/>
          </p:nvSpPr>
          <p:spPr>
            <a:xfrm>
              <a:off x="4114125" y="1837488"/>
              <a:ext cx="582450" cy="623475"/>
            </a:xfrm>
            <a:prstGeom prst="flowChartOffpageConnector">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28" name="Google Shape;2428;p28"/>
            <p:cNvSpPr txBox="1"/>
            <p:nvPr/>
          </p:nvSpPr>
          <p:spPr>
            <a:xfrm rot="1520265">
              <a:off x="4054226" y="2233468"/>
              <a:ext cx="582540" cy="2771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Space Grotesk Light"/>
                  <a:ea typeface="Space Grotesk Light"/>
                  <a:cs typeface="Space Grotesk Light"/>
                  <a:sym typeface="Space Grotesk Light"/>
                </a:rPr>
                <a:t>Open</a:t>
              </a:r>
              <a:endParaRPr b="0" i="0" sz="600" u="none" cap="none" strike="noStrike">
                <a:solidFill>
                  <a:schemeClr val="dk1"/>
                </a:solidFill>
                <a:latin typeface="Space Grotesk Light"/>
                <a:ea typeface="Space Grotesk Light"/>
                <a:cs typeface="Space Grotesk Light"/>
                <a:sym typeface="Space Grotesk Light"/>
              </a:endParaRPr>
            </a:p>
          </p:txBody>
        </p:sp>
        <p:sp>
          <p:nvSpPr>
            <p:cNvPr id="2429" name="Google Shape;2429;p28"/>
            <p:cNvSpPr txBox="1"/>
            <p:nvPr/>
          </p:nvSpPr>
          <p:spPr>
            <a:xfrm rot="-1498874">
              <a:off x="4286885" y="2170779"/>
              <a:ext cx="582495" cy="26172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chemeClr val="dk1"/>
                  </a:solidFill>
                  <a:latin typeface="Space Grotesk Light"/>
                  <a:ea typeface="Space Grotesk Light"/>
                  <a:cs typeface="Space Grotesk Light"/>
                  <a:sym typeface="Space Grotesk Light"/>
                </a:rPr>
                <a:t>Software</a:t>
              </a:r>
              <a:endParaRPr b="0" i="0" sz="500" u="none" cap="none" strike="noStrike">
                <a:solidFill>
                  <a:schemeClr val="dk1"/>
                </a:solidFill>
                <a:latin typeface="Space Grotesk Light"/>
                <a:ea typeface="Space Grotesk Light"/>
                <a:cs typeface="Space Grotesk Light"/>
                <a:sym typeface="Space Grotesk Light"/>
              </a:endParaRPr>
            </a:p>
          </p:txBody>
        </p:sp>
        <p:grpSp>
          <p:nvGrpSpPr>
            <p:cNvPr id="2430" name="Google Shape;2430;p28"/>
            <p:cNvGrpSpPr/>
            <p:nvPr/>
          </p:nvGrpSpPr>
          <p:grpSpPr>
            <a:xfrm>
              <a:off x="4255386" y="1919652"/>
              <a:ext cx="299915" cy="305034"/>
              <a:chOff x="2583100" y="2973775"/>
              <a:chExt cx="461550" cy="437200"/>
            </a:xfrm>
          </p:grpSpPr>
          <p:sp>
            <p:nvSpPr>
              <p:cNvPr id="2431" name="Google Shape;2431;p28"/>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121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32" name="Google Shape;2432;p28"/>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121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pic>
        <p:nvPicPr>
          <p:cNvPr id="2433" name="Google Shape;2433;p28"/>
          <p:cNvPicPr preferRelativeResize="0"/>
          <p:nvPr/>
        </p:nvPicPr>
        <p:blipFill rotWithShape="1">
          <a:blip r:embed="rId3">
            <a:alphaModFix/>
          </a:blip>
          <a:srcRect b="0" l="0" r="0" t="0"/>
          <a:stretch/>
        </p:blipFill>
        <p:spPr>
          <a:xfrm>
            <a:off x="7185225" y="1101223"/>
            <a:ext cx="1792700" cy="2319288"/>
          </a:xfrm>
          <a:prstGeom prst="rect">
            <a:avLst/>
          </a:prstGeom>
          <a:noFill/>
          <a:ln>
            <a:noFill/>
          </a:ln>
        </p:spPr>
      </p:pic>
      <p:sp>
        <p:nvSpPr>
          <p:cNvPr id="2434" name="Google Shape;2434;p28"/>
          <p:cNvSpPr/>
          <p:nvPr/>
        </p:nvSpPr>
        <p:spPr>
          <a:xfrm>
            <a:off x="7043875" y="3262175"/>
            <a:ext cx="2075400" cy="1269600"/>
          </a:xfrm>
          <a:prstGeom prst="ellipseRibbon2">
            <a:avLst>
              <a:gd fmla="val 25000" name="adj1"/>
              <a:gd fmla="val 71148" name="adj2"/>
              <a:gd fmla="val 17059" name="adj3"/>
            </a:avLst>
          </a:prstGeom>
          <a:solidFill>
            <a:srgbClr val="D9C9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p28"/>
          <p:cNvSpPr txBox="1"/>
          <p:nvPr/>
        </p:nvSpPr>
        <p:spPr>
          <a:xfrm>
            <a:off x="7418875" y="3420500"/>
            <a:ext cx="1325400" cy="784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Complete All 5 &amp; earn NASA Open Science Badges &amp; Certification</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cxnSp>
        <p:nvCxnSpPr>
          <p:cNvPr id="2436" name="Google Shape;2436;p28"/>
          <p:cNvCxnSpPr/>
          <p:nvPr/>
        </p:nvCxnSpPr>
        <p:spPr>
          <a:xfrm rot="10800000">
            <a:off x="957714" y="3560243"/>
            <a:ext cx="281700" cy="356100"/>
          </a:xfrm>
          <a:prstGeom prst="straightConnector1">
            <a:avLst/>
          </a:prstGeom>
          <a:noFill/>
          <a:ln cap="flat" cmpd="sng" w="9525">
            <a:solidFill>
              <a:srgbClr val="9E9E9E"/>
            </a:solidFill>
            <a:prstDash val="solid"/>
            <a:round/>
            <a:headEnd len="sm" w="sm" type="none"/>
            <a:tailEnd len="med" w="med" type="stealth"/>
          </a:ln>
        </p:spPr>
      </p:cxnSp>
      <p:grpSp>
        <p:nvGrpSpPr>
          <p:cNvPr id="2437" name="Google Shape;2437;p28"/>
          <p:cNvGrpSpPr/>
          <p:nvPr/>
        </p:nvGrpSpPr>
        <p:grpSpPr>
          <a:xfrm>
            <a:off x="380287" y="2933588"/>
            <a:ext cx="880980" cy="784416"/>
            <a:chOff x="380287" y="3314588"/>
            <a:chExt cx="880980" cy="784416"/>
          </a:xfrm>
        </p:grpSpPr>
        <p:sp>
          <p:nvSpPr>
            <p:cNvPr id="2438" name="Google Shape;2438;p28"/>
            <p:cNvSpPr/>
            <p:nvPr/>
          </p:nvSpPr>
          <p:spPr>
            <a:xfrm>
              <a:off x="471463" y="3314588"/>
              <a:ext cx="582450" cy="623475"/>
            </a:xfrm>
            <a:prstGeom prst="flowChartOffpageConnector">
              <a:avLst/>
            </a:prstGeom>
            <a:noFill/>
            <a:ln cap="flat" cmpd="sng" w="285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nvGrpSpPr>
            <p:cNvPr id="2439" name="Google Shape;2439;p28"/>
            <p:cNvGrpSpPr/>
            <p:nvPr/>
          </p:nvGrpSpPr>
          <p:grpSpPr>
            <a:xfrm>
              <a:off x="616273" y="3404030"/>
              <a:ext cx="299904" cy="318329"/>
              <a:chOff x="5941025" y="3634400"/>
              <a:chExt cx="467650" cy="467650"/>
            </a:xfrm>
          </p:grpSpPr>
          <p:sp>
            <p:nvSpPr>
              <p:cNvPr id="2440" name="Google Shape;2440;p28"/>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41" name="Google Shape;2441;p28"/>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42" name="Google Shape;2442;p28"/>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43" name="Google Shape;2443;p28"/>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44" name="Google Shape;2444;p28"/>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45" name="Google Shape;2445;p28"/>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sp>
          <p:nvSpPr>
            <p:cNvPr id="2446" name="Google Shape;2446;p28"/>
            <p:cNvSpPr txBox="1"/>
            <p:nvPr/>
          </p:nvSpPr>
          <p:spPr>
            <a:xfrm rot="1520265">
              <a:off x="411563" y="3710568"/>
              <a:ext cx="582540" cy="2771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Open</a:t>
              </a:r>
              <a:endParaRPr b="0" i="0" sz="600" u="none" cap="none" strike="noStrike">
                <a:solidFill>
                  <a:srgbClr val="FEFADF"/>
                </a:solidFill>
                <a:latin typeface="Space Grotesk Light"/>
                <a:ea typeface="Space Grotesk Light"/>
                <a:cs typeface="Space Grotesk Light"/>
                <a:sym typeface="Space Grotesk Light"/>
              </a:endParaRPr>
            </a:p>
          </p:txBody>
        </p:sp>
        <p:sp>
          <p:nvSpPr>
            <p:cNvPr id="2447" name="Google Shape;2447;p28"/>
            <p:cNvSpPr txBox="1"/>
            <p:nvPr/>
          </p:nvSpPr>
          <p:spPr>
            <a:xfrm rot="-1498874">
              <a:off x="647523" y="3647131"/>
              <a:ext cx="582495" cy="2770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Science</a:t>
              </a:r>
              <a:endParaRPr b="0" i="0" sz="600" u="none" cap="none" strike="noStrike">
                <a:solidFill>
                  <a:srgbClr val="FEFADF"/>
                </a:solidFill>
                <a:latin typeface="Space Grotesk Light"/>
                <a:ea typeface="Space Grotesk Light"/>
                <a:cs typeface="Space Grotesk Light"/>
                <a:sym typeface="Space Grotesk Light"/>
              </a:endParaRPr>
            </a:p>
          </p:txBody>
        </p:sp>
      </p:grpSp>
      <p:grpSp>
        <p:nvGrpSpPr>
          <p:cNvPr id="2448" name="Google Shape;2448;p28"/>
          <p:cNvGrpSpPr/>
          <p:nvPr/>
        </p:nvGrpSpPr>
        <p:grpSpPr>
          <a:xfrm>
            <a:off x="2107108" y="1568824"/>
            <a:ext cx="299925" cy="354150"/>
            <a:chOff x="3951850" y="2985350"/>
            <a:chExt cx="407950" cy="416500"/>
          </a:xfrm>
        </p:grpSpPr>
        <p:sp>
          <p:nvSpPr>
            <p:cNvPr id="2449" name="Google Shape;2449;p28"/>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50" name="Google Shape;2450;p28"/>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51" name="Google Shape;2451;p28"/>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52" name="Google Shape;2452;p28"/>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sp>
        <p:nvSpPr>
          <p:cNvPr id="2453" name="Google Shape;2453;p28"/>
          <p:cNvSpPr txBox="1"/>
          <p:nvPr/>
        </p:nvSpPr>
        <p:spPr>
          <a:xfrm rot="1520265">
            <a:off x="1934913" y="1863868"/>
            <a:ext cx="582540" cy="2771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Open</a:t>
            </a:r>
            <a:endParaRPr b="0" i="0" sz="600" u="none" cap="none" strike="noStrike">
              <a:solidFill>
                <a:srgbClr val="FEFADF"/>
              </a:solidFill>
              <a:latin typeface="Space Grotesk Light"/>
              <a:ea typeface="Space Grotesk Light"/>
              <a:cs typeface="Space Grotesk Light"/>
              <a:sym typeface="Space Grotesk Light"/>
            </a:endParaRPr>
          </a:p>
        </p:txBody>
      </p:sp>
      <p:sp>
        <p:nvSpPr>
          <p:cNvPr id="2454" name="Google Shape;2454;p28"/>
          <p:cNvSpPr txBox="1"/>
          <p:nvPr/>
        </p:nvSpPr>
        <p:spPr>
          <a:xfrm rot="-1498874">
            <a:off x="2184923" y="1790906"/>
            <a:ext cx="582495" cy="2770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Tools</a:t>
            </a:r>
            <a:endParaRPr b="0" i="0" sz="600" u="none" cap="none" strike="noStrike">
              <a:solidFill>
                <a:srgbClr val="FEFADF"/>
              </a:solidFill>
              <a:latin typeface="Space Grotesk Light"/>
              <a:ea typeface="Space Grotesk Light"/>
              <a:cs typeface="Space Grotesk Light"/>
              <a:sym typeface="Space Grotesk Light"/>
            </a:endParaRPr>
          </a:p>
        </p:txBody>
      </p:sp>
      <p:sp>
        <p:nvSpPr>
          <p:cNvPr id="2455" name="Google Shape;2455;p28"/>
          <p:cNvSpPr/>
          <p:nvPr/>
        </p:nvSpPr>
        <p:spPr>
          <a:xfrm>
            <a:off x="1994813" y="1467888"/>
            <a:ext cx="582450" cy="623475"/>
          </a:xfrm>
          <a:prstGeom prst="flowChartOffpageConnector">
            <a:avLst/>
          </a:prstGeom>
          <a:noFill/>
          <a:ln cap="flat" cmpd="sng" w="285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56" name="Google Shape;2456;p28"/>
          <p:cNvSpPr/>
          <p:nvPr/>
        </p:nvSpPr>
        <p:spPr>
          <a:xfrm>
            <a:off x="3366788" y="2933588"/>
            <a:ext cx="582450" cy="623475"/>
          </a:xfrm>
          <a:prstGeom prst="flowChartOffpageConnector">
            <a:avLst/>
          </a:prstGeom>
          <a:noFill/>
          <a:ln cap="flat" cmpd="sng" w="285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57" name="Google Shape;2457;p28"/>
          <p:cNvSpPr txBox="1"/>
          <p:nvPr/>
        </p:nvSpPr>
        <p:spPr>
          <a:xfrm rot="1520265">
            <a:off x="3306888" y="3329568"/>
            <a:ext cx="582540" cy="2771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Open</a:t>
            </a:r>
            <a:endParaRPr b="0" i="0" sz="600" u="none" cap="none" strike="noStrike">
              <a:solidFill>
                <a:srgbClr val="FEFADF"/>
              </a:solidFill>
              <a:latin typeface="Space Grotesk Light"/>
              <a:ea typeface="Space Grotesk Light"/>
              <a:cs typeface="Space Grotesk Light"/>
              <a:sym typeface="Space Grotesk Light"/>
            </a:endParaRPr>
          </a:p>
        </p:txBody>
      </p:sp>
      <p:sp>
        <p:nvSpPr>
          <p:cNvPr id="2458" name="Google Shape;2458;p28"/>
          <p:cNvSpPr txBox="1"/>
          <p:nvPr/>
        </p:nvSpPr>
        <p:spPr>
          <a:xfrm rot="-1498874">
            <a:off x="3539548" y="3266879"/>
            <a:ext cx="582495" cy="26172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FEFADF"/>
                </a:solidFill>
                <a:latin typeface="Space Grotesk Light"/>
                <a:ea typeface="Space Grotesk Light"/>
                <a:cs typeface="Space Grotesk Light"/>
                <a:sym typeface="Space Grotesk Light"/>
              </a:rPr>
              <a:t>Software</a:t>
            </a:r>
            <a:endParaRPr b="0" i="0" sz="500" u="none" cap="none" strike="noStrike">
              <a:solidFill>
                <a:srgbClr val="FEFADF"/>
              </a:solidFill>
              <a:latin typeface="Space Grotesk Light"/>
              <a:ea typeface="Space Grotesk Light"/>
              <a:cs typeface="Space Grotesk Light"/>
              <a:sym typeface="Space Grotesk Light"/>
            </a:endParaRPr>
          </a:p>
        </p:txBody>
      </p:sp>
      <p:grpSp>
        <p:nvGrpSpPr>
          <p:cNvPr id="2459" name="Google Shape;2459;p28"/>
          <p:cNvGrpSpPr/>
          <p:nvPr/>
        </p:nvGrpSpPr>
        <p:grpSpPr>
          <a:xfrm>
            <a:off x="3508048" y="3015752"/>
            <a:ext cx="299915" cy="305034"/>
            <a:chOff x="2583100" y="2973775"/>
            <a:chExt cx="461550" cy="437200"/>
          </a:xfrm>
        </p:grpSpPr>
        <p:sp>
          <p:nvSpPr>
            <p:cNvPr id="2460" name="Google Shape;2460;p28"/>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61" name="Google Shape;2461;p28"/>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sp>
        <p:nvSpPr>
          <p:cNvPr id="2462" name="Google Shape;2462;p28"/>
          <p:cNvSpPr/>
          <p:nvPr/>
        </p:nvSpPr>
        <p:spPr>
          <a:xfrm>
            <a:off x="4748788" y="1467888"/>
            <a:ext cx="582450" cy="623475"/>
          </a:xfrm>
          <a:prstGeom prst="flowChartOffpageConnector">
            <a:avLst/>
          </a:prstGeom>
          <a:noFill/>
          <a:ln cap="flat" cmpd="sng" w="285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63" name="Google Shape;2463;p28"/>
          <p:cNvSpPr txBox="1"/>
          <p:nvPr/>
        </p:nvSpPr>
        <p:spPr>
          <a:xfrm rot="1520265">
            <a:off x="4688888" y="1863868"/>
            <a:ext cx="582540" cy="2771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Open</a:t>
            </a:r>
            <a:endParaRPr b="0" i="0" sz="600" u="none" cap="none" strike="noStrike">
              <a:solidFill>
                <a:srgbClr val="FEFADF"/>
              </a:solidFill>
              <a:latin typeface="Space Grotesk Light"/>
              <a:ea typeface="Space Grotesk Light"/>
              <a:cs typeface="Space Grotesk Light"/>
              <a:sym typeface="Space Grotesk Light"/>
            </a:endParaRPr>
          </a:p>
        </p:txBody>
      </p:sp>
      <p:sp>
        <p:nvSpPr>
          <p:cNvPr id="2464" name="Google Shape;2464;p28"/>
          <p:cNvSpPr txBox="1"/>
          <p:nvPr/>
        </p:nvSpPr>
        <p:spPr>
          <a:xfrm rot="-1498874">
            <a:off x="4949023" y="1767706"/>
            <a:ext cx="582495" cy="2770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Data</a:t>
            </a:r>
            <a:endParaRPr b="0" i="0" sz="600" u="none" cap="none" strike="noStrike">
              <a:solidFill>
                <a:srgbClr val="FEFADF"/>
              </a:solidFill>
              <a:latin typeface="Space Grotesk Light"/>
              <a:ea typeface="Space Grotesk Light"/>
              <a:cs typeface="Space Grotesk Light"/>
              <a:sym typeface="Space Grotesk Light"/>
            </a:endParaRPr>
          </a:p>
        </p:txBody>
      </p:sp>
      <p:grpSp>
        <p:nvGrpSpPr>
          <p:cNvPr id="2465" name="Google Shape;2465;p28"/>
          <p:cNvGrpSpPr/>
          <p:nvPr/>
        </p:nvGrpSpPr>
        <p:grpSpPr>
          <a:xfrm>
            <a:off x="4854069" y="1577488"/>
            <a:ext cx="369526" cy="268183"/>
            <a:chOff x="3932350" y="3714775"/>
            <a:chExt cx="439650" cy="319075"/>
          </a:xfrm>
        </p:grpSpPr>
        <p:sp>
          <p:nvSpPr>
            <p:cNvPr id="2466" name="Google Shape;2466;p28"/>
            <p:cNvSpPr/>
            <p:nvPr/>
          </p:nvSpPr>
          <p:spPr>
            <a:xfrm>
              <a:off x="3932350" y="3714775"/>
              <a:ext cx="439650" cy="319075"/>
            </a:xfrm>
            <a:custGeom>
              <a:rect b="b" l="l" r="r" t="t"/>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67" name="Google Shape;2467;p28"/>
            <p:cNvSpPr/>
            <p:nvPr/>
          </p:nvSpPr>
          <p:spPr>
            <a:xfrm>
              <a:off x="39701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68" name="Google Shape;2468;p28"/>
            <p:cNvSpPr/>
            <p:nvPr/>
          </p:nvSpPr>
          <p:spPr>
            <a:xfrm>
              <a:off x="4278800" y="3862750"/>
              <a:ext cx="77350" cy="132750"/>
            </a:xfrm>
            <a:custGeom>
              <a:rect b="b" l="l" r="r" t="t"/>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69" name="Google Shape;2469;p28"/>
            <p:cNvSpPr/>
            <p:nvPr/>
          </p:nvSpPr>
          <p:spPr>
            <a:xfrm>
              <a:off x="4073000" y="3716600"/>
              <a:ext cx="77350" cy="278900"/>
            </a:xfrm>
            <a:custGeom>
              <a:rect b="b" l="l" r="r" t="t"/>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70" name="Google Shape;2470;p28"/>
            <p:cNvSpPr/>
            <p:nvPr/>
          </p:nvSpPr>
          <p:spPr>
            <a:xfrm>
              <a:off x="4175900" y="3787250"/>
              <a:ext cx="77350" cy="208250"/>
            </a:xfrm>
            <a:custGeom>
              <a:rect b="b" l="l" r="r" t="t"/>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sp>
        <p:nvSpPr>
          <p:cNvPr id="2471" name="Google Shape;2471;p28"/>
          <p:cNvSpPr/>
          <p:nvPr/>
        </p:nvSpPr>
        <p:spPr>
          <a:xfrm>
            <a:off x="6254675" y="2933588"/>
            <a:ext cx="582450" cy="623475"/>
          </a:xfrm>
          <a:prstGeom prst="flowChartOffpageConnector">
            <a:avLst/>
          </a:prstGeom>
          <a:noFill/>
          <a:ln cap="flat" cmpd="sng" w="285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72" name="Google Shape;2472;p28"/>
          <p:cNvSpPr txBox="1"/>
          <p:nvPr/>
        </p:nvSpPr>
        <p:spPr>
          <a:xfrm rot="1520265">
            <a:off x="6194776" y="3329568"/>
            <a:ext cx="582540" cy="27711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Open</a:t>
            </a:r>
            <a:endParaRPr b="0" i="0" sz="600" u="none" cap="none" strike="noStrike">
              <a:solidFill>
                <a:srgbClr val="FEFADF"/>
              </a:solidFill>
              <a:latin typeface="Space Grotesk Light"/>
              <a:ea typeface="Space Grotesk Light"/>
              <a:cs typeface="Space Grotesk Light"/>
              <a:sym typeface="Space Grotesk Light"/>
            </a:endParaRPr>
          </a:p>
        </p:txBody>
      </p:sp>
      <p:sp>
        <p:nvSpPr>
          <p:cNvPr id="2473" name="Google Shape;2473;p28"/>
          <p:cNvSpPr txBox="1"/>
          <p:nvPr/>
        </p:nvSpPr>
        <p:spPr>
          <a:xfrm rot="-1498874">
            <a:off x="6454910" y="3233406"/>
            <a:ext cx="582495" cy="27702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EFADF"/>
                </a:solidFill>
                <a:latin typeface="Space Grotesk Light"/>
                <a:ea typeface="Space Grotesk Light"/>
                <a:cs typeface="Space Grotesk Light"/>
                <a:sym typeface="Space Grotesk Light"/>
              </a:rPr>
              <a:t>Results</a:t>
            </a:r>
            <a:endParaRPr b="0" i="0" sz="600" u="none" cap="none" strike="noStrike">
              <a:solidFill>
                <a:srgbClr val="FEFADF"/>
              </a:solidFill>
              <a:latin typeface="Space Grotesk Light"/>
              <a:ea typeface="Space Grotesk Light"/>
              <a:cs typeface="Space Grotesk Light"/>
              <a:sym typeface="Space Grotesk Light"/>
            </a:endParaRPr>
          </a:p>
        </p:txBody>
      </p:sp>
      <p:grpSp>
        <p:nvGrpSpPr>
          <p:cNvPr id="2474" name="Google Shape;2474;p28"/>
          <p:cNvGrpSpPr/>
          <p:nvPr/>
        </p:nvGrpSpPr>
        <p:grpSpPr>
          <a:xfrm>
            <a:off x="6316925" y="3012214"/>
            <a:ext cx="248742" cy="242619"/>
            <a:chOff x="590250" y="244200"/>
            <a:chExt cx="407975" cy="532175"/>
          </a:xfrm>
        </p:grpSpPr>
        <p:sp>
          <p:nvSpPr>
            <p:cNvPr id="2475" name="Google Shape;2475;p28"/>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76" name="Google Shape;2476;p28"/>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77" name="Google Shape;2477;p28"/>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78" name="Google Shape;2478;p28"/>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79" name="Google Shape;2479;p28"/>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0" name="Google Shape;2480;p28"/>
            <p:cNvSpPr/>
            <p:nvPr/>
          </p:nvSpPr>
          <p:spPr>
            <a:xfrm>
              <a:off x="649925" y="590050"/>
              <a:ext cx="133975" cy="25"/>
            </a:xfrm>
            <a:custGeom>
              <a:rect b="b" l="l" r="r" t="t"/>
              <a:pathLst>
                <a:path extrusionOk="0" fill="none" h="1" w="5359">
                  <a:moveTo>
                    <a:pt x="5358" y="0"/>
                  </a:moveTo>
                  <a:lnTo>
                    <a:pt x="0" y="0"/>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1" name="Google Shape;2481;p28"/>
            <p:cNvSpPr/>
            <p:nvPr/>
          </p:nvSpPr>
          <p:spPr>
            <a:xfrm>
              <a:off x="649925" y="534625"/>
              <a:ext cx="255750" cy="25"/>
            </a:xfrm>
            <a:custGeom>
              <a:rect b="b" l="l" r="r" t="t"/>
              <a:pathLst>
                <a:path extrusionOk="0" fill="none" h="1" w="10230">
                  <a:moveTo>
                    <a:pt x="10229" y="1"/>
                  </a:moveTo>
                  <a:lnTo>
                    <a:pt x="0"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2" name="Google Shape;2482;p28"/>
            <p:cNvSpPr/>
            <p:nvPr/>
          </p:nvSpPr>
          <p:spPr>
            <a:xfrm>
              <a:off x="649925" y="479825"/>
              <a:ext cx="255750" cy="25"/>
            </a:xfrm>
            <a:custGeom>
              <a:rect b="b" l="l" r="r" t="t"/>
              <a:pathLst>
                <a:path extrusionOk="0" fill="none" h="1" w="10230">
                  <a:moveTo>
                    <a:pt x="10229" y="1"/>
                  </a:moveTo>
                  <a:lnTo>
                    <a:pt x="0"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3" name="Google Shape;2483;p28"/>
            <p:cNvSpPr/>
            <p:nvPr/>
          </p:nvSpPr>
          <p:spPr>
            <a:xfrm>
              <a:off x="649925" y="424425"/>
              <a:ext cx="255750" cy="25"/>
            </a:xfrm>
            <a:custGeom>
              <a:rect b="b" l="l" r="r" t="t"/>
              <a:pathLst>
                <a:path extrusionOk="0" fill="none" h="1" w="10230">
                  <a:moveTo>
                    <a:pt x="10229" y="1"/>
                  </a:moveTo>
                  <a:lnTo>
                    <a:pt x="0" y="1"/>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4" name="Google Shape;2484;p28"/>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5" name="Google Shape;2485;p28"/>
            <p:cNvSpPr/>
            <p:nvPr/>
          </p:nvSpPr>
          <p:spPr>
            <a:xfrm>
              <a:off x="654800" y="244200"/>
              <a:ext cx="25" cy="51175"/>
            </a:xfrm>
            <a:custGeom>
              <a:rect b="b" l="l" r="r" t="t"/>
              <a:pathLst>
                <a:path extrusionOk="0" fill="none" h="2047" w="1">
                  <a:moveTo>
                    <a:pt x="0" y="1"/>
                  </a:moveTo>
                  <a:lnTo>
                    <a:pt x="0" y="2046"/>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6" name="Google Shape;2486;p28"/>
            <p:cNvSpPr/>
            <p:nvPr/>
          </p:nvSpPr>
          <p:spPr>
            <a:xfrm>
              <a:off x="737600" y="244200"/>
              <a:ext cx="25" cy="51175"/>
            </a:xfrm>
            <a:custGeom>
              <a:rect b="b" l="l" r="r" t="t"/>
              <a:pathLst>
                <a:path extrusionOk="0" fill="none" h="2047" w="1">
                  <a:moveTo>
                    <a:pt x="1" y="1"/>
                  </a:moveTo>
                  <a:lnTo>
                    <a:pt x="1" y="2046"/>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7" name="Google Shape;2487;p28"/>
            <p:cNvSpPr/>
            <p:nvPr/>
          </p:nvSpPr>
          <p:spPr>
            <a:xfrm>
              <a:off x="820400" y="244200"/>
              <a:ext cx="25" cy="51175"/>
            </a:xfrm>
            <a:custGeom>
              <a:rect b="b" l="l" r="r" t="t"/>
              <a:pathLst>
                <a:path extrusionOk="0" fill="none" h="2047" w="1">
                  <a:moveTo>
                    <a:pt x="1" y="1"/>
                  </a:moveTo>
                  <a:lnTo>
                    <a:pt x="1" y="2046"/>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88" name="Google Shape;2488;p28"/>
            <p:cNvSpPr/>
            <p:nvPr/>
          </p:nvSpPr>
          <p:spPr>
            <a:xfrm>
              <a:off x="903225" y="244200"/>
              <a:ext cx="25" cy="51175"/>
            </a:xfrm>
            <a:custGeom>
              <a:rect b="b" l="l" r="r" t="t"/>
              <a:pathLst>
                <a:path extrusionOk="0" fill="none" h="2047" w="1">
                  <a:moveTo>
                    <a:pt x="0" y="1"/>
                  </a:moveTo>
                  <a:lnTo>
                    <a:pt x="0" y="2046"/>
                  </a:lnTo>
                </a:path>
              </a:pathLst>
            </a:custGeom>
            <a:no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grpSp>
        <p:nvGrpSpPr>
          <p:cNvPr id="2489" name="Google Shape;2489;p28"/>
          <p:cNvGrpSpPr/>
          <p:nvPr/>
        </p:nvGrpSpPr>
        <p:grpSpPr>
          <a:xfrm>
            <a:off x="6607763" y="3094508"/>
            <a:ext cx="170956" cy="227246"/>
            <a:chOff x="5233525" y="4954450"/>
            <a:chExt cx="538275" cy="516350"/>
          </a:xfrm>
        </p:grpSpPr>
        <p:sp>
          <p:nvSpPr>
            <p:cNvPr id="2490" name="Google Shape;2490;p28"/>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1" name="Google Shape;2491;p28"/>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2" name="Google Shape;2492;p28"/>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3" name="Google Shape;2493;p28"/>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4" name="Google Shape;2494;p28"/>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5" name="Google Shape;2495;p28"/>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6" name="Google Shape;2496;p28"/>
            <p:cNvSpPr/>
            <p:nvPr/>
          </p:nvSpPr>
          <p:spPr>
            <a:xfrm>
              <a:off x="5367475" y="5025075"/>
              <a:ext cx="81600" cy="105975"/>
            </a:xfrm>
            <a:custGeom>
              <a:rect b="b" l="l" r="r" t="t"/>
              <a:pathLst>
                <a:path extrusionOk="0" fill="none" h="4239" w="3264">
                  <a:moveTo>
                    <a:pt x="0" y="1"/>
                  </a:moveTo>
                  <a:lnTo>
                    <a:pt x="3264" y="4238"/>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7" name="Google Shape;2497;p28"/>
            <p:cNvSpPr/>
            <p:nvPr/>
          </p:nvSpPr>
          <p:spPr>
            <a:xfrm>
              <a:off x="5567800" y="4999500"/>
              <a:ext cx="115100" cy="133975"/>
            </a:xfrm>
            <a:custGeom>
              <a:rect b="b" l="l" r="r" t="t"/>
              <a:pathLst>
                <a:path extrusionOk="0" fill="none" h="5359" w="4604">
                  <a:moveTo>
                    <a:pt x="0" y="5359"/>
                  </a:moveTo>
                  <a:lnTo>
                    <a:pt x="4603" y="1"/>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8" name="Google Shape;2498;p28"/>
            <p:cNvSpPr/>
            <p:nvPr/>
          </p:nvSpPr>
          <p:spPr>
            <a:xfrm>
              <a:off x="5600075" y="5217475"/>
              <a:ext cx="127275" cy="16475"/>
            </a:xfrm>
            <a:custGeom>
              <a:rect b="b" l="l" r="r" t="t"/>
              <a:pathLst>
                <a:path extrusionOk="0" fill="none" h="659" w="5091">
                  <a:moveTo>
                    <a:pt x="5090" y="658"/>
                  </a:moveTo>
                  <a:lnTo>
                    <a:pt x="0" y="1"/>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499" name="Google Shape;2499;p28"/>
            <p:cNvSpPr/>
            <p:nvPr/>
          </p:nvSpPr>
          <p:spPr>
            <a:xfrm>
              <a:off x="5497775" y="5299675"/>
              <a:ext cx="4900" cy="126675"/>
            </a:xfrm>
            <a:custGeom>
              <a:rect b="b" l="l" r="r" t="t"/>
              <a:pathLst>
                <a:path extrusionOk="0" fill="none" h="5067" w="196">
                  <a:moveTo>
                    <a:pt x="0" y="5067"/>
                  </a:moveTo>
                  <a:lnTo>
                    <a:pt x="195" y="1"/>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sp>
          <p:nvSpPr>
            <p:cNvPr id="2500" name="Google Shape;2500;p28"/>
            <p:cNvSpPr/>
            <p:nvPr/>
          </p:nvSpPr>
          <p:spPr>
            <a:xfrm>
              <a:off x="5277975" y="5241825"/>
              <a:ext cx="141275" cy="58500"/>
            </a:xfrm>
            <a:custGeom>
              <a:rect b="b" l="l" r="r" t="t"/>
              <a:pathLst>
                <a:path extrusionOk="0" fill="none" h="2340" w="5651">
                  <a:moveTo>
                    <a:pt x="0" y="2339"/>
                  </a:moveTo>
                  <a:lnTo>
                    <a:pt x="5651" y="1"/>
                  </a:lnTo>
                </a:path>
              </a:pathLst>
            </a:custGeom>
            <a:solidFill>
              <a:srgbClr val="595959"/>
            </a:solidFill>
            <a:ln cap="rnd" cmpd="sng" w="12175">
              <a:solidFill>
                <a:srgbClr val="FEFAD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ADF"/>
                </a:solidFill>
                <a:latin typeface="Arial"/>
                <a:ea typeface="Arial"/>
                <a:cs typeface="Arial"/>
                <a:sym typeface="Arial"/>
              </a:endParaRPr>
            </a:p>
          </p:txBody>
        </p:sp>
      </p:grpSp>
      <p:sp>
        <p:nvSpPr>
          <p:cNvPr id="2501" name="Google Shape;2501;p28"/>
          <p:cNvSpPr txBox="1"/>
          <p:nvPr/>
        </p:nvSpPr>
        <p:spPr>
          <a:xfrm>
            <a:off x="37650" y="732688"/>
            <a:ext cx="9264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0" i="0" lang="en" sz="1900" u="none" cap="none" strike="noStrike">
                <a:solidFill>
                  <a:srgbClr val="FFFFFF"/>
                </a:solidFill>
                <a:latin typeface="Arial"/>
                <a:ea typeface="Arial"/>
                <a:cs typeface="Arial"/>
                <a:sym typeface="Arial"/>
              </a:rPr>
              <a:t>5 Modules designed to introduce Open Science</a:t>
            </a:r>
            <a:endParaRPr b="0" i="0" sz="1900" u="none" cap="none" strike="noStrike">
              <a:solidFill>
                <a:srgbClr val="FFFFF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sp>
        <p:nvSpPr>
          <p:cNvPr id="2506" name="Google Shape;2506;g254b136d873_1_138"/>
          <p:cNvSpPr txBox="1"/>
          <p:nvPr>
            <p:ph type="title"/>
          </p:nvPr>
        </p:nvSpPr>
        <p:spPr>
          <a:xfrm>
            <a:off x="7" y="588115"/>
            <a:ext cx="7795200" cy="7896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SzPts val="2700"/>
              <a:buNone/>
            </a:pPr>
            <a:r>
              <a:rPr b="1" lang="en">
                <a:solidFill>
                  <a:srgbClr val="B096CB"/>
                </a:solidFill>
                <a:latin typeface="Open Sans"/>
                <a:ea typeface="Open Sans"/>
                <a:cs typeface="Open Sans"/>
                <a:sym typeface="Open Sans"/>
              </a:rPr>
              <a:t>Why get a digital NASA Open Science Badge?</a:t>
            </a:r>
            <a:endParaRPr b="1">
              <a:solidFill>
                <a:srgbClr val="B096CB"/>
              </a:solidFill>
              <a:latin typeface="Open Sans"/>
              <a:ea typeface="Open Sans"/>
              <a:cs typeface="Open Sans"/>
              <a:sym typeface="Open Sans"/>
            </a:endParaRPr>
          </a:p>
          <a:p>
            <a:pPr indent="0" lvl="0" marL="0" rtl="0" algn="l">
              <a:lnSpc>
                <a:spcPct val="90000"/>
              </a:lnSpc>
              <a:spcBef>
                <a:spcPts val="0"/>
              </a:spcBef>
              <a:spcAft>
                <a:spcPts val="0"/>
              </a:spcAft>
              <a:buSzPts val="2700"/>
              <a:buNone/>
            </a:pPr>
            <a:r>
              <a:t/>
            </a:r>
            <a:endParaRPr b="1" sz="2500">
              <a:solidFill>
                <a:srgbClr val="B096CB"/>
              </a:solidFill>
              <a:latin typeface="Open Sans"/>
              <a:ea typeface="Open Sans"/>
              <a:cs typeface="Open Sans"/>
              <a:sym typeface="Open Sans"/>
            </a:endParaRPr>
          </a:p>
        </p:txBody>
      </p:sp>
      <p:sp>
        <p:nvSpPr>
          <p:cNvPr id="2507" name="Google Shape;2507;g254b136d873_1_138"/>
          <p:cNvSpPr txBox="1"/>
          <p:nvPr>
            <p:ph idx="1" type="body"/>
          </p:nvPr>
        </p:nvSpPr>
        <p:spPr>
          <a:xfrm>
            <a:off x="2781863" y="1046400"/>
            <a:ext cx="5258100" cy="13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800"/>
              <a:buNone/>
            </a:pPr>
            <a:r>
              <a:rPr lang="en" sz="1900"/>
              <a:t>Open Science 101: </a:t>
            </a:r>
            <a:r>
              <a:rPr lang="en" sz="1900">
                <a:solidFill>
                  <a:schemeClr val="lt1"/>
                </a:solidFill>
              </a:rPr>
              <a:t>A </a:t>
            </a:r>
            <a:r>
              <a:rPr b="1" lang="en" sz="1900">
                <a:solidFill>
                  <a:schemeClr val="lt1"/>
                </a:solidFill>
              </a:rPr>
              <a:t>community</a:t>
            </a:r>
            <a:r>
              <a:rPr lang="en" sz="1900"/>
              <a:t>-</a:t>
            </a:r>
            <a:r>
              <a:rPr b="1" lang="en" sz="1900">
                <a:solidFill>
                  <a:schemeClr val="lt1"/>
                </a:solidFill>
              </a:rPr>
              <a:t>developed</a:t>
            </a:r>
            <a:r>
              <a:rPr lang="en" sz="1900">
                <a:solidFill>
                  <a:schemeClr val="lt1"/>
                </a:solidFill>
              </a:rPr>
              <a:t> introduction to open science with inclusivity, accessibility, and diversity at the forefront.</a:t>
            </a:r>
            <a:endParaRPr sz="1900">
              <a:solidFill>
                <a:schemeClr val="lt1"/>
              </a:solidFill>
            </a:endParaRPr>
          </a:p>
        </p:txBody>
      </p:sp>
      <p:sp>
        <p:nvSpPr>
          <p:cNvPr id="2508" name="Google Shape;2508;g254b136d873_1_138"/>
          <p:cNvSpPr txBox="1"/>
          <p:nvPr/>
        </p:nvSpPr>
        <p:spPr>
          <a:xfrm>
            <a:off x="-34228" y="4156256"/>
            <a:ext cx="28974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Arial"/>
                <a:ea typeface="Arial"/>
                <a:cs typeface="Arial"/>
                <a:sym typeface="Arial"/>
              </a:rPr>
              <a:t>Enroll now!</a:t>
            </a:r>
            <a:endParaRPr b="1" i="0" sz="2800" u="none" cap="none" strike="noStrike">
              <a:solidFill>
                <a:srgbClr val="FFFFFF"/>
              </a:solidFill>
              <a:latin typeface="Arial"/>
              <a:ea typeface="Arial"/>
              <a:cs typeface="Arial"/>
              <a:sym typeface="Arial"/>
            </a:endParaRPr>
          </a:p>
        </p:txBody>
      </p:sp>
      <p:sp>
        <p:nvSpPr>
          <p:cNvPr id="2509" name="Google Shape;2509;g254b136d873_1_138"/>
          <p:cNvSpPr/>
          <p:nvPr/>
        </p:nvSpPr>
        <p:spPr>
          <a:xfrm rot="5400000">
            <a:off x="1156594" y="3638550"/>
            <a:ext cx="515700" cy="6606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0" name="Google Shape;2510;g254b136d873_1_138"/>
          <p:cNvSpPr txBox="1"/>
          <p:nvPr>
            <p:ph idx="1" type="body"/>
          </p:nvPr>
        </p:nvSpPr>
        <p:spPr>
          <a:xfrm>
            <a:off x="2781875" y="2125175"/>
            <a:ext cx="6097200" cy="2476800"/>
          </a:xfrm>
          <a:prstGeom prst="rect">
            <a:avLst/>
          </a:prstGeom>
          <a:noFill/>
          <a:ln>
            <a:noFill/>
          </a:ln>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800"/>
              <a:buNone/>
            </a:pPr>
            <a:r>
              <a:rPr lang="en" sz="2000"/>
              <a:t>Designed to provide researchers with </a:t>
            </a:r>
            <a:r>
              <a:rPr b="1" lang="en" sz="2000"/>
              <a:t>core open science skills</a:t>
            </a:r>
            <a:r>
              <a:rPr lang="en" sz="2000"/>
              <a:t>, for example: </a:t>
            </a:r>
            <a:endParaRPr sz="2000"/>
          </a:p>
          <a:p>
            <a:pPr indent="0" lvl="0" marL="0" rtl="0" algn="l">
              <a:lnSpc>
                <a:spcPct val="80000"/>
              </a:lnSpc>
              <a:spcBef>
                <a:spcPts val="800"/>
              </a:spcBef>
              <a:spcAft>
                <a:spcPts val="0"/>
              </a:spcAft>
              <a:buSzPts val="800"/>
              <a:buNone/>
            </a:pPr>
            <a:r>
              <a:t/>
            </a:r>
            <a:endParaRPr sz="900"/>
          </a:p>
          <a:p>
            <a:pPr indent="-279400" lvl="0" marL="342900" rtl="0" algn="l">
              <a:lnSpc>
                <a:spcPct val="90000"/>
              </a:lnSpc>
              <a:spcBef>
                <a:spcPts val="0"/>
              </a:spcBef>
              <a:spcAft>
                <a:spcPts val="0"/>
              </a:spcAft>
              <a:buSzPts val="1800"/>
              <a:buChar char="-"/>
            </a:pPr>
            <a:r>
              <a:rPr lang="en" sz="1800"/>
              <a:t>How to write data/software management plans</a:t>
            </a:r>
            <a:endParaRPr sz="1800"/>
          </a:p>
          <a:p>
            <a:pPr indent="-279400" lvl="0" marL="342900" rtl="0" algn="l">
              <a:lnSpc>
                <a:spcPct val="90000"/>
              </a:lnSpc>
              <a:spcBef>
                <a:spcPts val="0"/>
              </a:spcBef>
              <a:spcAft>
                <a:spcPts val="0"/>
              </a:spcAft>
              <a:buSzPts val="1800"/>
              <a:buChar char="-"/>
            </a:pPr>
            <a:r>
              <a:rPr lang="en" sz="1800"/>
              <a:t>Know about open science tools and best practices (e.g. ORCID)</a:t>
            </a:r>
            <a:endParaRPr sz="1800"/>
          </a:p>
          <a:p>
            <a:pPr indent="-279400" lvl="0" marL="342900" rtl="0" algn="l">
              <a:lnSpc>
                <a:spcPct val="90000"/>
              </a:lnSpc>
              <a:spcBef>
                <a:spcPts val="0"/>
              </a:spcBef>
              <a:spcAft>
                <a:spcPts val="0"/>
              </a:spcAft>
              <a:buSzPts val="1800"/>
              <a:buChar char="-"/>
            </a:pPr>
            <a:r>
              <a:rPr lang="en" sz="1800"/>
              <a:t>Grow connections across a community of open science practitioners</a:t>
            </a:r>
            <a:endParaRPr sz="1800"/>
          </a:p>
          <a:p>
            <a:pPr indent="0" lvl="0" marL="0" rtl="0" algn="l">
              <a:lnSpc>
                <a:spcPct val="80000"/>
              </a:lnSpc>
              <a:spcBef>
                <a:spcPts val="1000"/>
              </a:spcBef>
              <a:spcAft>
                <a:spcPts val="0"/>
              </a:spcAft>
              <a:buSzPts val="800"/>
              <a:buNone/>
            </a:pPr>
            <a:r>
              <a:t/>
            </a:r>
            <a:endParaRPr sz="2000"/>
          </a:p>
        </p:txBody>
      </p:sp>
      <p:pic>
        <p:nvPicPr>
          <p:cNvPr id="2511" name="Google Shape;2511;g254b136d873_1_138"/>
          <p:cNvPicPr preferRelativeResize="0"/>
          <p:nvPr/>
        </p:nvPicPr>
        <p:blipFill rotWithShape="1">
          <a:blip r:embed="rId3">
            <a:alphaModFix/>
          </a:blip>
          <a:srcRect b="19591" l="26308" r="26209" t="14510"/>
          <a:stretch/>
        </p:blipFill>
        <p:spPr>
          <a:xfrm>
            <a:off x="7784986" y="67706"/>
            <a:ext cx="1133974" cy="1466438"/>
          </a:xfrm>
          <a:prstGeom prst="rect">
            <a:avLst/>
          </a:prstGeom>
          <a:noFill/>
          <a:ln>
            <a:noFill/>
          </a:ln>
        </p:spPr>
      </p:pic>
      <p:pic>
        <p:nvPicPr>
          <p:cNvPr id="2512" name="Google Shape;2512;g254b136d873_1_138">
            <a:hlinkClick r:id="rId4"/>
          </p:cNvPr>
          <p:cNvPicPr preferRelativeResize="0"/>
          <p:nvPr/>
        </p:nvPicPr>
        <p:blipFill rotWithShape="1">
          <a:blip r:embed="rId5">
            <a:alphaModFix/>
          </a:blip>
          <a:srcRect b="6859" l="5347" r="6125" t="5650"/>
          <a:stretch/>
        </p:blipFill>
        <p:spPr>
          <a:xfrm>
            <a:off x="383156" y="1350947"/>
            <a:ext cx="2158612" cy="2133376"/>
          </a:xfrm>
          <a:prstGeom prst="rect">
            <a:avLst/>
          </a:prstGeom>
          <a:noFill/>
          <a:ln>
            <a:noFill/>
          </a:ln>
        </p:spPr>
      </p:pic>
      <p:sp>
        <p:nvSpPr>
          <p:cNvPr id="2513" name="Google Shape;2513;g254b136d873_1_138"/>
          <p:cNvSpPr txBox="1"/>
          <p:nvPr/>
        </p:nvSpPr>
        <p:spPr>
          <a:xfrm>
            <a:off x="680588" y="4601981"/>
            <a:ext cx="15639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000"/>
              <a:buFont typeface="Arial"/>
              <a:buNone/>
            </a:pPr>
            <a:r>
              <a:rPr b="0" i="0" lang="en" sz="1000" u="sng" cap="none" strike="noStrike">
                <a:solidFill>
                  <a:schemeClr val="lt1"/>
                </a:solidFill>
                <a:latin typeface="Arial"/>
                <a:ea typeface="Arial"/>
                <a:cs typeface="Arial"/>
                <a:sym typeface="Arial"/>
                <a:hlinkClick r:id="rId6">
                  <a:extLst>
                    <a:ext uri="{A12FA001-AC4F-418D-AE19-62706E023703}">
                      <ahyp:hlinkClr val="tx"/>
                    </a:ext>
                  </a:extLst>
                </a:hlinkClick>
              </a:rPr>
              <a:t>https://bit.ly/EnrollOS101</a:t>
            </a:r>
            <a:endParaRPr b="0" i="0" sz="1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2514" name="Google Shape;2514;g254b136d873_1_138"/>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grpSp>
        <p:nvGrpSpPr>
          <p:cNvPr id="2520" name="Google Shape;2520;g275b50cf446_0_29"/>
          <p:cNvGrpSpPr/>
          <p:nvPr/>
        </p:nvGrpSpPr>
        <p:grpSpPr>
          <a:xfrm>
            <a:off x="0" y="1501544"/>
            <a:ext cx="4149121" cy="1604525"/>
            <a:chOff x="-1016000" y="2002059"/>
            <a:chExt cx="5532161" cy="2139366"/>
          </a:xfrm>
        </p:grpSpPr>
        <p:sp>
          <p:nvSpPr>
            <p:cNvPr id="2521" name="Google Shape;2521;g275b50cf446_0_29"/>
            <p:cNvSpPr/>
            <p:nvPr/>
          </p:nvSpPr>
          <p:spPr>
            <a:xfrm>
              <a:off x="-1016000" y="2002059"/>
              <a:ext cx="5532120" cy="2139366"/>
            </a:xfrm>
            <a:custGeom>
              <a:rect b="b" l="l" r="r" t="t"/>
              <a:pathLst>
                <a:path extrusionOk="0" h="2139366" w="5532120">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22" name="Google Shape;2522;g275b50cf446_0_29"/>
            <p:cNvSpPr/>
            <p:nvPr/>
          </p:nvSpPr>
          <p:spPr>
            <a:xfrm>
              <a:off x="3884961" y="2002059"/>
              <a:ext cx="631200" cy="674700"/>
            </a:xfrm>
            <a:prstGeom prst="rtTriangle">
              <a:avLst/>
            </a:prstGeom>
            <a:solidFill>
              <a:srgbClr val="4B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523" name="Google Shape;2523;g275b50cf446_0_29"/>
          <p:cNvSpPr txBox="1"/>
          <p:nvPr>
            <p:ph type="title"/>
          </p:nvPr>
        </p:nvSpPr>
        <p:spPr>
          <a:xfrm>
            <a:off x="254156" y="1835163"/>
            <a:ext cx="3640800" cy="15378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lt1"/>
              </a:buClr>
              <a:buSzPts val="3000"/>
              <a:buFont typeface="Arial"/>
              <a:buNone/>
            </a:pPr>
            <a:r>
              <a:rPr lang="en"/>
              <a:t>Earth Science </a:t>
            </a:r>
            <a:endParaRPr/>
          </a:p>
          <a:p>
            <a:pPr indent="0" lvl="0" marL="0" rtl="0" algn="l">
              <a:lnSpc>
                <a:spcPct val="90000"/>
              </a:lnSpc>
              <a:spcBef>
                <a:spcPts val="0"/>
              </a:spcBef>
              <a:spcAft>
                <a:spcPts val="0"/>
              </a:spcAft>
              <a:buClr>
                <a:schemeClr val="lt1"/>
              </a:buClr>
              <a:buSzPts val="3000"/>
              <a:buFont typeface="Arial"/>
              <a:buNone/>
            </a:pPr>
            <a:r>
              <a:rPr lang="en"/>
              <a:t>Open Source Science</a:t>
            </a:r>
            <a:endParaRPr/>
          </a:p>
          <a:p>
            <a:pPr indent="0" lvl="0" marL="0" rtl="0" algn="l">
              <a:lnSpc>
                <a:spcPct val="90000"/>
              </a:lnSpc>
              <a:spcBef>
                <a:spcPts val="0"/>
              </a:spcBef>
              <a:spcAft>
                <a:spcPts val="0"/>
              </a:spcAft>
              <a:buClr>
                <a:schemeClr val="lt1"/>
              </a:buClr>
              <a:buSzPts val="3000"/>
              <a:buFont typeface="Arial"/>
              <a:buNone/>
            </a:pPr>
            <a:r>
              <a:t/>
            </a:r>
            <a:endParaRPr sz="1600"/>
          </a:p>
        </p:txBody>
      </p:sp>
      <p:sp>
        <p:nvSpPr>
          <p:cNvPr id="2524" name="Google Shape;2524;g275b50cf446_0_29"/>
          <p:cNvSpPr txBox="1"/>
          <p:nvPr/>
        </p:nvSpPr>
        <p:spPr>
          <a:xfrm>
            <a:off x="0" y="3813025"/>
            <a:ext cx="5425200" cy="13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rgbClr val="FFFFFF"/>
                </a:solidFill>
              </a:rPr>
              <a:t>Cerese Albers, Ph.D.</a:t>
            </a:r>
            <a:endParaRPr b="1" sz="1500">
              <a:solidFill>
                <a:srgbClr val="FFFFFF"/>
              </a:solidFill>
            </a:endParaRPr>
          </a:p>
          <a:p>
            <a:pPr indent="0" lvl="0" marL="0" rtl="0" algn="l">
              <a:lnSpc>
                <a:spcPct val="115000"/>
              </a:lnSpc>
              <a:spcBef>
                <a:spcPts val="300"/>
              </a:spcBef>
              <a:spcAft>
                <a:spcPts val="0"/>
              </a:spcAft>
              <a:buNone/>
            </a:pPr>
            <a:r>
              <a:rPr lang="en" sz="1500">
                <a:solidFill>
                  <a:srgbClr val="FFFFFF"/>
                </a:solidFill>
              </a:rPr>
              <a:t>Program Executive, Earth Science Data Systems</a:t>
            </a:r>
            <a:endParaRPr sz="1500">
              <a:solidFill>
                <a:srgbClr val="FFFFFF"/>
              </a:solidFill>
            </a:endParaRPr>
          </a:p>
          <a:p>
            <a:pPr indent="0" lvl="0" marL="0" rtl="0" algn="l">
              <a:lnSpc>
                <a:spcPct val="115000"/>
              </a:lnSpc>
              <a:spcBef>
                <a:spcPts val="300"/>
              </a:spcBef>
              <a:spcAft>
                <a:spcPts val="0"/>
              </a:spcAft>
              <a:buNone/>
            </a:pPr>
            <a:r>
              <a:rPr lang="en" sz="1500">
                <a:solidFill>
                  <a:srgbClr val="FFFFFF"/>
                </a:solidFill>
              </a:rPr>
              <a:t>NASA Headquarters</a:t>
            </a:r>
            <a:endParaRPr sz="1500">
              <a:solidFill>
                <a:srgbClr val="FFFFFF"/>
              </a:solidFill>
            </a:endParaRPr>
          </a:p>
          <a:p>
            <a:pPr indent="0" lvl="0" marL="0" rtl="0" algn="l">
              <a:lnSpc>
                <a:spcPct val="115000"/>
              </a:lnSpc>
              <a:spcBef>
                <a:spcPts val="300"/>
              </a:spcBef>
              <a:spcAft>
                <a:spcPts val="0"/>
              </a:spcAft>
              <a:buNone/>
            </a:pPr>
            <a:r>
              <a:rPr lang="en" sz="1500">
                <a:solidFill>
                  <a:srgbClr val="FFFFFF"/>
                </a:solidFill>
              </a:rPr>
              <a:t>Earth Science Division rep to OSSIC </a:t>
            </a:r>
            <a:endParaRPr sz="1500">
              <a:solidFill>
                <a:srgbClr val="FFFFFF"/>
              </a:solidFill>
            </a:endParaRPr>
          </a:p>
        </p:txBody>
      </p:sp>
      <p:sp>
        <p:nvSpPr>
          <p:cNvPr id="2525" name="Google Shape;2525;g275b50cf446_0_29"/>
          <p:cNvSpPr txBox="1"/>
          <p:nvPr>
            <p:ph idx="4294967295" type="body"/>
          </p:nvPr>
        </p:nvSpPr>
        <p:spPr>
          <a:xfrm>
            <a:off x="7144550" y="4709425"/>
            <a:ext cx="1999500" cy="4080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sz="1100"/>
              <a:t>Find additional information at </a:t>
            </a:r>
            <a:r>
              <a:rPr b="0" lang="en" sz="1100" u="sng">
                <a:solidFill>
                  <a:schemeClr val="hlink"/>
                </a:solidFill>
                <a:latin typeface="Arial"/>
                <a:ea typeface="Arial"/>
                <a:cs typeface="Arial"/>
                <a:sym typeface="Arial"/>
                <a:hlinkClick r:id="rId3"/>
              </a:rPr>
              <a:t>earthdata.nasa.gov</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pic>
        <p:nvPicPr>
          <p:cNvPr id="2530" name="Google Shape;2530;g1e5e372ccd0_0_271"/>
          <p:cNvPicPr preferRelativeResize="0"/>
          <p:nvPr/>
        </p:nvPicPr>
        <p:blipFill>
          <a:blip r:embed="rId3">
            <a:alphaModFix/>
          </a:blip>
          <a:stretch>
            <a:fillRect/>
          </a:stretch>
        </p:blipFill>
        <p:spPr>
          <a:xfrm>
            <a:off x="135463" y="76200"/>
            <a:ext cx="8873066" cy="4991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pic>
        <p:nvPicPr>
          <p:cNvPr id="2535" name="Google Shape;2535;g275b50cf446_0_37"/>
          <p:cNvPicPr preferRelativeResize="0"/>
          <p:nvPr/>
        </p:nvPicPr>
        <p:blipFill>
          <a:blip r:embed="rId3">
            <a:alphaModFix/>
          </a:blip>
          <a:stretch>
            <a:fillRect/>
          </a:stretch>
        </p:blipFill>
        <p:spPr>
          <a:xfrm>
            <a:off x="285725" y="311775"/>
            <a:ext cx="8426800" cy="4740075"/>
          </a:xfrm>
          <a:prstGeom prst="rect">
            <a:avLst/>
          </a:prstGeom>
          <a:noFill/>
          <a:ln>
            <a:noFill/>
          </a:ln>
        </p:spPr>
      </p:pic>
      <p:sp>
        <p:nvSpPr>
          <p:cNvPr id="2536" name="Google Shape;2536;g275b50cf446_0_37"/>
          <p:cNvSpPr txBox="1"/>
          <p:nvPr>
            <p:ph idx="2" type="body"/>
          </p:nvPr>
        </p:nvSpPr>
        <p:spPr>
          <a:xfrm>
            <a:off x="472700" y="57975"/>
            <a:ext cx="41949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4"/>
              </a:rPr>
              <a:t>earthdata.nasa.gov</a:t>
            </a:r>
            <a:endParaRPr/>
          </a:p>
          <a:p>
            <a:pPr indent="0" lvl="0" marL="0" rtl="0" algn="l">
              <a:spcBef>
                <a:spcPts val="80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0" name="Shape 2540"/>
        <p:cNvGrpSpPr/>
        <p:nvPr/>
      </p:nvGrpSpPr>
      <p:grpSpPr>
        <a:xfrm>
          <a:off x="0" y="0"/>
          <a:ext cx="0" cy="0"/>
          <a:chOff x="0" y="0"/>
          <a:chExt cx="0" cy="0"/>
        </a:xfrm>
      </p:grpSpPr>
      <p:pic>
        <p:nvPicPr>
          <p:cNvPr id="2541" name="Google Shape;2541;g1e5e372ccd0_0_276"/>
          <p:cNvPicPr preferRelativeResize="0"/>
          <p:nvPr/>
        </p:nvPicPr>
        <p:blipFill>
          <a:blip r:embed="rId3">
            <a:alphaModFix/>
          </a:blip>
          <a:stretch>
            <a:fillRect/>
          </a:stretch>
        </p:blipFill>
        <p:spPr>
          <a:xfrm>
            <a:off x="387375" y="260763"/>
            <a:ext cx="8216850" cy="4621975"/>
          </a:xfrm>
          <a:prstGeom prst="rect">
            <a:avLst/>
          </a:prstGeom>
          <a:noFill/>
          <a:ln>
            <a:noFill/>
          </a:ln>
        </p:spPr>
      </p:pic>
      <p:sp>
        <p:nvSpPr>
          <p:cNvPr id="2542" name="Google Shape;2542;g1e5e372ccd0_0_276"/>
          <p:cNvSpPr txBox="1"/>
          <p:nvPr/>
        </p:nvSpPr>
        <p:spPr>
          <a:xfrm>
            <a:off x="472700" y="57975"/>
            <a:ext cx="4194900" cy="541200"/>
          </a:xfrm>
          <a:prstGeom prst="rect">
            <a:avLst/>
          </a:prstGeom>
          <a:noFill/>
          <a:ln>
            <a:noFill/>
          </a:ln>
        </p:spPr>
        <p:txBody>
          <a:bodyPr anchorCtr="0" anchor="t" bIns="34275" lIns="68575" spcFirstLastPara="1" rIns="68575" wrap="square" tIns="34275">
            <a:spAutoFit/>
          </a:bodyPr>
          <a:lstStyle/>
          <a:p>
            <a:pPr indent="0" lvl="0" marL="0" rtl="0" algn="l">
              <a:spcBef>
                <a:spcPts val="800"/>
              </a:spcBef>
              <a:spcAft>
                <a:spcPts val="0"/>
              </a:spcAft>
              <a:buNone/>
            </a:pPr>
            <a:r>
              <a:rPr b="1" lang="en" sz="1200">
                <a:solidFill>
                  <a:srgbClr val="FFFFFF"/>
                </a:solidFill>
                <a:latin typeface="Arial Narrow"/>
                <a:ea typeface="Arial Narrow"/>
                <a:cs typeface="Arial Narrow"/>
                <a:sym typeface="Arial Narrow"/>
              </a:rPr>
              <a:t>Find additional information at </a:t>
            </a:r>
            <a:r>
              <a:rPr lang="en" sz="1100" u="sng">
                <a:solidFill>
                  <a:srgbClr val="3F92C6"/>
                </a:solidFill>
                <a:hlinkClick r:id="rId4">
                  <a:extLst>
                    <a:ext uri="{A12FA001-AC4F-418D-AE19-62706E023703}">
                      <ahyp:hlinkClr val="tx"/>
                    </a:ext>
                  </a:extLst>
                </a:hlinkClick>
              </a:rPr>
              <a:t>earthdata.nasa.gov</a:t>
            </a:r>
            <a:endParaRPr b="1" sz="1200">
              <a:solidFill>
                <a:srgbClr val="FFFFFF"/>
              </a:solidFill>
              <a:latin typeface="Arial Narrow"/>
              <a:ea typeface="Arial Narrow"/>
              <a:cs typeface="Arial Narrow"/>
              <a:sym typeface="Arial Narrow"/>
            </a:endParaRPr>
          </a:p>
          <a:p>
            <a:pPr indent="0" lvl="0" marL="0" rtl="0" algn="l">
              <a:spcBef>
                <a:spcPts val="800"/>
              </a:spcBef>
              <a:spcAft>
                <a:spcPts val="0"/>
              </a:spcAft>
              <a:buNone/>
            </a:pPr>
            <a:r>
              <a:t/>
            </a:r>
            <a:endParaRPr b="1" sz="1200">
              <a:solidFill>
                <a:srgbClr val="FFFFFF"/>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6" name="Shape 2546"/>
        <p:cNvGrpSpPr/>
        <p:nvPr/>
      </p:nvGrpSpPr>
      <p:grpSpPr>
        <a:xfrm>
          <a:off x="0" y="0"/>
          <a:ext cx="0" cy="0"/>
          <a:chOff x="0" y="0"/>
          <a:chExt cx="0" cy="0"/>
        </a:xfrm>
      </p:grpSpPr>
      <p:sp>
        <p:nvSpPr>
          <p:cNvPr id="2547" name="Google Shape;2547;g1e5e372ccd0_0_2"/>
          <p:cNvSpPr txBox="1"/>
          <p:nvPr>
            <p:ph type="title"/>
          </p:nvPr>
        </p:nvSpPr>
        <p:spPr>
          <a:xfrm>
            <a:off x="362175" y="311775"/>
            <a:ext cx="8676600" cy="443400"/>
          </a:xfrm>
          <a:prstGeom prst="rect">
            <a:avLst/>
          </a:prstGeom>
        </p:spPr>
        <p:txBody>
          <a:bodyPr anchorCtr="0" anchor="ctr" bIns="34275" lIns="68575" spcFirstLastPara="1" rIns="68575" wrap="square" tIns="34275">
            <a:spAutoFit/>
          </a:bodyPr>
          <a:lstStyle/>
          <a:p>
            <a:pPr indent="0" lvl="0" marL="0" rtl="0" algn="ctr">
              <a:spcBef>
                <a:spcPts val="0"/>
              </a:spcBef>
              <a:spcAft>
                <a:spcPts val="0"/>
              </a:spcAft>
              <a:buNone/>
            </a:pPr>
            <a:r>
              <a:rPr lang="en"/>
              <a:t>ESDS Program is Accelerating OSSI in ESD</a:t>
            </a:r>
            <a:endParaRPr/>
          </a:p>
        </p:txBody>
      </p:sp>
      <p:sp>
        <p:nvSpPr>
          <p:cNvPr id="2548" name="Google Shape;2548;g1e5e372ccd0_0_2"/>
          <p:cNvSpPr txBox="1"/>
          <p:nvPr>
            <p:ph idx="1" type="body"/>
          </p:nvPr>
        </p:nvSpPr>
        <p:spPr>
          <a:xfrm>
            <a:off x="158200" y="755175"/>
            <a:ext cx="8880600" cy="4233000"/>
          </a:xfrm>
          <a:prstGeom prst="rect">
            <a:avLst/>
          </a:prstGeom>
        </p:spPr>
        <p:txBody>
          <a:bodyPr anchorCtr="0" anchor="t" bIns="34275" lIns="68575" spcFirstLastPara="1" rIns="68575" wrap="square" tIns="34275">
            <a:spAutoFit/>
          </a:bodyPr>
          <a:lstStyle/>
          <a:p>
            <a:pPr indent="0" lvl="0" marL="0" rtl="0" algn="l">
              <a:lnSpc>
                <a:spcPct val="90000"/>
              </a:lnSpc>
              <a:spcBef>
                <a:spcPts val="1000"/>
              </a:spcBef>
              <a:spcAft>
                <a:spcPts val="0"/>
              </a:spcAft>
              <a:buNone/>
            </a:pPr>
            <a:r>
              <a:rPr lang="en" sz="1600"/>
              <a:t>•</a:t>
            </a:r>
            <a:r>
              <a:rPr b="1" i="1" lang="en" sz="1600">
                <a:latin typeface="Calibri"/>
                <a:ea typeface="Calibri"/>
                <a:cs typeface="Calibri"/>
                <a:sym typeface="Calibri"/>
              </a:rPr>
              <a:t>Changing </a:t>
            </a:r>
            <a:r>
              <a:rPr lang="en" sz="1600">
                <a:latin typeface="Calibri"/>
                <a:ea typeface="Calibri"/>
                <a:cs typeface="Calibri"/>
                <a:sym typeface="Calibri"/>
              </a:rPr>
              <a:t>policy: reflect NASA SMD policy SPD-41a and NASA Procedural Requirement 2210.1E</a:t>
            </a:r>
            <a:endParaRPr sz="1600">
              <a:latin typeface="Calibri"/>
              <a:ea typeface="Calibri"/>
              <a:cs typeface="Calibri"/>
              <a:sym typeface="Calibri"/>
            </a:endParaRPr>
          </a:p>
          <a:p>
            <a:pPr indent="444500" lvl="0" marL="12700" rtl="0" algn="l">
              <a:lnSpc>
                <a:spcPct val="90000"/>
              </a:lnSpc>
              <a:spcBef>
                <a:spcPts val="500"/>
              </a:spcBef>
              <a:spcAft>
                <a:spcPts val="0"/>
              </a:spcAft>
              <a:buNone/>
            </a:pPr>
            <a:r>
              <a:rPr lang="en" sz="1300">
                <a:latin typeface="Calibri"/>
                <a:ea typeface="Calibri"/>
                <a:cs typeface="Calibri"/>
                <a:sym typeface="Calibri"/>
              </a:rPr>
              <a:t>ESDS has updated its data and information policies, standards, templates and guidelines.</a:t>
            </a:r>
            <a:endParaRPr sz="1300">
              <a:latin typeface="Calibri"/>
              <a:ea typeface="Calibri"/>
              <a:cs typeface="Calibri"/>
              <a:sym typeface="Calibri"/>
            </a:endParaRPr>
          </a:p>
          <a:p>
            <a:pPr indent="444500" lvl="0" marL="12700" rtl="0" algn="l">
              <a:lnSpc>
                <a:spcPct val="90000"/>
              </a:lnSpc>
              <a:spcBef>
                <a:spcPts val="500"/>
              </a:spcBef>
              <a:spcAft>
                <a:spcPts val="0"/>
              </a:spcAft>
              <a:buNone/>
            </a:pPr>
            <a:r>
              <a:rPr lang="en" sz="1300">
                <a:latin typeface="Calibri"/>
                <a:ea typeface="Calibri"/>
                <a:cs typeface="Calibri"/>
                <a:sym typeface="Calibri"/>
              </a:rPr>
              <a:t>Updating PLRA template requirements for OSS in pre-KDP B for missions data, software, publications, and science events.</a:t>
            </a:r>
            <a:endParaRPr sz="1300">
              <a:latin typeface="Calibri"/>
              <a:ea typeface="Calibri"/>
              <a:cs typeface="Calibri"/>
              <a:sym typeface="Calibri"/>
            </a:endParaRPr>
          </a:p>
          <a:p>
            <a:pPr indent="0" lvl="0" marL="0" rtl="0" algn="l">
              <a:lnSpc>
                <a:spcPct val="90000"/>
              </a:lnSpc>
              <a:spcBef>
                <a:spcPts val="1000"/>
              </a:spcBef>
              <a:spcAft>
                <a:spcPts val="0"/>
              </a:spcAft>
              <a:buNone/>
            </a:pPr>
            <a:r>
              <a:rPr lang="en" sz="1600"/>
              <a:t>•</a:t>
            </a:r>
            <a:r>
              <a:rPr b="1" i="1" lang="en" sz="1600">
                <a:latin typeface="Calibri"/>
                <a:ea typeface="Calibri"/>
                <a:cs typeface="Calibri"/>
                <a:sym typeface="Calibri"/>
              </a:rPr>
              <a:t>Investigating</a:t>
            </a:r>
            <a:r>
              <a:rPr lang="en" sz="1600">
                <a:latin typeface="Calibri"/>
                <a:ea typeface="Calibri"/>
                <a:cs typeface="Calibri"/>
                <a:sym typeface="Calibri"/>
              </a:rPr>
              <a:t> potential new architectures that can meet upcoming mission science processing objectives.</a:t>
            </a:r>
            <a:endParaRPr sz="1600">
              <a:latin typeface="Calibri"/>
              <a:ea typeface="Calibri"/>
              <a:cs typeface="Calibri"/>
              <a:sym typeface="Calibri"/>
            </a:endParaRPr>
          </a:p>
          <a:p>
            <a:pPr indent="0" lvl="0" marL="0" rtl="0" algn="l">
              <a:lnSpc>
                <a:spcPct val="90000"/>
              </a:lnSpc>
              <a:spcBef>
                <a:spcPts val="1000"/>
              </a:spcBef>
              <a:spcAft>
                <a:spcPts val="0"/>
              </a:spcAft>
              <a:buNone/>
            </a:pPr>
            <a:r>
              <a:rPr lang="en" sz="1600"/>
              <a:t>•</a:t>
            </a:r>
            <a:r>
              <a:rPr b="1" i="1" lang="en" sz="1600">
                <a:latin typeface="Calibri"/>
                <a:ea typeface="Calibri"/>
                <a:cs typeface="Calibri"/>
                <a:sym typeface="Calibri"/>
              </a:rPr>
              <a:t>Studying</a:t>
            </a:r>
            <a:r>
              <a:rPr lang="en" sz="1600">
                <a:latin typeface="Calibri"/>
                <a:ea typeface="Calibri"/>
                <a:cs typeface="Calibri"/>
                <a:sym typeface="Calibri"/>
              </a:rPr>
              <a:t> new enterprise approaches to common services that enable increasing user-oriented focus.</a:t>
            </a:r>
            <a:endParaRPr sz="1600">
              <a:latin typeface="Calibri"/>
              <a:ea typeface="Calibri"/>
              <a:cs typeface="Calibri"/>
              <a:sym typeface="Calibri"/>
            </a:endParaRPr>
          </a:p>
          <a:p>
            <a:pPr indent="0" lvl="0" marL="0" rtl="0" algn="l">
              <a:lnSpc>
                <a:spcPct val="90000"/>
              </a:lnSpc>
              <a:spcBef>
                <a:spcPts val="1000"/>
              </a:spcBef>
              <a:spcAft>
                <a:spcPts val="0"/>
              </a:spcAft>
              <a:buNone/>
            </a:pPr>
            <a:r>
              <a:rPr lang="en" sz="1600"/>
              <a:t>•</a:t>
            </a:r>
            <a:r>
              <a:rPr b="1" i="1" lang="en" sz="1600">
                <a:latin typeface="Calibri"/>
                <a:ea typeface="Calibri"/>
                <a:cs typeface="Calibri"/>
                <a:sym typeface="Calibri"/>
              </a:rPr>
              <a:t>Prioritizing </a:t>
            </a:r>
            <a:r>
              <a:rPr lang="en" sz="1600">
                <a:latin typeface="Calibri"/>
                <a:ea typeface="Calibri"/>
                <a:cs typeface="Calibri"/>
                <a:sym typeface="Calibri"/>
              </a:rPr>
              <a:t>dataset cloud migration.</a:t>
            </a:r>
            <a:endParaRPr sz="1600">
              <a:latin typeface="Calibri"/>
              <a:ea typeface="Calibri"/>
              <a:cs typeface="Calibri"/>
              <a:sym typeface="Calibri"/>
            </a:endParaRPr>
          </a:p>
          <a:p>
            <a:pPr indent="444500" lvl="0" marL="12700" rtl="0" algn="l">
              <a:lnSpc>
                <a:spcPct val="90000"/>
              </a:lnSpc>
              <a:spcBef>
                <a:spcPts val="500"/>
              </a:spcBef>
              <a:spcAft>
                <a:spcPts val="0"/>
              </a:spcAft>
              <a:buNone/>
            </a:pPr>
            <a:r>
              <a:rPr lang="en" sz="1300">
                <a:latin typeface="Calibri"/>
                <a:ea typeface="Calibri"/>
                <a:cs typeface="Calibri"/>
                <a:sym typeface="Calibri"/>
              </a:rPr>
              <a:t>More than 4PB of data have already been migrated.</a:t>
            </a:r>
            <a:endParaRPr sz="1300">
              <a:latin typeface="Calibri"/>
              <a:ea typeface="Calibri"/>
              <a:cs typeface="Calibri"/>
              <a:sym typeface="Calibri"/>
            </a:endParaRPr>
          </a:p>
          <a:p>
            <a:pPr indent="444500" lvl="0" marL="12700" rtl="0" algn="l">
              <a:lnSpc>
                <a:spcPct val="90000"/>
              </a:lnSpc>
              <a:spcBef>
                <a:spcPts val="500"/>
              </a:spcBef>
              <a:spcAft>
                <a:spcPts val="0"/>
              </a:spcAft>
              <a:buNone/>
            </a:pPr>
            <a:r>
              <a:rPr lang="en" sz="1300">
                <a:latin typeface="Calibri"/>
                <a:ea typeface="Calibri"/>
                <a:cs typeface="Calibri"/>
                <a:sym typeface="Calibri"/>
              </a:rPr>
              <a:t>Alre</a:t>
            </a:r>
            <a:r>
              <a:rPr lang="en" sz="1300">
                <a:latin typeface="Calibri"/>
                <a:ea typeface="Calibri"/>
                <a:cs typeface="Calibri"/>
                <a:sym typeface="Calibri"/>
              </a:rPr>
              <a:t>ady have s</a:t>
            </a:r>
            <a:r>
              <a:rPr lang="en" sz="1300">
                <a:latin typeface="Calibri"/>
                <a:ea typeface="Calibri"/>
                <a:cs typeface="Calibri"/>
                <a:sym typeface="Calibri"/>
              </a:rPr>
              <a:t>ome entire missions in the cloud from start-to-finish.</a:t>
            </a:r>
            <a:endParaRPr sz="1300">
              <a:latin typeface="Calibri"/>
              <a:ea typeface="Calibri"/>
              <a:cs typeface="Calibri"/>
              <a:sym typeface="Calibri"/>
            </a:endParaRPr>
          </a:p>
          <a:p>
            <a:pPr indent="444500" lvl="0" marL="12700" rtl="0" algn="l">
              <a:lnSpc>
                <a:spcPct val="90000"/>
              </a:lnSpc>
              <a:spcBef>
                <a:spcPts val="500"/>
              </a:spcBef>
              <a:spcAft>
                <a:spcPts val="0"/>
              </a:spcAft>
              <a:buNone/>
            </a:pPr>
            <a:r>
              <a:rPr lang="en" sz="1300">
                <a:latin typeface="Calibri"/>
                <a:ea typeface="Calibri"/>
                <a:cs typeface="Calibri"/>
                <a:sym typeface="Calibri"/>
              </a:rPr>
              <a:t>2 data repositories completely in the cloud, more on the way.</a:t>
            </a:r>
            <a:endParaRPr sz="1300">
              <a:latin typeface="Calibri"/>
              <a:ea typeface="Calibri"/>
              <a:cs typeface="Calibri"/>
              <a:sym typeface="Calibri"/>
            </a:endParaRPr>
          </a:p>
          <a:p>
            <a:pPr indent="0" lvl="0" marL="0" rtl="0" algn="l">
              <a:lnSpc>
                <a:spcPct val="90000"/>
              </a:lnSpc>
              <a:spcBef>
                <a:spcPts val="1000"/>
              </a:spcBef>
              <a:spcAft>
                <a:spcPts val="0"/>
              </a:spcAft>
              <a:buNone/>
            </a:pPr>
            <a:r>
              <a:rPr lang="en" sz="1600"/>
              <a:t>•</a:t>
            </a:r>
            <a:r>
              <a:rPr b="1" i="1" lang="en" sz="1600">
                <a:latin typeface="Calibri"/>
                <a:ea typeface="Calibri"/>
                <a:cs typeface="Calibri"/>
                <a:sym typeface="Calibri"/>
              </a:rPr>
              <a:t>Investing</a:t>
            </a:r>
            <a:r>
              <a:rPr lang="en" sz="1600">
                <a:latin typeface="Calibri"/>
                <a:ea typeface="Calibri"/>
                <a:cs typeface="Calibri"/>
                <a:sym typeface="Calibri"/>
              </a:rPr>
              <a:t> in cost-saving cloud technologies and strategies.</a:t>
            </a:r>
            <a:endParaRPr sz="1600">
              <a:latin typeface="Calibri"/>
              <a:ea typeface="Calibri"/>
              <a:cs typeface="Calibri"/>
              <a:sym typeface="Calibri"/>
            </a:endParaRPr>
          </a:p>
          <a:p>
            <a:pPr indent="0" lvl="0" marL="0" rtl="0" algn="l">
              <a:lnSpc>
                <a:spcPct val="90000"/>
              </a:lnSpc>
              <a:spcBef>
                <a:spcPts val="1000"/>
              </a:spcBef>
              <a:spcAft>
                <a:spcPts val="0"/>
              </a:spcAft>
              <a:buNone/>
            </a:pPr>
            <a:r>
              <a:rPr lang="en" sz="1600"/>
              <a:t>•</a:t>
            </a:r>
            <a:r>
              <a:rPr b="1" i="1" lang="en" sz="1600">
                <a:latin typeface="Calibri"/>
                <a:ea typeface="Calibri"/>
                <a:cs typeface="Calibri"/>
                <a:sym typeface="Calibri"/>
              </a:rPr>
              <a:t>Funding</a:t>
            </a:r>
            <a:r>
              <a:rPr lang="en" sz="1600">
                <a:latin typeface="Calibri"/>
                <a:ea typeface="Calibri"/>
                <a:cs typeface="Calibri"/>
                <a:sym typeface="Calibri"/>
              </a:rPr>
              <a:t> open science tools, community support, engagement and collaboration, and open software.                    </a:t>
            </a:r>
            <a:endParaRPr sz="1600">
              <a:latin typeface="Calibri"/>
              <a:ea typeface="Calibri"/>
              <a:cs typeface="Calibri"/>
              <a:sym typeface="Calibri"/>
            </a:endParaRPr>
          </a:p>
          <a:p>
            <a:pPr indent="457200" lvl="0" marL="1828800" rtl="0" algn="l">
              <a:lnSpc>
                <a:spcPct val="90000"/>
              </a:lnSpc>
              <a:spcBef>
                <a:spcPts val="1000"/>
              </a:spcBef>
              <a:spcAft>
                <a:spcPts val="0"/>
              </a:spcAft>
              <a:buNone/>
            </a:pPr>
            <a:r>
              <a:rPr lang="en" sz="1600" u="sng">
                <a:solidFill>
                  <a:schemeClr val="hlink"/>
                </a:solidFill>
                <a:latin typeface="Calibri"/>
                <a:ea typeface="Calibri"/>
                <a:cs typeface="Calibri"/>
                <a:sym typeface="Calibri"/>
                <a:hlinkClick r:id="rId3"/>
              </a:rPr>
              <a:t>Funding Opportunities and Announcements</a:t>
            </a:r>
            <a:endParaRPr sz="1600" u="sng">
              <a:solidFill>
                <a:schemeClr val="hlink"/>
              </a:solidFill>
              <a:latin typeface="Calibri"/>
              <a:ea typeface="Calibri"/>
              <a:cs typeface="Calibri"/>
              <a:sym typeface="Calibri"/>
            </a:endParaRPr>
          </a:p>
          <a:p>
            <a:pPr indent="0" lvl="0" marL="0" rtl="0" algn="l">
              <a:spcBef>
                <a:spcPts val="800"/>
              </a:spcBef>
              <a:spcAft>
                <a:spcPts val="0"/>
              </a:spcAft>
              <a:buNone/>
            </a:pPr>
            <a:r>
              <a:rPr lang="en" sz="1600"/>
              <a:t>•</a:t>
            </a:r>
            <a:r>
              <a:rPr b="1" i="1" lang="en" sz="1600">
                <a:latin typeface="Calibri"/>
                <a:ea typeface="Calibri"/>
                <a:cs typeface="Calibri"/>
                <a:sym typeface="Calibri"/>
              </a:rPr>
              <a:t>T</a:t>
            </a:r>
            <a:r>
              <a:rPr b="1" i="1" lang="en" sz="1600">
                <a:latin typeface="Calibri"/>
                <a:ea typeface="Calibri"/>
                <a:cs typeface="Calibri"/>
                <a:sym typeface="Calibri"/>
              </a:rPr>
              <a:t>ransforming</a:t>
            </a:r>
            <a:r>
              <a:rPr lang="en" sz="1600">
                <a:latin typeface="Calibri"/>
                <a:ea typeface="Calibri"/>
                <a:cs typeface="Calibri"/>
                <a:sym typeface="Calibri"/>
              </a:rPr>
              <a:t> our data systems to prepare for huge volumes of data and new ways of conducting science</a:t>
            </a:r>
            <a:endParaRPr sz="1200"/>
          </a:p>
        </p:txBody>
      </p:sp>
      <p:sp>
        <p:nvSpPr>
          <p:cNvPr id="2549" name="Google Shape;2549;g1e5e372ccd0_0_2"/>
          <p:cNvSpPr txBox="1"/>
          <p:nvPr>
            <p:ph idx="2" type="body"/>
          </p:nvPr>
        </p:nvSpPr>
        <p:spPr>
          <a:xfrm>
            <a:off x="472700" y="57975"/>
            <a:ext cx="41949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4"/>
              </a:rPr>
              <a:t>earthdata.nasa.gov</a:t>
            </a:r>
            <a:endParaRPr/>
          </a:p>
          <a:p>
            <a:pPr indent="0" lvl="0" marL="0" rtl="0" algn="l">
              <a:spcBef>
                <a:spcPts val="80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3" name="Shape 2553"/>
        <p:cNvGrpSpPr/>
        <p:nvPr/>
      </p:nvGrpSpPr>
      <p:grpSpPr>
        <a:xfrm>
          <a:off x="0" y="0"/>
          <a:ext cx="0" cy="0"/>
          <a:chOff x="0" y="0"/>
          <a:chExt cx="0" cy="0"/>
        </a:xfrm>
      </p:grpSpPr>
      <p:sp>
        <p:nvSpPr>
          <p:cNvPr id="2554" name="Google Shape;2554;g1e5e372ccd0_0_826"/>
          <p:cNvSpPr txBox="1"/>
          <p:nvPr>
            <p:ph type="title"/>
          </p:nvPr>
        </p:nvSpPr>
        <p:spPr>
          <a:xfrm>
            <a:off x="453682" y="782654"/>
            <a:ext cx="7795200" cy="4434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a:t>Policy compliance in ROSES 2023 and Beyond</a:t>
            </a:r>
            <a:endParaRPr/>
          </a:p>
        </p:txBody>
      </p:sp>
      <p:sp>
        <p:nvSpPr>
          <p:cNvPr id="2555" name="Google Shape;2555;g1e5e372ccd0_0_826"/>
          <p:cNvSpPr txBox="1"/>
          <p:nvPr>
            <p:ph idx="2" type="body"/>
          </p:nvPr>
        </p:nvSpPr>
        <p:spPr>
          <a:xfrm>
            <a:off x="472702" y="57975"/>
            <a:ext cx="6191100" cy="2538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Clr>
                <a:schemeClr val="dk1"/>
              </a:buClr>
              <a:buSzPts val="1100"/>
              <a:buFont typeface="Arial"/>
              <a:buNone/>
            </a:pPr>
            <a:r>
              <a:rPr lang="en"/>
              <a:t>Find additional information at </a:t>
            </a:r>
            <a:r>
              <a:rPr lang="en" u="sng">
                <a:solidFill>
                  <a:schemeClr val="hlink"/>
                </a:solidFill>
                <a:hlinkClick r:id="rId3"/>
              </a:rPr>
              <a:t>http://earthdata.nasa.gov/engage/dmp-earth-science</a:t>
            </a:r>
            <a:endParaRPr/>
          </a:p>
        </p:txBody>
      </p:sp>
      <p:pic>
        <p:nvPicPr>
          <p:cNvPr id="2556" name="Google Shape;2556;g1e5e372ccd0_0_826"/>
          <p:cNvPicPr preferRelativeResize="0"/>
          <p:nvPr/>
        </p:nvPicPr>
        <p:blipFill>
          <a:blip r:embed="rId4">
            <a:alphaModFix/>
          </a:blip>
          <a:stretch>
            <a:fillRect/>
          </a:stretch>
        </p:blipFill>
        <p:spPr>
          <a:xfrm>
            <a:off x="3561975" y="1393029"/>
            <a:ext cx="5283990" cy="3612645"/>
          </a:xfrm>
          <a:prstGeom prst="rect">
            <a:avLst/>
          </a:prstGeom>
          <a:noFill/>
          <a:ln>
            <a:noFill/>
          </a:ln>
        </p:spPr>
      </p:pic>
      <p:sp>
        <p:nvSpPr>
          <p:cNvPr id="2557" name="Google Shape;2557;g1e5e372ccd0_0_826"/>
          <p:cNvSpPr txBox="1"/>
          <p:nvPr/>
        </p:nvSpPr>
        <p:spPr>
          <a:xfrm>
            <a:off x="296275" y="1568800"/>
            <a:ext cx="2972400" cy="3366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Char char="●"/>
            </a:pPr>
            <a:r>
              <a:rPr lang="en">
                <a:solidFill>
                  <a:schemeClr val="lt1"/>
                </a:solidFill>
              </a:rPr>
              <a:t>The Open Science and Data Management Plan (OSDMP) is an enhancement of the past DMP.</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OSDMP is required with proposals for new research in SMD starting with ROSES-23.</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We have released an </a:t>
            </a:r>
            <a:r>
              <a:rPr lang="en" u="sng">
                <a:solidFill>
                  <a:schemeClr val="hlink"/>
                </a:solidFill>
                <a:hlinkClick r:id="rId5"/>
              </a:rPr>
              <a:t>ESD-specific OSDMP</a:t>
            </a:r>
            <a:r>
              <a:rPr lang="en">
                <a:solidFill>
                  <a:schemeClr val="lt1"/>
                </a:solidFill>
              </a:rPr>
              <a:t> for proposers.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And OSDMP template is development in coordination with the CSDO for </a:t>
            </a:r>
            <a:r>
              <a:rPr i="1" lang="en" u="sng">
                <a:solidFill>
                  <a:schemeClr val="lt1"/>
                </a:solidFill>
              </a:rPr>
              <a:t>future</a:t>
            </a:r>
            <a:r>
              <a:rPr lang="en">
                <a:solidFill>
                  <a:schemeClr val="lt1"/>
                </a:solidFill>
              </a:rPr>
              <a:t> </a:t>
            </a:r>
            <a:r>
              <a:rPr i="1" lang="en" u="sng">
                <a:solidFill>
                  <a:schemeClr val="lt1"/>
                </a:solidFill>
              </a:rPr>
              <a:t>missions</a:t>
            </a:r>
            <a:r>
              <a:rPr lang="en">
                <a:solidFill>
                  <a:schemeClr val="lt1"/>
                </a:solidFill>
              </a:rPr>
              <a:t> across SMD.</a:t>
            </a: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g1e5e372ccd0_0_290"/>
          <p:cNvSpPr txBox="1"/>
          <p:nvPr>
            <p:ph idx="2" type="body"/>
          </p:nvPr>
        </p:nvSpPr>
        <p:spPr>
          <a:xfrm>
            <a:off x="472700" y="57975"/>
            <a:ext cx="41949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Clr>
                <a:schemeClr val="dk1"/>
              </a:buClr>
              <a:buSzPts val="1100"/>
              <a:buFont typeface="Arial"/>
              <a:buNone/>
            </a:pPr>
            <a:r>
              <a:rPr lang="en"/>
              <a:t>Find additional information at </a:t>
            </a:r>
            <a:r>
              <a:rPr b="0" lang="en" sz="1100" u="sng">
                <a:solidFill>
                  <a:schemeClr val="hlink"/>
                </a:solidFill>
                <a:latin typeface="Arial"/>
                <a:ea typeface="Arial"/>
                <a:cs typeface="Arial"/>
                <a:sym typeface="Arial"/>
                <a:hlinkClick r:id="rId3"/>
              </a:rPr>
              <a:t>earthdata.nasa.gov</a:t>
            </a:r>
            <a:endParaRPr/>
          </a:p>
          <a:p>
            <a:pPr indent="0" lvl="0" marL="0" rtl="0" algn="l">
              <a:spcBef>
                <a:spcPts val="800"/>
              </a:spcBef>
              <a:spcAft>
                <a:spcPts val="0"/>
              </a:spcAft>
              <a:buNone/>
            </a:pPr>
            <a:r>
              <a:t/>
            </a:r>
            <a:endParaRPr/>
          </a:p>
        </p:txBody>
      </p:sp>
      <p:pic>
        <p:nvPicPr>
          <p:cNvPr id="2563" name="Google Shape;2563;g1e5e372ccd0_0_290"/>
          <p:cNvPicPr preferRelativeResize="0"/>
          <p:nvPr/>
        </p:nvPicPr>
        <p:blipFill>
          <a:blip r:embed="rId4">
            <a:alphaModFix/>
          </a:blip>
          <a:stretch>
            <a:fillRect/>
          </a:stretch>
        </p:blipFill>
        <p:spPr>
          <a:xfrm>
            <a:off x="434800" y="395050"/>
            <a:ext cx="8274400" cy="4654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0" name="Shape 2050"/>
        <p:cNvGrpSpPr/>
        <p:nvPr/>
      </p:nvGrpSpPr>
      <p:grpSpPr>
        <a:xfrm>
          <a:off x="0" y="0"/>
          <a:ext cx="0" cy="0"/>
          <a:chOff x="0" y="0"/>
          <a:chExt cx="0" cy="0"/>
        </a:xfrm>
      </p:grpSpPr>
      <p:sp>
        <p:nvSpPr>
          <p:cNvPr id="2051" name="Google Shape;2051;p3"/>
          <p:cNvSpPr/>
          <p:nvPr/>
        </p:nvSpPr>
        <p:spPr>
          <a:xfrm>
            <a:off x="-8755" y="0"/>
            <a:ext cx="7206600" cy="5143500"/>
          </a:xfrm>
          <a:prstGeom prst="rect">
            <a:avLst/>
          </a:prstGeom>
          <a:solidFill>
            <a:srgbClr val="07040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outdoor&#10;&#10;Description automatically generated" id="2052" name="Google Shape;2052;p3"/>
          <p:cNvPicPr preferRelativeResize="0"/>
          <p:nvPr/>
        </p:nvPicPr>
        <p:blipFill rotWithShape="1">
          <a:blip r:embed="rId3">
            <a:alphaModFix/>
          </a:blip>
          <a:srcRect b="3878" l="31784" r="1000" t="3732"/>
          <a:stretch/>
        </p:blipFill>
        <p:spPr>
          <a:xfrm>
            <a:off x="4572000" y="0"/>
            <a:ext cx="4572000" cy="5181576"/>
          </a:xfrm>
          <a:prstGeom prst="rect">
            <a:avLst/>
          </a:prstGeom>
          <a:noFill/>
          <a:ln>
            <a:noFill/>
          </a:ln>
        </p:spPr>
      </p:pic>
      <p:sp>
        <p:nvSpPr>
          <p:cNvPr id="2053" name="Google Shape;2053;p3"/>
          <p:cNvSpPr txBox="1"/>
          <p:nvPr/>
        </p:nvSpPr>
        <p:spPr>
          <a:xfrm>
            <a:off x="100951" y="609038"/>
            <a:ext cx="4986600" cy="815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3600"/>
              <a:buFont typeface="Arial"/>
              <a:buNone/>
            </a:pPr>
            <a:r>
              <a:rPr b="0" i="0" lang="en" sz="4700" u="none" cap="none" strike="noStrike">
                <a:solidFill>
                  <a:srgbClr val="B096CB"/>
                </a:solidFill>
                <a:latin typeface="Open Sans SemiBold"/>
                <a:ea typeface="Open Sans SemiBold"/>
                <a:cs typeface="Open Sans SemiBold"/>
                <a:sym typeface="Open Sans SemiBold"/>
              </a:rPr>
              <a:t>Open Science</a:t>
            </a:r>
            <a:endParaRPr b="0" i="0" sz="4700" u="none" cap="none" strike="noStrike">
              <a:solidFill>
                <a:srgbClr val="B096CB"/>
              </a:solidFill>
              <a:latin typeface="Open Sans SemiBold"/>
              <a:ea typeface="Open Sans SemiBold"/>
              <a:cs typeface="Open Sans SemiBold"/>
              <a:sym typeface="Open Sans SemiBold"/>
            </a:endParaRPr>
          </a:p>
        </p:txBody>
      </p:sp>
      <p:sp>
        <p:nvSpPr>
          <p:cNvPr id="2054" name="Google Shape;2054;p3"/>
          <p:cNvSpPr txBox="1"/>
          <p:nvPr/>
        </p:nvSpPr>
        <p:spPr>
          <a:xfrm>
            <a:off x="191381" y="1783369"/>
            <a:ext cx="4413900" cy="235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100" u="none" cap="none" strike="noStrike">
                <a:solidFill>
                  <a:schemeClr val="lt1"/>
                </a:solidFill>
                <a:latin typeface="Arial"/>
                <a:ea typeface="Arial"/>
                <a:cs typeface="Arial"/>
                <a:sym typeface="Arial"/>
              </a:rPr>
              <a:t>is the principle and practice of making research products and processes available to all, while respecting diverse cultures, maintaining security and privacy, and fostering collaborations, reproducibility and equity.</a:t>
            </a:r>
            <a:endParaRPr b="0" i="0" sz="21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7" name="Shape 2567"/>
        <p:cNvGrpSpPr/>
        <p:nvPr/>
      </p:nvGrpSpPr>
      <p:grpSpPr>
        <a:xfrm>
          <a:off x="0" y="0"/>
          <a:ext cx="0" cy="0"/>
          <a:chOff x="0" y="0"/>
          <a:chExt cx="0" cy="0"/>
        </a:xfrm>
      </p:grpSpPr>
      <p:sp>
        <p:nvSpPr>
          <p:cNvPr id="2568" name="Google Shape;2568;g1e5e372ccd0_0_296"/>
          <p:cNvSpPr txBox="1"/>
          <p:nvPr>
            <p:ph idx="2" type="body"/>
          </p:nvPr>
        </p:nvSpPr>
        <p:spPr>
          <a:xfrm>
            <a:off x="472700" y="57975"/>
            <a:ext cx="41949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3"/>
              </a:rPr>
              <a:t>earthdata.nasa.gov</a:t>
            </a:r>
            <a:endParaRPr/>
          </a:p>
          <a:p>
            <a:pPr indent="0" lvl="0" marL="0" rtl="0" algn="l">
              <a:spcBef>
                <a:spcPts val="800"/>
              </a:spcBef>
              <a:spcAft>
                <a:spcPts val="0"/>
              </a:spcAft>
              <a:buNone/>
            </a:pPr>
            <a:r>
              <a:t/>
            </a:r>
            <a:endParaRPr/>
          </a:p>
        </p:txBody>
      </p:sp>
      <p:pic>
        <p:nvPicPr>
          <p:cNvPr id="2569" name="Google Shape;2569;g1e5e372ccd0_0_296"/>
          <p:cNvPicPr preferRelativeResize="0"/>
          <p:nvPr/>
        </p:nvPicPr>
        <p:blipFill>
          <a:blip r:embed="rId4">
            <a:alphaModFix/>
          </a:blip>
          <a:stretch>
            <a:fillRect/>
          </a:stretch>
        </p:blipFill>
        <p:spPr>
          <a:xfrm>
            <a:off x="1375538" y="599175"/>
            <a:ext cx="6392934" cy="4239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73" name="Shape 2573"/>
        <p:cNvGrpSpPr/>
        <p:nvPr/>
      </p:nvGrpSpPr>
      <p:grpSpPr>
        <a:xfrm>
          <a:off x="0" y="0"/>
          <a:ext cx="0" cy="0"/>
          <a:chOff x="0" y="0"/>
          <a:chExt cx="0" cy="0"/>
        </a:xfrm>
      </p:grpSpPr>
      <p:sp>
        <p:nvSpPr>
          <p:cNvPr id="2574" name="Google Shape;2574;g1e5e372ccd0_0_809"/>
          <p:cNvSpPr txBox="1"/>
          <p:nvPr>
            <p:ph idx="2" type="body"/>
          </p:nvPr>
        </p:nvSpPr>
        <p:spPr>
          <a:xfrm>
            <a:off x="472697" y="57975"/>
            <a:ext cx="35538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3"/>
              </a:rPr>
              <a:t>earthdata.nasa.gov</a:t>
            </a:r>
            <a:endParaRPr/>
          </a:p>
          <a:p>
            <a:pPr indent="0" lvl="0" marL="0" rtl="0" algn="l">
              <a:spcBef>
                <a:spcPts val="800"/>
              </a:spcBef>
              <a:spcAft>
                <a:spcPts val="0"/>
              </a:spcAft>
              <a:buNone/>
            </a:pPr>
            <a:r>
              <a:t/>
            </a:r>
            <a:endParaRPr/>
          </a:p>
        </p:txBody>
      </p:sp>
      <p:sp>
        <p:nvSpPr>
          <p:cNvPr id="2575" name="Google Shape;2575;g1e5e372ccd0_0_809"/>
          <p:cNvSpPr txBox="1"/>
          <p:nvPr/>
        </p:nvSpPr>
        <p:spPr>
          <a:xfrm>
            <a:off x="410850" y="1739700"/>
            <a:ext cx="5075700" cy="329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lt1"/>
                </a:solidFill>
              </a:rPr>
              <a:t>Open Source Geospatial AI Foundation Model</a:t>
            </a:r>
            <a:endParaRPr b="1" sz="1700">
              <a:solidFill>
                <a:schemeClr val="lt1"/>
              </a:solidFill>
            </a:endParaRPr>
          </a:p>
          <a:p>
            <a:pPr indent="0" lvl="0" marL="0" rtl="0" algn="l">
              <a:spcBef>
                <a:spcPts val="0"/>
              </a:spcBef>
              <a:spcAft>
                <a:spcPts val="0"/>
              </a:spcAft>
              <a:buNone/>
            </a:pPr>
            <a:r>
              <a:t/>
            </a:r>
            <a:endParaRPr b="1" sz="1700">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Via a Space Act Agreement between NASA and IBM, </a:t>
            </a:r>
            <a:r>
              <a:rPr lang="en">
                <a:solidFill>
                  <a:schemeClr val="lt1"/>
                </a:solidFill>
              </a:rPr>
              <a:t>IBM and NASA have developed and deployed an open-source geospatial AI foundation model on Hugging Face </a:t>
            </a:r>
            <a:endParaRPr>
              <a:solidFill>
                <a:schemeClr val="lt1"/>
              </a:solidFill>
            </a:endParaRPr>
          </a:p>
          <a:p>
            <a:pPr indent="0" lvl="0" marL="457200" rtl="0" algn="l">
              <a:spcBef>
                <a:spcPts val="0"/>
              </a:spcBef>
              <a:spcAft>
                <a:spcPts val="0"/>
              </a:spcAft>
              <a:buNone/>
            </a:pPr>
            <a: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Harmonized LandSat Sentinel-2 (HLS)  Geospatial Foundation Model</a:t>
            </a:r>
            <a:endParaRPr>
              <a:solidFill>
                <a:schemeClr val="lt1"/>
              </a:solidFill>
            </a:endParaRPr>
          </a:p>
          <a:p>
            <a:pPr indent="0" lvl="0" marL="457200" rtl="0" algn="l">
              <a:spcBef>
                <a:spcPts val="0"/>
              </a:spcBef>
              <a:spcAft>
                <a:spcPts val="0"/>
              </a:spcAft>
              <a:buNone/>
            </a:pPr>
            <a: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Demo  applications: crop detection, burn scars, flooding extent:</a:t>
            </a:r>
            <a:endParaRPr>
              <a:solidFill>
                <a:schemeClr val="lt1"/>
              </a:solidFill>
            </a:endParaRPr>
          </a:p>
          <a:p>
            <a:pPr indent="0" lvl="0" marL="457200" rtl="0" algn="l">
              <a:spcBef>
                <a:spcPts val="0"/>
              </a:spcBef>
              <a:spcAft>
                <a:spcPts val="0"/>
              </a:spcAft>
              <a:buNone/>
            </a:pPr>
            <a:r>
              <a:t/>
            </a:r>
            <a:endParaRPr>
              <a:solidFill>
                <a:schemeClr val="lt1"/>
              </a:solidFill>
            </a:endParaRPr>
          </a:p>
          <a:p>
            <a:pPr indent="0" lvl="0" marL="457200" rtl="0" algn="l">
              <a:spcBef>
                <a:spcPts val="0"/>
              </a:spcBef>
              <a:spcAft>
                <a:spcPts val="0"/>
              </a:spcAft>
              <a:buNone/>
            </a:pPr>
            <a:r>
              <a:rPr lang="en" u="sng">
                <a:solidFill>
                  <a:schemeClr val="hlink"/>
                </a:solidFill>
                <a:hlinkClick r:id="rId4"/>
              </a:rPr>
              <a:t>https://huggingface.co/ibm-nasa-geospatial</a:t>
            </a:r>
            <a:r>
              <a:rPr lang="en">
                <a:solidFill>
                  <a:schemeClr val="lt1"/>
                </a:solidFill>
              </a:rPr>
              <a:t> </a:t>
            </a:r>
            <a:endParaRPr>
              <a:solidFill>
                <a:schemeClr val="lt1"/>
              </a:solidFill>
            </a:endParaRPr>
          </a:p>
        </p:txBody>
      </p:sp>
      <p:sp>
        <p:nvSpPr>
          <p:cNvPr id="2576" name="Google Shape;2576;g1e5e372ccd0_0_809"/>
          <p:cNvSpPr txBox="1"/>
          <p:nvPr>
            <p:ph type="title"/>
          </p:nvPr>
        </p:nvSpPr>
        <p:spPr>
          <a:xfrm>
            <a:off x="472707" y="440104"/>
            <a:ext cx="7795200" cy="8172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a:t>New Developments to Accelerate Open Science: Foundation Models</a:t>
            </a:r>
            <a:endParaRPr/>
          </a:p>
        </p:txBody>
      </p:sp>
      <p:pic>
        <p:nvPicPr>
          <p:cNvPr id="2577" name="Google Shape;2577;g1e5e372ccd0_0_809"/>
          <p:cNvPicPr preferRelativeResize="0"/>
          <p:nvPr/>
        </p:nvPicPr>
        <p:blipFill>
          <a:blip r:embed="rId5">
            <a:alphaModFix/>
          </a:blip>
          <a:stretch>
            <a:fillRect/>
          </a:stretch>
        </p:blipFill>
        <p:spPr>
          <a:xfrm>
            <a:off x="6833975" y="2748946"/>
            <a:ext cx="2203150" cy="2293501"/>
          </a:xfrm>
          <a:prstGeom prst="rect">
            <a:avLst/>
          </a:prstGeom>
          <a:noFill/>
          <a:ln>
            <a:noFill/>
          </a:ln>
          <a:effectLst>
            <a:outerShdw blurRad="57150" rotWithShape="0" algn="bl" dir="5400000" dist="19050">
              <a:srgbClr val="000000">
                <a:alpha val="50000"/>
              </a:srgbClr>
            </a:outerShdw>
          </a:effectLst>
        </p:spPr>
      </p:pic>
      <p:pic>
        <p:nvPicPr>
          <p:cNvPr id="2578" name="Google Shape;2578;g1e5e372ccd0_0_809"/>
          <p:cNvPicPr preferRelativeResize="0"/>
          <p:nvPr/>
        </p:nvPicPr>
        <p:blipFill>
          <a:blip r:embed="rId6">
            <a:alphaModFix/>
          </a:blip>
          <a:stretch>
            <a:fillRect/>
          </a:stretch>
        </p:blipFill>
        <p:spPr>
          <a:xfrm>
            <a:off x="5562425" y="867827"/>
            <a:ext cx="2203150" cy="2284084"/>
          </a:xfrm>
          <a:prstGeom prst="rect">
            <a:avLst/>
          </a:prstGeom>
          <a:noFill/>
          <a:ln>
            <a:noFill/>
          </a:ln>
          <a:effectLst>
            <a:outerShdw blurRad="57150" rotWithShape="0" algn="bl" dir="5400000" dist="19050">
              <a:srgbClr val="000000">
                <a:alpha val="50000"/>
              </a:srgbClr>
            </a:outerShdw>
          </a:effectLst>
        </p:spPr>
      </p:pic>
      <p:sp>
        <p:nvSpPr>
          <p:cNvPr id="2579" name="Google Shape;2579;g1e5e372ccd0_0_809"/>
          <p:cNvSpPr txBox="1"/>
          <p:nvPr/>
        </p:nvSpPr>
        <p:spPr>
          <a:xfrm>
            <a:off x="7790025" y="926450"/>
            <a:ext cx="1247100" cy="1822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50">
                <a:solidFill>
                  <a:srgbClr val="4B5563"/>
                </a:solidFill>
                <a:highlight>
                  <a:srgbClr val="FFFFFF"/>
                </a:highlight>
                <a:latin typeface="Roboto"/>
                <a:ea typeface="Roboto"/>
                <a:cs typeface="Roboto"/>
                <a:sym typeface="Roboto"/>
              </a:rPr>
              <a:t>The pretrained </a:t>
            </a:r>
            <a:r>
              <a:rPr lang="en" sz="950" u="sng">
                <a:solidFill>
                  <a:srgbClr val="0097A7"/>
                </a:solidFill>
                <a:highlight>
                  <a:srgbClr val="FFFFFF"/>
                </a:highlight>
                <a:latin typeface="Roboto"/>
                <a:ea typeface="Roboto"/>
                <a:cs typeface="Roboto"/>
                <a:sym typeface="Roboto"/>
                <a:hlinkClick r:id="rId7">
                  <a:extLst>
                    <a:ext uri="{A12FA001-AC4F-418D-AE19-62706E023703}">
                      <ahyp:hlinkClr val="tx"/>
                    </a:ext>
                  </a:extLst>
                </a:hlinkClick>
              </a:rPr>
              <a:t>Prithvi-100m</a:t>
            </a:r>
            <a:r>
              <a:rPr lang="en" sz="950">
                <a:solidFill>
                  <a:srgbClr val="4B5563"/>
                </a:solidFill>
                <a:highlight>
                  <a:srgbClr val="FFFFFF"/>
                </a:highlight>
                <a:latin typeface="Roboto"/>
                <a:ea typeface="Roboto"/>
                <a:cs typeface="Roboto"/>
                <a:sym typeface="Roboto"/>
              </a:rPr>
              <a:t> model is finetuned to segment the extent of floods on Sentinel-2 images from the </a:t>
            </a:r>
            <a:r>
              <a:rPr lang="en" sz="950" u="sng">
                <a:solidFill>
                  <a:srgbClr val="0097A7"/>
                </a:solidFill>
                <a:highlight>
                  <a:srgbClr val="FFFFFF"/>
                </a:highlight>
                <a:latin typeface="Roboto"/>
                <a:ea typeface="Roboto"/>
                <a:cs typeface="Roboto"/>
                <a:sym typeface="Roboto"/>
                <a:hlinkClick r:id="rId8">
                  <a:extLst>
                    <a:ext uri="{A12FA001-AC4F-418D-AE19-62706E023703}">
                      <ahyp:hlinkClr val="tx"/>
                    </a:ext>
                  </a:extLst>
                </a:hlinkClick>
              </a:rPr>
              <a:t>Sen1Floods11 dataset</a:t>
            </a:r>
            <a:r>
              <a:rPr lang="en" sz="950">
                <a:solidFill>
                  <a:srgbClr val="4B5563"/>
                </a:solidFill>
                <a:highlight>
                  <a:srgbClr val="FFFFFF"/>
                </a:highlight>
                <a:latin typeface="Roboto"/>
                <a:ea typeface="Roboto"/>
                <a:cs typeface="Roboto"/>
                <a:sym typeface="Roboto"/>
              </a:rPr>
              <a:t>.</a:t>
            </a:r>
            <a:endParaRPr sz="950">
              <a:solidFill>
                <a:srgbClr val="4B556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950">
              <a:solidFill>
                <a:srgbClr val="4B5563"/>
              </a:solidFill>
              <a:highlight>
                <a:srgbClr val="FFFFFF"/>
              </a:highlight>
              <a:latin typeface="Roboto"/>
              <a:ea typeface="Roboto"/>
              <a:cs typeface="Roboto"/>
              <a:sym typeface="Roboto"/>
            </a:endParaRPr>
          </a:p>
          <a:p>
            <a:pPr indent="0" lvl="0" marL="0" rtl="0" algn="l">
              <a:spcBef>
                <a:spcPts val="0"/>
              </a:spcBef>
              <a:spcAft>
                <a:spcPts val="0"/>
              </a:spcAft>
              <a:buNone/>
            </a:pPr>
            <a:r>
              <a:rPr lang="en" sz="850">
                <a:solidFill>
                  <a:srgbClr val="4B5563"/>
                </a:solidFill>
                <a:highlight>
                  <a:srgbClr val="FFFFFF"/>
                </a:highlight>
                <a:latin typeface="Roboto"/>
                <a:ea typeface="Roboto"/>
                <a:cs typeface="Roboto"/>
                <a:sym typeface="Roboto"/>
              </a:rPr>
              <a:t>(Example over India)</a:t>
            </a:r>
            <a:endParaRPr sz="850">
              <a:solidFill>
                <a:srgbClr val="4B5563"/>
              </a:solidFill>
              <a:highlight>
                <a:srgbClr val="FFFFFF"/>
              </a:highlight>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83" name="Shape 2583"/>
        <p:cNvGrpSpPr/>
        <p:nvPr/>
      </p:nvGrpSpPr>
      <p:grpSpPr>
        <a:xfrm>
          <a:off x="0" y="0"/>
          <a:ext cx="0" cy="0"/>
          <a:chOff x="0" y="0"/>
          <a:chExt cx="0" cy="0"/>
        </a:xfrm>
      </p:grpSpPr>
      <p:sp>
        <p:nvSpPr>
          <p:cNvPr id="2584" name="Google Shape;2584;g1e5e372ccd0_0_844"/>
          <p:cNvSpPr txBox="1"/>
          <p:nvPr>
            <p:ph idx="2" type="body"/>
          </p:nvPr>
        </p:nvSpPr>
        <p:spPr>
          <a:xfrm>
            <a:off x="472702" y="57975"/>
            <a:ext cx="56811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3"/>
              </a:rPr>
              <a:t>http://www.e</a:t>
            </a:r>
            <a:r>
              <a:rPr b="0" lang="en" sz="1100" u="sng">
                <a:solidFill>
                  <a:schemeClr val="hlink"/>
                </a:solidFill>
                <a:latin typeface="Arial"/>
                <a:ea typeface="Arial"/>
                <a:cs typeface="Arial"/>
                <a:sym typeface="Arial"/>
                <a:hlinkClick r:id="rId4"/>
              </a:rPr>
              <a:t>arthdata.nasa.gov</a:t>
            </a:r>
            <a:r>
              <a:rPr lang="en" u="sng">
                <a:solidFill>
                  <a:schemeClr val="hlink"/>
                </a:solidFill>
                <a:hlinkClick r:id="rId5"/>
              </a:rPr>
              <a:t>/esds/veda</a:t>
            </a:r>
            <a:endParaRPr/>
          </a:p>
          <a:p>
            <a:pPr indent="0" lvl="0" marL="0" rtl="0" algn="l">
              <a:spcBef>
                <a:spcPts val="800"/>
              </a:spcBef>
              <a:spcAft>
                <a:spcPts val="0"/>
              </a:spcAft>
              <a:buNone/>
            </a:pPr>
            <a:r>
              <a:t/>
            </a:r>
            <a:endParaRPr/>
          </a:p>
        </p:txBody>
      </p:sp>
      <p:sp>
        <p:nvSpPr>
          <p:cNvPr id="2585" name="Google Shape;2585;g1e5e372ccd0_0_844"/>
          <p:cNvSpPr txBox="1"/>
          <p:nvPr>
            <p:ph type="title"/>
          </p:nvPr>
        </p:nvSpPr>
        <p:spPr>
          <a:xfrm>
            <a:off x="472707" y="440104"/>
            <a:ext cx="7795200" cy="8172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a:t>New Developments to Accelerate Open Science: Open Tools to Visualize Open Data such as VEDA</a:t>
            </a:r>
            <a:endParaRPr/>
          </a:p>
        </p:txBody>
      </p:sp>
      <p:pic>
        <p:nvPicPr>
          <p:cNvPr id="2586" name="Google Shape;2586;g1e5e372ccd0_0_844"/>
          <p:cNvPicPr preferRelativeResize="0"/>
          <p:nvPr/>
        </p:nvPicPr>
        <p:blipFill>
          <a:blip r:embed="rId6">
            <a:alphaModFix/>
          </a:blip>
          <a:stretch>
            <a:fillRect/>
          </a:stretch>
        </p:blipFill>
        <p:spPr>
          <a:xfrm>
            <a:off x="1117600" y="1257300"/>
            <a:ext cx="6908790" cy="3886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0" name="Shape 2590"/>
        <p:cNvGrpSpPr/>
        <p:nvPr/>
      </p:nvGrpSpPr>
      <p:grpSpPr>
        <a:xfrm>
          <a:off x="0" y="0"/>
          <a:ext cx="0" cy="0"/>
          <a:chOff x="0" y="0"/>
          <a:chExt cx="0" cy="0"/>
        </a:xfrm>
      </p:grpSpPr>
      <p:sp>
        <p:nvSpPr>
          <p:cNvPr id="2591" name="Google Shape;2591;g1e5e372ccd0_0_863"/>
          <p:cNvSpPr txBox="1"/>
          <p:nvPr>
            <p:ph idx="2" type="body"/>
          </p:nvPr>
        </p:nvSpPr>
        <p:spPr>
          <a:xfrm>
            <a:off x="472702" y="57975"/>
            <a:ext cx="56811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3"/>
              </a:rPr>
              <a:t>http://www.earthdata.nasa.gov</a:t>
            </a:r>
            <a:r>
              <a:rPr lang="en" u="sng">
                <a:solidFill>
                  <a:schemeClr val="hlink"/>
                </a:solidFill>
                <a:hlinkClick r:id="rId4"/>
              </a:rPr>
              <a:t>/esds/veda</a:t>
            </a:r>
            <a:endParaRPr/>
          </a:p>
          <a:p>
            <a:pPr indent="0" lvl="0" marL="0" rtl="0" algn="l">
              <a:spcBef>
                <a:spcPts val="800"/>
              </a:spcBef>
              <a:spcAft>
                <a:spcPts val="0"/>
              </a:spcAft>
              <a:buNone/>
            </a:pPr>
            <a:r>
              <a:t/>
            </a:r>
            <a:endParaRPr/>
          </a:p>
        </p:txBody>
      </p:sp>
      <p:sp>
        <p:nvSpPr>
          <p:cNvPr id="2592" name="Google Shape;2592;g1e5e372ccd0_0_863"/>
          <p:cNvSpPr txBox="1"/>
          <p:nvPr>
            <p:ph type="title"/>
          </p:nvPr>
        </p:nvSpPr>
        <p:spPr>
          <a:xfrm>
            <a:off x="472707" y="440104"/>
            <a:ext cx="7795200" cy="8172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lang="en"/>
              <a:t>New Developments to Accelerate Open Science: Open Methods</a:t>
            </a:r>
            <a:endParaRPr/>
          </a:p>
        </p:txBody>
      </p:sp>
      <p:pic>
        <p:nvPicPr>
          <p:cNvPr id="2593" name="Google Shape;2593;g1e5e372ccd0_0_863"/>
          <p:cNvPicPr preferRelativeResize="0"/>
          <p:nvPr/>
        </p:nvPicPr>
        <p:blipFill>
          <a:blip r:embed="rId5">
            <a:alphaModFix/>
          </a:blip>
          <a:stretch>
            <a:fillRect/>
          </a:stretch>
        </p:blipFill>
        <p:spPr>
          <a:xfrm>
            <a:off x="1143525" y="1257300"/>
            <a:ext cx="6908794" cy="3886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7" name="Shape 2597"/>
        <p:cNvGrpSpPr/>
        <p:nvPr/>
      </p:nvGrpSpPr>
      <p:grpSpPr>
        <a:xfrm>
          <a:off x="0" y="0"/>
          <a:ext cx="0" cy="0"/>
          <a:chOff x="0" y="0"/>
          <a:chExt cx="0" cy="0"/>
        </a:xfrm>
      </p:grpSpPr>
      <p:pic>
        <p:nvPicPr>
          <p:cNvPr id="2598" name="Google Shape;2598;g1e5e372ccd0_0_801"/>
          <p:cNvPicPr preferRelativeResize="0"/>
          <p:nvPr/>
        </p:nvPicPr>
        <p:blipFill>
          <a:blip r:embed="rId3">
            <a:alphaModFix/>
          </a:blip>
          <a:stretch>
            <a:fillRect/>
          </a:stretch>
        </p:blipFill>
        <p:spPr>
          <a:xfrm>
            <a:off x="762000" y="493314"/>
            <a:ext cx="7620000" cy="4286250"/>
          </a:xfrm>
          <a:prstGeom prst="rect">
            <a:avLst/>
          </a:prstGeom>
          <a:noFill/>
          <a:ln>
            <a:noFill/>
          </a:ln>
        </p:spPr>
      </p:pic>
      <p:sp>
        <p:nvSpPr>
          <p:cNvPr id="2599" name="Google Shape;2599;g1e5e372ccd0_0_801"/>
          <p:cNvSpPr txBox="1"/>
          <p:nvPr>
            <p:ph idx="2" type="body"/>
          </p:nvPr>
        </p:nvSpPr>
        <p:spPr>
          <a:xfrm>
            <a:off x="472700" y="57975"/>
            <a:ext cx="4194900" cy="541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Find additional information at </a:t>
            </a:r>
            <a:r>
              <a:rPr b="0" lang="en" sz="1100" u="sng">
                <a:solidFill>
                  <a:schemeClr val="hlink"/>
                </a:solidFill>
                <a:latin typeface="Arial"/>
                <a:ea typeface="Arial"/>
                <a:cs typeface="Arial"/>
                <a:sym typeface="Arial"/>
                <a:hlinkClick r:id="rId4"/>
              </a:rPr>
              <a:t>earthdata.nasa.gov</a:t>
            </a:r>
            <a:endParaRPr/>
          </a:p>
          <a:p>
            <a:pPr indent="0" lvl="0" marL="0" rtl="0" algn="l">
              <a:spcBef>
                <a:spcPts val="80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4" name="Shape 2604"/>
        <p:cNvGrpSpPr/>
        <p:nvPr/>
      </p:nvGrpSpPr>
      <p:grpSpPr>
        <a:xfrm>
          <a:off x="0" y="0"/>
          <a:ext cx="0" cy="0"/>
          <a:chOff x="0" y="0"/>
          <a:chExt cx="0" cy="0"/>
        </a:xfrm>
      </p:grpSpPr>
      <p:pic>
        <p:nvPicPr>
          <p:cNvPr id="2605" name="Google Shape;2605;g24a01d2de4e_0_132"/>
          <p:cNvPicPr preferRelativeResize="0"/>
          <p:nvPr/>
        </p:nvPicPr>
        <p:blipFill rotWithShape="1">
          <a:blip r:embed="rId3">
            <a:alphaModFix/>
          </a:blip>
          <a:srcRect b="0" l="0" r="0" t="0"/>
          <a:stretch/>
        </p:blipFill>
        <p:spPr>
          <a:xfrm>
            <a:off x="0" y="0"/>
            <a:ext cx="9138735" cy="5143499"/>
          </a:xfrm>
          <a:prstGeom prst="rect">
            <a:avLst/>
          </a:prstGeom>
          <a:noFill/>
          <a:ln>
            <a:noFill/>
          </a:ln>
        </p:spPr>
      </p:pic>
      <p:pic>
        <p:nvPicPr>
          <p:cNvPr id="2606" name="Google Shape;2606;g24a01d2de4e_0_132"/>
          <p:cNvPicPr preferRelativeResize="0"/>
          <p:nvPr/>
        </p:nvPicPr>
        <p:blipFill rotWithShape="1">
          <a:blip r:embed="rId4">
            <a:alphaModFix/>
          </a:blip>
          <a:srcRect b="0" l="0" r="0" t="0"/>
          <a:stretch/>
        </p:blipFill>
        <p:spPr>
          <a:xfrm>
            <a:off x="94744" y="0"/>
            <a:ext cx="3333720" cy="1231125"/>
          </a:xfrm>
          <a:prstGeom prst="rect">
            <a:avLst/>
          </a:prstGeom>
          <a:noFill/>
          <a:ln>
            <a:noFill/>
          </a:ln>
        </p:spPr>
      </p:pic>
      <p:sp>
        <p:nvSpPr>
          <p:cNvPr id="2607" name="Google Shape;2607;g24a01d2de4e_0_132"/>
          <p:cNvSpPr txBox="1"/>
          <p:nvPr/>
        </p:nvSpPr>
        <p:spPr>
          <a:xfrm>
            <a:off x="94751" y="4766625"/>
            <a:ext cx="3216600" cy="5025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100"/>
              <a:buFont typeface="Arial"/>
              <a:buNone/>
            </a:pPr>
            <a:r>
              <a:rPr b="0" i="0" lang="en" sz="1100" u="sng" cap="none" strike="noStrike">
                <a:solidFill>
                  <a:schemeClr val="lt1"/>
                </a:solidFill>
                <a:latin typeface="Arial"/>
                <a:ea typeface="Arial"/>
                <a:cs typeface="Arial"/>
                <a:sym typeface="Arial"/>
                <a:hlinkClick r:id="rId5">
                  <a:extLst>
                    <a:ext uri="{A12FA001-AC4F-418D-AE19-62706E023703}">
                      <ahyp:hlinkClr val="tx"/>
                    </a:ext>
                  </a:extLst>
                </a:hlinkClick>
              </a:rPr>
              <a:t>https://science.nasa.gov/open-science-overview</a:t>
            </a:r>
            <a:endParaRPr b="0" i="0" sz="11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608" name="Google Shape;2608;g24a01d2de4e_0_132"/>
          <p:cNvSpPr txBox="1"/>
          <p:nvPr/>
        </p:nvSpPr>
        <p:spPr>
          <a:xfrm>
            <a:off x="58362" y="2278500"/>
            <a:ext cx="34065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Learn more about the</a:t>
            </a:r>
            <a:endParaRPr b="1" i="0" sz="16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Open-Source Science Initiative!</a:t>
            </a:r>
            <a:endParaRPr b="1" i="0" sz="1600" u="none" cap="none" strike="noStrike">
              <a:solidFill>
                <a:srgbClr val="FFFFFF"/>
              </a:solidFill>
              <a:latin typeface="Arial"/>
              <a:ea typeface="Arial"/>
              <a:cs typeface="Arial"/>
              <a:sym typeface="Arial"/>
            </a:endParaRPr>
          </a:p>
        </p:txBody>
      </p:sp>
      <p:pic>
        <p:nvPicPr>
          <p:cNvPr id="2609" name="Google Shape;2609;g24a01d2de4e_0_132"/>
          <p:cNvPicPr preferRelativeResize="0"/>
          <p:nvPr/>
        </p:nvPicPr>
        <p:blipFill rotWithShape="1">
          <a:blip r:embed="rId6">
            <a:alphaModFix/>
          </a:blip>
          <a:srcRect b="0" l="0" r="0" t="0"/>
          <a:stretch/>
        </p:blipFill>
        <p:spPr>
          <a:xfrm>
            <a:off x="190600" y="2941201"/>
            <a:ext cx="1843075" cy="1864325"/>
          </a:xfrm>
          <a:prstGeom prst="rect">
            <a:avLst/>
          </a:prstGeom>
          <a:noFill/>
          <a:ln>
            <a:noFill/>
          </a:ln>
        </p:spPr>
      </p:pic>
      <p:sp>
        <p:nvSpPr>
          <p:cNvPr id="2610" name="Google Shape;2610;g24a01d2de4e_0_132"/>
          <p:cNvSpPr txBox="1"/>
          <p:nvPr>
            <p:ph type="title"/>
          </p:nvPr>
        </p:nvSpPr>
        <p:spPr>
          <a:xfrm>
            <a:off x="190598" y="1231125"/>
            <a:ext cx="3333600" cy="7065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SzPts val="2700"/>
              <a:buNone/>
            </a:pPr>
            <a:r>
              <a:rPr b="1" i="1" lang="en" sz="4600">
                <a:solidFill>
                  <a:schemeClr val="lt1"/>
                </a:solidFill>
                <a:latin typeface="Open Sans"/>
                <a:ea typeface="Open Sans"/>
                <a:cs typeface="Open Sans"/>
                <a:sym typeface="Open Sans"/>
              </a:rPr>
              <a:t>Thank You!</a:t>
            </a:r>
            <a:endParaRPr b="1" i="1" sz="4600">
              <a:solidFill>
                <a:schemeClr val="lt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5" name="Shape 2615"/>
        <p:cNvGrpSpPr/>
        <p:nvPr/>
      </p:nvGrpSpPr>
      <p:grpSpPr>
        <a:xfrm>
          <a:off x="0" y="0"/>
          <a:ext cx="0" cy="0"/>
          <a:chOff x="0" y="0"/>
          <a:chExt cx="0" cy="0"/>
        </a:xfrm>
      </p:grpSpPr>
      <p:grpSp>
        <p:nvGrpSpPr>
          <p:cNvPr id="2616" name="Google Shape;2616;p32"/>
          <p:cNvGrpSpPr/>
          <p:nvPr/>
        </p:nvGrpSpPr>
        <p:grpSpPr>
          <a:xfrm>
            <a:off x="0" y="1501544"/>
            <a:ext cx="4149121" cy="1604525"/>
            <a:chOff x="-1016000" y="2002059"/>
            <a:chExt cx="5532161" cy="2139366"/>
          </a:xfrm>
        </p:grpSpPr>
        <p:sp>
          <p:nvSpPr>
            <p:cNvPr id="2617" name="Google Shape;2617;p32"/>
            <p:cNvSpPr/>
            <p:nvPr/>
          </p:nvSpPr>
          <p:spPr>
            <a:xfrm>
              <a:off x="-1016000" y="2002059"/>
              <a:ext cx="5532120" cy="2139366"/>
            </a:xfrm>
            <a:custGeom>
              <a:rect b="b" l="l" r="r" t="t"/>
              <a:pathLst>
                <a:path extrusionOk="0" h="2139366" w="5532120">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18" name="Google Shape;2618;p32"/>
            <p:cNvSpPr/>
            <p:nvPr/>
          </p:nvSpPr>
          <p:spPr>
            <a:xfrm>
              <a:off x="3884961" y="2002059"/>
              <a:ext cx="631200" cy="674700"/>
            </a:xfrm>
            <a:prstGeom prst="rtTriangle">
              <a:avLst/>
            </a:prstGeom>
            <a:solidFill>
              <a:srgbClr val="4B345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619" name="Google Shape;2619;p32"/>
          <p:cNvSpPr txBox="1"/>
          <p:nvPr>
            <p:ph type="title"/>
          </p:nvPr>
        </p:nvSpPr>
        <p:spPr>
          <a:xfrm>
            <a:off x="254169" y="2000238"/>
            <a:ext cx="3640800" cy="7065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lt1"/>
              </a:buClr>
              <a:buSzPts val="3000"/>
              <a:buFont typeface="Arial"/>
              <a:buNone/>
            </a:pPr>
            <a:r>
              <a:rPr lang="en"/>
              <a:t>Backup</a:t>
            </a:r>
            <a:endParaRPr/>
          </a:p>
          <a:p>
            <a:pPr indent="0" lvl="0" marL="0" rtl="0" algn="l">
              <a:lnSpc>
                <a:spcPct val="90000"/>
              </a:lnSpc>
              <a:spcBef>
                <a:spcPts val="0"/>
              </a:spcBef>
              <a:spcAft>
                <a:spcPts val="0"/>
              </a:spcAft>
              <a:buClr>
                <a:schemeClr val="lt1"/>
              </a:buClr>
              <a:buSzPts val="3000"/>
              <a:buFont typeface="Arial"/>
              <a:buNone/>
            </a:pPr>
            <a:r>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4" name="Shape 2624"/>
        <p:cNvGrpSpPr/>
        <p:nvPr/>
      </p:nvGrpSpPr>
      <p:grpSpPr>
        <a:xfrm>
          <a:off x="0" y="0"/>
          <a:ext cx="0" cy="0"/>
          <a:chOff x="0" y="0"/>
          <a:chExt cx="0" cy="0"/>
        </a:xfrm>
      </p:grpSpPr>
      <p:sp>
        <p:nvSpPr>
          <p:cNvPr id="2625" name="Google Shape;2625;p6"/>
          <p:cNvSpPr txBox="1"/>
          <p:nvPr/>
        </p:nvSpPr>
        <p:spPr>
          <a:xfrm>
            <a:off x="3001525" y="1439750"/>
            <a:ext cx="6349500" cy="1560300"/>
          </a:xfrm>
          <a:prstGeom prst="rect">
            <a:avLst/>
          </a:prstGeom>
          <a:noFill/>
          <a:ln>
            <a:noFill/>
          </a:ln>
        </p:spPr>
        <p:txBody>
          <a:bodyPr anchorCtr="0" anchor="ctr" bIns="25700" lIns="51425" spcFirstLastPara="1" rIns="51425" wrap="square" tIns="25700">
            <a:spAutoFit/>
          </a:bodyPr>
          <a:lstStyle/>
          <a:p>
            <a:pPr indent="0" lvl="0" marL="0" marR="0" rtl="0" algn="l">
              <a:lnSpc>
                <a:spcPct val="100000"/>
              </a:lnSpc>
              <a:spcBef>
                <a:spcPts val="0"/>
              </a:spcBef>
              <a:spcAft>
                <a:spcPts val="0"/>
              </a:spcAft>
              <a:buClr>
                <a:srgbClr val="000000"/>
              </a:buClr>
              <a:buSzPts val="6000"/>
              <a:buFont typeface="Arial"/>
              <a:buNone/>
            </a:pPr>
            <a:r>
              <a:rPr b="1" i="0" lang="en" sz="4000" u="none" cap="none" strike="noStrike">
                <a:solidFill>
                  <a:srgbClr val="B096CB"/>
                </a:solidFill>
                <a:latin typeface="Open Sans"/>
                <a:ea typeface="Open Sans"/>
                <a:cs typeface="Open Sans"/>
                <a:sym typeface="Open Sans"/>
              </a:rPr>
              <a:t>NASA’s</a:t>
            </a:r>
            <a:r>
              <a:rPr b="1" i="0" lang="en" sz="4200" u="none" cap="none" strike="noStrike">
                <a:solidFill>
                  <a:srgbClr val="B096CB"/>
                </a:solidFill>
                <a:latin typeface="Open Sans"/>
                <a:ea typeface="Open Sans"/>
                <a:cs typeface="Open Sans"/>
                <a:sym typeface="Open Sans"/>
              </a:rPr>
              <a:t> </a:t>
            </a:r>
            <a:endParaRPr b="1" i="0" sz="4200" u="none" cap="none" strike="noStrike">
              <a:solidFill>
                <a:srgbClr val="B096C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5000"/>
              <a:buFont typeface="Arial"/>
              <a:buNone/>
            </a:pPr>
            <a:r>
              <a:rPr b="1" i="0" lang="en" sz="3100" u="none" cap="none" strike="noStrike">
                <a:solidFill>
                  <a:srgbClr val="FFFFFF"/>
                </a:solidFill>
                <a:latin typeface="Open Sans"/>
                <a:ea typeface="Open Sans"/>
                <a:cs typeface="Open Sans"/>
                <a:sym typeface="Open Sans"/>
              </a:rPr>
              <a:t>Open-Source Science Initiative</a:t>
            </a:r>
            <a:endParaRPr b="1" i="0" sz="31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5000"/>
              <a:buFont typeface="Arial"/>
              <a:buNone/>
            </a:pPr>
            <a:r>
              <a:t/>
            </a:r>
            <a:endParaRPr b="1" i="0" sz="2500" u="none" cap="none" strike="noStrike">
              <a:solidFill>
                <a:srgbClr val="FFFFFF"/>
              </a:solidFill>
              <a:latin typeface="Open Sans"/>
              <a:ea typeface="Open Sans"/>
              <a:cs typeface="Open Sans"/>
              <a:sym typeface="Open Sans"/>
            </a:endParaRPr>
          </a:p>
        </p:txBody>
      </p:sp>
      <p:sp>
        <p:nvSpPr>
          <p:cNvPr id="2626" name="Google Shape;2626;p6"/>
          <p:cNvSpPr txBox="1"/>
          <p:nvPr/>
        </p:nvSpPr>
        <p:spPr>
          <a:xfrm>
            <a:off x="3381025" y="2708650"/>
            <a:ext cx="5741400" cy="1256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1700"/>
              <a:buFont typeface="Arial"/>
              <a:buNone/>
            </a:pPr>
            <a:r>
              <a:rPr b="0" i="0" lang="en" sz="2200" u="none" cap="none" strike="noStrike">
                <a:solidFill>
                  <a:schemeClr val="lt1"/>
                </a:solidFill>
                <a:latin typeface="Open Sans"/>
                <a:ea typeface="Open Sans"/>
                <a:cs typeface="Open Sans"/>
                <a:sym typeface="Open Sans"/>
              </a:rPr>
              <a:t>NASA’s approach for putting Open Science into practice.</a:t>
            </a:r>
            <a:endParaRPr b="0" i="0" sz="2200" u="none" cap="none" strike="noStrike">
              <a:solidFill>
                <a:schemeClr val="lt1"/>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700"/>
              <a:buFont typeface="Arial"/>
              <a:buNone/>
            </a:pPr>
            <a:r>
              <a:t/>
            </a:r>
            <a:endParaRPr b="0" i="0" sz="2200" u="none" cap="none" strike="noStrike">
              <a:solidFill>
                <a:schemeClr val="lt1"/>
              </a:solidFill>
              <a:latin typeface="Open Sans"/>
              <a:ea typeface="Open Sans"/>
              <a:cs typeface="Open Sans"/>
              <a:sym typeface="Open Sans"/>
            </a:endParaRPr>
          </a:p>
        </p:txBody>
      </p:sp>
      <p:pic>
        <p:nvPicPr>
          <p:cNvPr id="2627" name="Google Shape;2627;p6"/>
          <p:cNvPicPr preferRelativeResize="0"/>
          <p:nvPr/>
        </p:nvPicPr>
        <p:blipFill rotWithShape="1">
          <a:blip r:embed="rId3">
            <a:alphaModFix/>
          </a:blip>
          <a:srcRect b="0" l="0" r="0" t="0"/>
          <a:stretch/>
        </p:blipFill>
        <p:spPr>
          <a:xfrm>
            <a:off x="7088000" y="216626"/>
            <a:ext cx="1843075" cy="1864325"/>
          </a:xfrm>
          <a:prstGeom prst="rect">
            <a:avLst/>
          </a:prstGeom>
          <a:noFill/>
          <a:ln>
            <a:noFill/>
          </a:ln>
        </p:spPr>
      </p:pic>
      <p:sp>
        <p:nvSpPr>
          <p:cNvPr id="2628" name="Google Shape;2628;p6"/>
          <p:cNvSpPr txBox="1"/>
          <p:nvPr/>
        </p:nvSpPr>
        <p:spPr>
          <a:xfrm>
            <a:off x="5692225" y="4774200"/>
            <a:ext cx="3506400" cy="58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 sz="1200" u="sng" cap="none" strike="noStrike">
                <a:solidFill>
                  <a:schemeClr val="lt1"/>
                </a:solidFill>
                <a:latin typeface="Arial"/>
                <a:ea typeface="Arial"/>
                <a:cs typeface="Arial"/>
                <a:sym typeface="Arial"/>
                <a:hlinkClick r:id="rId4">
                  <a:extLst>
                    <a:ext uri="{A12FA001-AC4F-418D-AE19-62706E023703}">
                      <ahyp:hlinkClr val="tx"/>
                    </a:ext>
                  </a:extLst>
                </a:hlinkClick>
              </a:rPr>
              <a:t>https://science.nasa.gov/open-science-overview</a:t>
            </a:r>
            <a:endParaRPr b="0" i="0" sz="12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3" name="Shape 2633"/>
        <p:cNvGrpSpPr/>
        <p:nvPr/>
      </p:nvGrpSpPr>
      <p:grpSpPr>
        <a:xfrm>
          <a:off x="0" y="0"/>
          <a:ext cx="0" cy="0"/>
          <a:chOff x="0" y="0"/>
          <a:chExt cx="0" cy="0"/>
        </a:xfrm>
      </p:grpSpPr>
      <p:cxnSp>
        <p:nvCxnSpPr>
          <p:cNvPr id="2634" name="Google Shape;2634;p7"/>
          <p:cNvCxnSpPr/>
          <p:nvPr/>
        </p:nvCxnSpPr>
        <p:spPr>
          <a:xfrm rot="10800000">
            <a:off x="-15525" y="2564900"/>
            <a:ext cx="3382500" cy="8400"/>
          </a:xfrm>
          <a:prstGeom prst="straightConnector1">
            <a:avLst/>
          </a:prstGeom>
          <a:noFill/>
          <a:ln cap="flat" cmpd="sng" w="28575">
            <a:solidFill>
              <a:srgbClr val="B096CB"/>
            </a:solidFill>
            <a:prstDash val="solid"/>
            <a:round/>
            <a:headEnd len="sm" w="sm" type="none"/>
            <a:tailEnd len="sm" w="sm" type="none"/>
          </a:ln>
        </p:spPr>
      </p:cxnSp>
      <p:cxnSp>
        <p:nvCxnSpPr>
          <p:cNvPr id="2635" name="Google Shape;2635;p7"/>
          <p:cNvCxnSpPr/>
          <p:nvPr/>
        </p:nvCxnSpPr>
        <p:spPr>
          <a:xfrm rot="10800000">
            <a:off x="4552550" y="3785250"/>
            <a:ext cx="7200" cy="1359600"/>
          </a:xfrm>
          <a:prstGeom prst="straightConnector1">
            <a:avLst/>
          </a:prstGeom>
          <a:noFill/>
          <a:ln cap="flat" cmpd="sng" w="28575">
            <a:solidFill>
              <a:schemeClr val="dk2"/>
            </a:solidFill>
            <a:prstDash val="solid"/>
            <a:round/>
            <a:headEnd len="sm" w="sm" type="none"/>
            <a:tailEnd len="sm" w="sm" type="none"/>
          </a:ln>
        </p:spPr>
      </p:cxnSp>
      <p:sp>
        <p:nvSpPr>
          <p:cNvPr id="2636" name="Google Shape;2636;p7"/>
          <p:cNvSpPr/>
          <p:nvPr/>
        </p:nvSpPr>
        <p:spPr>
          <a:xfrm rot="-2699583">
            <a:off x="3692999" y="1713554"/>
            <a:ext cx="1749453" cy="1702572"/>
          </a:xfrm>
          <a:prstGeom prst="rect">
            <a:avLst/>
          </a:prstGeom>
          <a:noFill/>
          <a:ln cap="flat" cmpd="sng" w="28575">
            <a:solidFill>
              <a:srgbClr val="B096CB"/>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37" name="Google Shape;2637;p7"/>
          <p:cNvSpPr/>
          <p:nvPr/>
        </p:nvSpPr>
        <p:spPr>
          <a:xfrm rot="-2700000">
            <a:off x="3792269" y="1815971"/>
            <a:ext cx="1527775" cy="1479833"/>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38" name="Google Shape;2638;p7"/>
          <p:cNvSpPr txBox="1"/>
          <p:nvPr/>
        </p:nvSpPr>
        <p:spPr>
          <a:xfrm>
            <a:off x="3685500" y="1866675"/>
            <a:ext cx="1773000" cy="155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900"/>
              <a:buFont typeface="Arial"/>
              <a:buNone/>
            </a:pPr>
            <a:r>
              <a:rPr b="1" i="0" lang="en" sz="1900" u="none" cap="none" strike="noStrike">
                <a:solidFill>
                  <a:schemeClr val="dk1"/>
                </a:solidFill>
                <a:latin typeface="Open Sans"/>
                <a:ea typeface="Open Sans"/>
                <a:cs typeface="Open Sans"/>
                <a:sym typeface="Open Sans"/>
              </a:rPr>
              <a:t>NASA’s</a:t>
            </a:r>
            <a:endParaRPr b="1" i="0" sz="1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900"/>
              <a:buFont typeface="Arial"/>
              <a:buNone/>
            </a:pPr>
            <a:r>
              <a:rPr b="1" i="0" lang="en" sz="1900" u="none" cap="none" strike="noStrike">
                <a:solidFill>
                  <a:schemeClr val="dk1"/>
                </a:solidFill>
                <a:latin typeface="Open Sans"/>
                <a:ea typeface="Open Sans"/>
                <a:cs typeface="Open Sans"/>
                <a:sym typeface="Open Sans"/>
              </a:rPr>
              <a:t>Open-Source</a:t>
            </a:r>
            <a:endParaRPr b="1" i="0" sz="1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900"/>
              <a:buFont typeface="Arial"/>
              <a:buNone/>
            </a:pPr>
            <a:r>
              <a:rPr b="1" i="0" lang="en" sz="1900" u="none" cap="none" strike="noStrike">
                <a:solidFill>
                  <a:schemeClr val="dk1"/>
                </a:solidFill>
                <a:latin typeface="Open Sans"/>
                <a:ea typeface="Open Sans"/>
                <a:cs typeface="Open Sans"/>
                <a:sym typeface="Open Sans"/>
              </a:rPr>
              <a:t>Science Initiative</a:t>
            </a:r>
            <a:endParaRPr b="1" i="0" sz="19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1" i="0" sz="1900" u="none" cap="none" strike="noStrike">
              <a:solidFill>
                <a:schemeClr val="dk1"/>
              </a:solidFill>
              <a:latin typeface="Open Sans"/>
              <a:ea typeface="Open Sans"/>
              <a:cs typeface="Open Sans"/>
              <a:sym typeface="Open Sans"/>
            </a:endParaRPr>
          </a:p>
        </p:txBody>
      </p:sp>
      <p:cxnSp>
        <p:nvCxnSpPr>
          <p:cNvPr id="2639" name="Google Shape;2639;p7"/>
          <p:cNvCxnSpPr/>
          <p:nvPr/>
        </p:nvCxnSpPr>
        <p:spPr>
          <a:xfrm flipH="1">
            <a:off x="5788125" y="2548725"/>
            <a:ext cx="3361200" cy="3300"/>
          </a:xfrm>
          <a:prstGeom prst="straightConnector1">
            <a:avLst/>
          </a:prstGeom>
          <a:noFill/>
          <a:ln cap="flat" cmpd="sng" w="28575">
            <a:solidFill>
              <a:srgbClr val="B096CB"/>
            </a:solidFill>
            <a:prstDash val="solid"/>
            <a:round/>
            <a:headEnd len="sm" w="sm" type="none"/>
            <a:tailEnd len="sm" w="sm" type="none"/>
          </a:ln>
        </p:spPr>
      </p:cxnSp>
      <p:cxnSp>
        <p:nvCxnSpPr>
          <p:cNvPr id="2640" name="Google Shape;2640;p7"/>
          <p:cNvCxnSpPr/>
          <p:nvPr/>
        </p:nvCxnSpPr>
        <p:spPr>
          <a:xfrm rot="10800000">
            <a:off x="4571950" y="1525"/>
            <a:ext cx="7200" cy="1359600"/>
          </a:xfrm>
          <a:prstGeom prst="straightConnector1">
            <a:avLst/>
          </a:prstGeom>
          <a:noFill/>
          <a:ln cap="flat" cmpd="sng" w="28575">
            <a:solidFill>
              <a:srgbClr val="B096CB"/>
            </a:solidFill>
            <a:prstDash val="solid"/>
            <a:round/>
            <a:headEnd len="sm" w="sm" type="none"/>
            <a:tailEnd len="sm" w="sm" type="none"/>
          </a:ln>
        </p:spPr>
      </p:cxnSp>
      <p:cxnSp>
        <p:nvCxnSpPr>
          <p:cNvPr id="2641" name="Google Shape;2641;p7"/>
          <p:cNvCxnSpPr/>
          <p:nvPr/>
        </p:nvCxnSpPr>
        <p:spPr>
          <a:xfrm rot="10800000">
            <a:off x="4552550" y="3785250"/>
            <a:ext cx="7200" cy="1359600"/>
          </a:xfrm>
          <a:prstGeom prst="straightConnector1">
            <a:avLst/>
          </a:prstGeom>
          <a:noFill/>
          <a:ln cap="flat" cmpd="sng" w="28575">
            <a:solidFill>
              <a:srgbClr val="B096CB"/>
            </a:solidFill>
            <a:prstDash val="solid"/>
            <a:round/>
            <a:headEnd len="sm" w="sm" type="none"/>
            <a:tailEnd len="sm" w="sm" type="none"/>
          </a:ln>
        </p:spPr>
      </p:cxnSp>
      <p:sp>
        <p:nvSpPr>
          <p:cNvPr id="2642" name="Google Shape;2642;p7"/>
          <p:cNvSpPr/>
          <p:nvPr/>
        </p:nvSpPr>
        <p:spPr>
          <a:xfrm>
            <a:off x="0" y="215975"/>
            <a:ext cx="4552500" cy="612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Policy and Governance</a:t>
            </a:r>
            <a:endParaRPr b="0" i="0" sz="1400" u="none" cap="none" strike="noStrike">
              <a:solidFill>
                <a:schemeClr val="lt1"/>
              </a:solidFill>
              <a:latin typeface="Arial"/>
              <a:ea typeface="Arial"/>
              <a:cs typeface="Arial"/>
              <a:sym typeface="Arial"/>
            </a:endParaRPr>
          </a:p>
        </p:txBody>
      </p:sp>
      <p:sp>
        <p:nvSpPr>
          <p:cNvPr id="2643" name="Google Shape;2643;p7"/>
          <p:cNvSpPr/>
          <p:nvPr/>
        </p:nvSpPr>
        <p:spPr>
          <a:xfrm>
            <a:off x="4579150" y="93425"/>
            <a:ext cx="4570200" cy="857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Core Data and </a:t>
            </a:r>
            <a:endParaRPr b="1" i="0" sz="2400" u="none" cap="none" strike="noStrike">
              <a:solidFill>
                <a:schemeClr val="lt1"/>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Computing Services</a:t>
            </a:r>
            <a:endParaRPr b="0" i="0" sz="1300" u="none" cap="none" strike="noStrike">
              <a:solidFill>
                <a:schemeClr val="lt1"/>
              </a:solidFill>
              <a:latin typeface="Arial"/>
              <a:ea typeface="Arial"/>
              <a:cs typeface="Arial"/>
              <a:sym typeface="Arial"/>
            </a:endParaRPr>
          </a:p>
        </p:txBody>
      </p:sp>
      <p:sp>
        <p:nvSpPr>
          <p:cNvPr id="2644" name="Google Shape;2644;p7"/>
          <p:cNvSpPr txBox="1"/>
          <p:nvPr/>
        </p:nvSpPr>
        <p:spPr>
          <a:xfrm>
            <a:off x="126575" y="828575"/>
            <a:ext cx="39858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Implement policies that advance open science, support SMD working groups and meetings, and develop standards and governance.</a:t>
            </a:r>
            <a:endParaRPr b="0" i="0" sz="1600" u="none" cap="none" strike="noStrike">
              <a:solidFill>
                <a:srgbClr val="000000"/>
              </a:solidFill>
              <a:latin typeface="Arial"/>
              <a:ea typeface="Arial"/>
              <a:cs typeface="Arial"/>
              <a:sym typeface="Arial"/>
            </a:endParaRPr>
          </a:p>
        </p:txBody>
      </p:sp>
      <p:sp>
        <p:nvSpPr>
          <p:cNvPr id="2645" name="Google Shape;2645;p7"/>
          <p:cNvSpPr txBox="1"/>
          <p:nvPr/>
        </p:nvSpPr>
        <p:spPr>
          <a:xfrm>
            <a:off x="5420700" y="951125"/>
            <a:ext cx="3694500" cy="130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lt1"/>
                </a:solidFill>
                <a:latin typeface="Open Sans"/>
                <a:ea typeface="Open Sans"/>
                <a:cs typeface="Open Sans"/>
                <a:sym typeface="Open Sans"/>
              </a:rPr>
              <a:t>Develop SMD-wide data and computing infrastructure (Cloud and HEC), provide tools for discovery of NASA’s scientific information, reduce burden of SPD-41a, and support the adoption of advanced technologies (AI/ML).</a:t>
            </a:r>
            <a:endParaRPr b="0" i="0" sz="1300" u="none" cap="none" strike="noStrike">
              <a:solidFill>
                <a:schemeClr val="lt1"/>
              </a:solidFill>
              <a:latin typeface="Arial"/>
              <a:ea typeface="Arial"/>
              <a:cs typeface="Arial"/>
              <a:sym typeface="Arial"/>
            </a:endParaRPr>
          </a:p>
        </p:txBody>
      </p:sp>
      <p:sp>
        <p:nvSpPr>
          <p:cNvPr id="2646" name="Google Shape;2646;p7"/>
          <p:cNvSpPr/>
          <p:nvPr/>
        </p:nvSpPr>
        <p:spPr>
          <a:xfrm>
            <a:off x="0" y="2769875"/>
            <a:ext cx="4552500" cy="704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Open Science </a:t>
            </a:r>
            <a:endParaRPr b="1" i="0" sz="2400" u="none" cap="none" strike="noStrike">
              <a:solidFill>
                <a:schemeClr val="lt1"/>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Incentives</a:t>
            </a:r>
            <a:endParaRPr b="0" i="0" sz="2400" u="none" cap="none" strike="noStrike">
              <a:solidFill>
                <a:schemeClr val="lt1"/>
              </a:solidFill>
              <a:latin typeface="Open Sans"/>
              <a:ea typeface="Open Sans"/>
              <a:cs typeface="Open Sans"/>
              <a:sym typeface="Open Sans"/>
            </a:endParaRPr>
          </a:p>
        </p:txBody>
      </p:sp>
      <p:sp>
        <p:nvSpPr>
          <p:cNvPr id="2647" name="Google Shape;2647;p7"/>
          <p:cNvSpPr txBox="1"/>
          <p:nvPr/>
        </p:nvSpPr>
        <p:spPr>
          <a:xfrm>
            <a:off x="175725" y="3565800"/>
            <a:ext cx="40266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Grants, CANs, prizes and challenges to enable groundbreaking scientific discoveries using open science principles and tools.</a:t>
            </a:r>
            <a:endParaRPr b="0" i="0" sz="1600" u="none" cap="none" strike="noStrike">
              <a:solidFill>
                <a:schemeClr val="lt1"/>
              </a:solidFill>
              <a:latin typeface="Arial"/>
              <a:ea typeface="Arial"/>
              <a:cs typeface="Arial"/>
              <a:sym typeface="Arial"/>
            </a:endParaRPr>
          </a:p>
        </p:txBody>
      </p:sp>
      <p:sp>
        <p:nvSpPr>
          <p:cNvPr id="2648" name="Google Shape;2648;p7"/>
          <p:cNvSpPr/>
          <p:nvPr/>
        </p:nvSpPr>
        <p:spPr>
          <a:xfrm>
            <a:off x="4579300" y="2730500"/>
            <a:ext cx="4570200" cy="857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Community </a:t>
            </a:r>
            <a:endParaRPr b="1" i="0" sz="2400" u="none" cap="none" strike="noStrike">
              <a:solidFill>
                <a:schemeClr val="lt1"/>
              </a:solidFill>
              <a:latin typeface="Open Sans"/>
              <a:ea typeface="Open Sans"/>
              <a:cs typeface="Open Sans"/>
              <a:sym typeface="Open Sans"/>
            </a:endParaRPr>
          </a:p>
          <a:p>
            <a:pPr indent="0" lvl="0" marL="0" marR="0" rtl="0" algn="ctr">
              <a:lnSpc>
                <a:spcPct val="115000"/>
              </a:lnSpc>
              <a:spcBef>
                <a:spcPts val="0"/>
              </a:spcBef>
              <a:spcAft>
                <a:spcPts val="0"/>
              </a:spcAft>
              <a:buClr>
                <a:srgbClr val="000000"/>
              </a:buClr>
              <a:buSzPts val="2400"/>
              <a:buFont typeface="Arial"/>
              <a:buNone/>
            </a:pPr>
            <a:r>
              <a:rPr b="1" i="0" lang="en" sz="2400" u="none" cap="none" strike="noStrike">
                <a:solidFill>
                  <a:schemeClr val="lt1"/>
                </a:solidFill>
                <a:latin typeface="Open Sans"/>
                <a:ea typeface="Open Sans"/>
                <a:cs typeface="Open Sans"/>
                <a:sym typeface="Open Sans"/>
              </a:rPr>
              <a:t>Engagement</a:t>
            </a:r>
            <a:endParaRPr b="0" i="0" sz="2400" u="none" cap="none" strike="noStrike">
              <a:solidFill>
                <a:schemeClr val="lt1"/>
              </a:solidFill>
              <a:latin typeface="Open Sans"/>
              <a:ea typeface="Open Sans"/>
              <a:cs typeface="Open Sans"/>
              <a:sym typeface="Open Sans"/>
            </a:endParaRPr>
          </a:p>
        </p:txBody>
      </p:sp>
      <p:sp>
        <p:nvSpPr>
          <p:cNvPr id="2649" name="Google Shape;2649;p7"/>
          <p:cNvSpPr txBox="1"/>
          <p:nvPr/>
        </p:nvSpPr>
        <p:spPr>
          <a:xfrm>
            <a:off x="4876800" y="3565800"/>
            <a:ext cx="4238400" cy="99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Advance open science practices in the SMD community and build strategic partnerships for innovation in open science.</a:t>
            </a:r>
            <a:endParaRPr b="0" i="0" sz="1600" u="none" cap="none" strike="noStrike">
              <a:solidFill>
                <a:schemeClr val="lt1"/>
              </a:solidFill>
              <a:latin typeface="Arial"/>
              <a:ea typeface="Arial"/>
              <a:cs typeface="Arial"/>
              <a:sym typeface="Arial"/>
            </a:endParaRPr>
          </a:p>
        </p:txBody>
      </p:sp>
      <p:pic>
        <p:nvPicPr>
          <p:cNvPr id="2650" name="Google Shape;2650;p7"/>
          <p:cNvPicPr preferRelativeResize="0"/>
          <p:nvPr/>
        </p:nvPicPr>
        <p:blipFill rotWithShape="1">
          <a:blip r:embed="rId3">
            <a:alphaModFix/>
          </a:blip>
          <a:srcRect b="19591" l="26308" r="26209" t="14510"/>
          <a:stretch/>
        </p:blipFill>
        <p:spPr>
          <a:xfrm>
            <a:off x="7930824" y="2754599"/>
            <a:ext cx="625976" cy="809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5" name="Shape 2655"/>
        <p:cNvGrpSpPr/>
        <p:nvPr/>
      </p:nvGrpSpPr>
      <p:grpSpPr>
        <a:xfrm>
          <a:off x="0" y="0"/>
          <a:ext cx="0" cy="0"/>
          <a:chOff x="0" y="0"/>
          <a:chExt cx="0" cy="0"/>
        </a:xfrm>
      </p:grpSpPr>
      <p:sp>
        <p:nvSpPr>
          <p:cNvPr id="2656" name="Google Shape;2656;p8"/>
          <p:cNvSpPr txBox="1"/>
          <p:nvPr>
            <p:ph idx="4294967295" type="body"/>
          </p:nvPr>
        </p:nvSpPr>
        <p:spPr>
          <a:xfrm>
            <a:off x="3786676" y="198075"/>
            <a:ext cx="5133600" cy="11313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400"/>
              <a:buNone/>
            </a:pPr>
            <a:r>
              <a:rPr b="1" i="1" lang="en" sz="2300">
                <a:solidFill>
                  <a:srgbClr val="B096CB"/>
                </a:solidFill>
                <a:latin typeface="Open Sans"/>
                <a:ea typeface="Open Sans"/>
                <a:cs typeface="Open Sans"/>
                <a:sym typeface="Open Sans"/>
              </a:rPr>
              <a:t>Unity is a strength…when there is teamwork and collaboration, wonderful things can be achieved.</a:t>
            </a:r>
            <a:endParaRPr b="1" i="1" sz="2300">
              <a:solidFill>
                <a:srgbClr val="B096CB"/>
              </a:solidFill>
              <a:latin typeface="Open Sans"/>
              <a:ea typeface="Open Sans"/>
              <a:cs typeface="Open Sans"/>
              <a:sym typeface="Open Sans"/>
            </a:endParaRPr>
          </a:p>
        </p:txBody>
      </p:sp>
      <p:sp>
        <p:nvSpPr>
          <p:cNvPr id="2657" name="Google Shape;2657;p8"/>
          <p:cNvSpPr txBox="1"/>
          <p:nvPr/>
        </p:nvSpPr>
        <p:spPr>
          <a:xfrm>
            <a:off x="2669800" y="1954675"/>
            <a:ext cx="6245700" cy="286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Open-Source Science Initiative Council (OSSIC)</a:t>
            </a:r>
            <a:endParaRPr b="0" i="0" sz="1800" u="none" cap="none" strike="noStrike">
              <a:solidFill>
                <a:schemeClr val="lt1"/>
              </a:solidFill>
              <a:latin typeface="Arial"/>
              <a:ea typeface="Arial"/>
              <a:cs typeface="Arial"/>
              <a:sym typeface="Arial"/>
            </a:endParaRPr>
          </a:p>
          <a:p>
            <a:pPr indent="-317500" lvl="0" marL="457200" marR="0" rtl="0" algn="l">
              <a:lnSpc>
                <a:spcPct val="115000"/>
              </a:lnSpc>
              <a:spcBef>
                <a:spcPts val="120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Membership includes representatives from each SMD Divisions </a:t>
            </a:r>
            <a:endParaRPr b="0" i="0" sz="1400" u="none" cap="none" strike="noStrike">
              <a:solidFill>
                <a:schemeClr val="lt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Science Management Council (SMaC)</a:t>
            </a:r>
            <a:endParaRPr b="0" i="0" sz="1800" u="none" cap="none" strike="noStrike">
              <a:solidFill>
                <a:schemeClr val="lt1"/>
              </a:solidFill>
              <a:latin typeface="Arial"/>
              <a:ea typeface="Arial"/>
              <a:cs typeface="Arial"/>
              <a:sym typeface="Arial"/>
            </a:endParaRPr>
          </a:p>
          <a:p>
            <a:pPr indent="-317500" lvl="0" marL="457200" marR="0" rtl="0" algn="l">
              <a:lnSpc>
                <a:spcPct val="115000"/>
              </a:lnSpc>
              <a:spcBef>
                <a:spcPts val="120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OSSI briefs the SMaC quarterly</a:t>
            </a:r>
            <a:endParaRPr b="0" i="0" sz="1800" u="none" cap="none" strike="noStrike">
              <a:solidFill>
                <a:schemeClr val="lt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Community Feedback</a:t>
            </a:r>
            <a:endParaRPr b="0" i="0" sz="1800" u="none" cap="none" strike="noStrike">
              <a:solidFill>
                <a:schemeClr val="lt1"/>
              </a:solidFill>
              <a:latin typeface="Arial"/>
              <a:ea typeface="Arial"/>
              <a:cs typeface="Arial"/>
              <a:sym typeface="Arial"/>
            </a:endParaRPr>
          </a:p>
          <a:p>
            <a:pPr indent="-317500" lvl="0" marL="457200" marR="0" rtl="0" algn="l">
              <a:lnSpc>
                <a:spcPct val="115000"/>
              </a:lnSpc>
              <a:spcBef>
                <a:spcPts val="120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RFIs, Studies, TIMs, Townhalls, Community Forums, Workshops, and other Listening Sessions</a:t>
            </a:r>
            <a:endParaRPr b="0" i="0" sz="1400" u="none" cap="none" strike="noStrike">
              <a:solidFill>
                <a:schemeClr val="lt1"/>
              </a:solidFill>
              <a:latin typeface="Arial"/>
              <a:ea typeface="Arial"/>
              <a:cs typeface="Arial"/>
              <a:sym typeface="Arial"/>
            </a:endParaRPr>
          </a:p>
        </p:txBody>
      </p:sp>
      <p:sp>
        <p:nvSpPr>
          <p:cNvPr id="2658" name="Google Shape;2658;p8"/>
          <p:cNvSpPr txBox="1"/>
          <p:nvPr/>
        </p:nvSpPr>
        <p:spPr>
          <a:xfrm>
            <a:off x="2669800" y="1415275"/>
            <a:ext cx="3954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lt1"/>
                </a:solidFill>
                <a:latin typeface="Open Sans"/>
                <a:ea typeface="Open Sans"/>
                <a:cs typeface="Open Sans"/>
                <a:sym typeface="Open Sans"/>
              </a:rPr>
              <a:t>OSSI Team:</a:t>
            </a:r>
            <a:endParaRPr b="0" i="0" sz="2300" u="none" cap="none" strike="noStrike">
              <a:solidFill>
                <a:schemeClr val="lt1"/>
              </a:solidFill>
              <a:latin typeface="Open Sans"/>
              <a:ea typeface="Open Sans"/>
              <a:cs typeface="Open Sans"/>
              <a:sym typeface="Open Sans"/>
            </a:endParaRPr>
          </a:p>
        </p:txBody>
      </p:sp>
      <p:grpSp>
        <p:nvGrpSpPr>
          <p:cNvPr id="2659" name="Google Shape;2659;p8"/>
          <p:cNvGrpSpPr/>
          <p:nvPr/>
        </p:nvGrpSpPr>
        <p:grpSpPr>
          <a:xfrm>
            <a:off x="3502325" y="0"/>
            <a:ext cx="5395850" cy="1597925"/>
            <a:chOff x="3502325" y="0"/>
            <a:chExt cx="5395850" cy="1597925"/>
          </a:xfrm>
        </p:grpSpPr>
        <p:sp>
          <p:nvSpPr>
            <p:cNvPr id="2660" name="Google Shape;2660;p8"/>
            <p:cNvSpPr txBox="1"/>
            <p:nvPr/>
          </p:nvSpPr>
          <p:spPr>
            <a:xfrm>
              <a:off x="3502325" y="0"/>
              <a:ext cx="4752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chemeClr val="lt1"/>
                  </a:solidFill>
                  <a:latin typeface="Times New Roman"/>
                  <a:ea typeface="Times New Roman"/>
                  <a:cs typeface="Times New Roman"/>
                  <a:sym typeface="Times New Roman"/>
                </a:rPr>
                <a:t>“</a:t>
              </a:r>
              <a:endParaRPr b="0" i="0" sz="4600" u="none" cap="none" strike="noStrike">
                <a:solidFill>
                  <a:schemeClr val="lt1"/>
                </a:solidFill>
                <a:latin typeface="Times New Roman"/>
                <a:ea typeface="Times New Roman"/>
                <a:cs typeface="Times New Roman"/>
                <a:sym typeface="Times New Roman"/>
              </a:endParaRPr>
            </a:p>
          </p:txBody>
        </p:sp>
        <p:sp>
          <p:nvSpPr>
            <p:cNvPr id="2661" name="Google Shape;2661;p8"/>
            <p:cNvSpPr txBox="1"/>
            <p:nvPr/>
          </p:nvSpPr>
          <p:spPr>
            <a:xfrm>
              <a:off x="8422975" y="598675"/>
              <a:ext cx="4752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chemeClr val="lt1"/>
                  </a:solidFill>
                  <a:latin typeface="Times New Roman"/>
                  <a:ea typeface="Times New Roman"/>
                  <a:cs typeface="Times New Roman"/>
                  <a:sym typeface="Times New Roman"/>
                </a:rPr>
                <a:t>”</a:t>
              </a:r>
              <a:endParaRPr b="0" i="0" sz="4600" u="none" cap="none" strike="noStrike">
                <a:solidFill>
                  <a:schemeClr val="lt1"/>
                </a:solidFill>
                <a:latin typeface="Times New Roman"/>
                <a:ea typeface="Times New Roman"/>
                <a:cs typeface="Times New Roman"/>
                <a:sym typeface="Times New Roman"/>
              </a:endParaRPr>
            </a:p>
          </p:txBody>
        </p:sp>
        <p:sp>
          <p:nvSpPr>
            <p:cNvPr id="2662" name="Google Shape;2662;p8"/>
            <p:cNvSpPr txBox="1"/>
            <p:nvPr/>
          </p:nvSpPr>
          <p:spPr>
            <a:xfrm>
              <a:off x="7149375" y="1228625"/>
              <a:ext cx="14661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Mattie Stepanek</a:t>
              </a:r>
              <a:endParaRPr b="0" i="0" sz="1200" u="none" cap="none" strike="noStrike">
                <a:solidFill>
                  <a:schemeClr val="lt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58" name="Shape 2058"/>
        <p:cNvGrpSpPr/>
        <p:nvPr/>
      </p:nvGrpSpPr>
      <p:grpSpPr>
        <a:xfrm>
          <a:off x="0" y="0"/>
          <a:ext cx="0" cy="0"/>
          <a:chOff x="0" y="0"/>
          <a:chExt cx="0" cy="0"/>
        </a:xfrm>
      </p:grpSpPr>
      <p:pic>
        <p:nvPicPr>
          <p:cNvPr id="2059" name="Google Shape;2059;g275b50cf446_0_2739">
            <a:hlinkClick r:id="rId3"/>
          </p:cNvPr>
          <p:cNvPicPr preferRelativeResize="0"/>
          <p:nvPr/>
        </p:nvPicPr>
        <p:blipFill>
          <a:blip r:embed="rId4">
            <a:alphaModFix/>
          </a:blip>
          <a:stretch>
            <a:fillRect/>
          </a:stretch>
        </p:blipFill>
        <p:spPr>
          <a:xfrm>
            <a:off x="163649" y="982175"/>
            <a:ext cx="6684125" cy="4095875"/>
          </a:xfrm>
          <a:prstGeom prst="rect">
            <a:avLst/>
          </a:prstGeom>
          <a:noFill/>
          <a:ln>
            <a:noFill/>
          </a:ln>
        </p:spPr>
      </p:pic>
      <p:sp>
        <p:nvSpPr>
          <p:cNvPr id="2060" name="Google Shape;2060;g275b50cf446_0_2739"/>
          <p:cNvSpPr txBox="1"/>
          <p:nvPr/>
        </p:nvSpPr>
        <p:spPr>
          <a:xfrm>
            <a:off x="579300" y="512064"/>
            <a:ext cx="7985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B096CB"/>
                </a:solidFill>
              </a:rPr>
              <a:t>First evidence of CO2 in exoplanet atmosphere</a:t>
            </a:r>
            <a:endParaRPr b="1" sz="2600">
              <a:solidFill>
                <a:srgbClr val="B096CB"/>
              </a:solidFill>
            </a:endParaRPr>
          </a:p>
        </p:txBody>
      </p:sp>
      <p:sp>
        <p:nvSpPr>
          <p:cNvPr id="2061" name="Google Shape;2061;g275b50cf446_0_2739"/>
          <p:cNvSpPr txBox="1"/>
          <p:nvPr/>
        </p:nvSpPr>
        <p:spPr>
          <a:xfrm>
            <a:off x="6738350" y="1493650"/>
            <a:ext cx="2425500" cy="298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D9C9EA"/>
                </a:solidFill>
              </a:rPr>
              <a:t>“NASA’s open science guiding principles are centered in our Early Release Science work, supporting an inclusive, transparent, and collaborative scientific process.” </a:t>
            </a:r>
            <a:endParaRPr>
              <a:solidFill>
                <a:srgbClr val="D9C9EA"/>
              </a:solidFill>
            </a:endParaRPr>
          </a:p>
          <a:p>
            <a:pPr indent="0" lvl="0" marL="0" rtl="0" algn="ctr">
              <a:spcBef>
                <a:spcPts val="0"/>
              </a:spcBef>
              <a:spcAft>
                <a:spcPts val="0"/>
              </a:spcAft>
              <a:buClr>
                <a:schemeClr val="dk1"/>
              </a:buClr>
              <a:buSzPts val="1100"/>
              <a:buFont typeface="Arial"/>
              <a:buNone/>
            </a:pPr>
            <a:r>
              <a:t/>
            </a:r>
            <a:endParaRPr>
              <a:solidFill>
                <a:srgbClr val="D9C9EA"/>
              </a:solidFill>
            </a:endParaRPr>
          </a:p>
          <a:p>
            <a:pPr indent="0" lvl="0" marL="0" rtl="0" algn="ctr">
              <a:spcBef>
                <a:spcPts val="0"/>
              </a:spcBef>
              <a:spcAft>
                <a:spcPts val="0"/>
              </a:spcAft>
              <a:buClr>
                <a:schemeClr val="dk1"/>
              </a:buClr>
              <a:buSzPts val="1100"/>
              <a:buFont typeface="Arial"/>
              <a:buNone/>
            </a:pPr>
            <a:r>
              <a:rPr lang="en">
                <a:solidFill>
                  <a:srgbClr val="D9C9EA"/>
                </a:solidFill>
              </a:rPr>
              <a:t>– co-author</a:t>
            </a:r>
            <a:endParaRPr>
              <a:solidFill>
                <a:srgbClr val="D9C9EA"/>
              </a:solidFill>
            </a:endParaRPr>
          </a:p>
          <a:p>
            <a:pPr indent="0" lvl="0" marL="0" rtl="0" algn="ctr">
              <a:spcBef>
                <a:spcPts val="0"/>
              </a:spcBef>
              <a:spcAft>
                <a:spcPts val="0"/>
              </a:spcAft>
              <a:buClr>
                <a:schemeClr val="dk1"/>
              </a:buClr>
              <a:buSzPts val="1100"/>
              <a:buFont typeface="Arial"/>
              <a:buNone/>
            </a:pPr>
            <a:r>
              <a:rPr lang="en">
                <a:solidFill>
                  <a:srgbClr val="D9C9EA"/>
                </a:solidFill>
              </a:rPr>
              <a:t>Dr. Natasha Batalha</a:t>
            </a:r>
            <a:endParaRPr>
              <a:solidFill>
                <a:srgbClr val="D9C9EA"/>
              </a:solidFill>
            </a:endParaRPr>
          </a:p>
          <a:p>
            <a:pPr indent="0" lvl="0" marL="0" rtl="0" algn="ctr">
              <a:spcBef>
                <a:spcPts val="0"/>
              </a:spcBef>
              <a:spcAft>
                <a:spcPts val="0"/>
              </a:spcAft>
              <a:buClr>
                <a:schemeClr val="dk1"/>
              </a:buClr>
              <a:buSzPts val="1100"/>
              <a:buFont typeface="Arial"/>
              <a:buNone/>
            </a:pPr>
            <a:r>
              <a:t/>
            </a:r>
            <a:endParaRPr>
              <a:solidFill>
                <a:srgbClr val="D9C9EA"/>
              </a:solidFill>
            </a:endParaRPr>
          </a:p>
          <a:p>
            <a:pPr indent="0" lvl="0" marL="0" rtl="0" algn="ctr">
              <a:spcBef>
                <a:spcPts val="0"/>
              </a:spcBef>
              <a:spcAft>
                <a:spcPts val="0"/>
              </a:spcAft>
              <a:buNone/>
            </a:pPr>
            <a:r>
              <a:t/>
            </a:r>
            <a:endParaRPr>
              <a:solidFill>
                <a:srgbClr val="D9C9EA"/>
              </a:solidFill>
            </a:endParaRPr>
          </a:p>
        </p:txBody>
      </p:sp>
      <p:pic>
        <p:nvPicPr>
          <p:cNvPr id="2062" name="Google Shape;2062;g275b50cf446_0_2739"/>
          <p:cNvPicPr preferRelativeResize="0"/>
          <p:nvPr/>
        </p:nvPicPr>
        <p:blipFill rotWithShape="1">
          <a:blip r:embed="rId5">
            <a:alphaModFix/>
          </a:blip>
          <a:srcRect b="0" l="0" r="0" t="0"/>
          <a:stretch/>
        </p:blipFill>
        <p:spPr>
          <a:xfrm>
            <a:off x="-4" y="4999296"/>
            <a:ext cx="412075" cy="144200"/>
          </a:xfrm>
          <a:prstGeom prst="rect">
            <a:avLst/>
          </a:prstGeom>
          <a:noFill/>
          <a:ln>
            <a:noFill/>
          </a:ln>
        </p:spPr>
      </p:pic>
      <p:sp>
        <p:nvSpPr>
          <p:cNvPr id="2063" name="Google Shape;2063;g275b50cf446_0_2739"/>
          <p:cNvSpPr txBox="1"/>
          <p:nvPr/>
        </p:nvSpPr>
        <p:spPr>
          <a:xfrm>
            <a:off x="2185675" y="4907174"/>
            <a:ext cx="4809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898989"/>
                </a:solidFill>
              </a:rPr>
              <a:t>https://www.nature.com/articles/d41586-022-02350-2</a:t>
            </a:r>
            <a:endParaRPr sz="800">
              <a:solidFill>
                <a:srgbClr val="898989"/>
              </a:solidFill>
            </a:endParaRPr>
          </a:p>
        </p:txBody>
      </p:sp>
      <p:pic>
        <p:nvPicPr>
          <p:cNvPr id="2064" name="Google Shape;2064;g275b50cf446_0_2739"/>
          <p:cNvPicPr preferRelativeResize="0"/>
          <p:nvPr/>
        </p:nvPicPr>
        <p:blipFill rotWithShape="1">
          <a:blip r:embed="rId5">
            <a:alphaModFix/>
          </a:blip>
          <a:srcRect b="0" l="0" r="0" t="0"/>
          <a:stretch/>
        </p:blipFill>
        <p:spPr>
          <a:xfrm>
            <a:off x="-4" y="4999296"/>
            <a:ext cx="412075" cy="144200"/>
          </a:xfrm>
          <a:prstGeom prst="rect">
            <a:avLst/>
          </a:prstGeom>
          <a:noFill/>
          <a:ln>
            <a:noFill/>
          </a:ln>
        </p:spPr>
      </p:pic>
      <p:pic>
        <p:nvPicPr>
          <p:cNvPr descr="Diagram&#10;&#10;Description automatically generated with medium confidence" id="2065" name="Google Shape;2065;g275b50cf446_0_2739"/>
          <p:cNvPicPr preferRelativeResize="0"/>
          <p:nvPr/>
        </p:nvPicPr>
        <p:blipFill rotWithShape="1">
          <a:blip r:embed="rId6">
            <a:alphaModFix/>
          </a:blip>
          <a:srcRect b="0" l="62483" r="0" t="0"/>
          <a:stretch/>
        </p:blipFill>
        <p:spPr>
          <a:xfrm>
            <a:off x="119650" y="0"/>
            <a:ext cx="741045" cy="754875"/>
          </a:xfrm>
          <a:prstGeom prst="rect">
            <a:avLst/>
          </a:prstGeom>
          <a:noFill/>
          <a:ln>
            <a:noFill/>
          </a:ln>
        </p:spPr>
      </p:pic>
      <p:pic>
        <p:nvPicPr>
          <p:cNvPr id="2066" name="Google Shape;2066;g275b50cf446_0_2739"/>
          <p:cNvPicPr preferRelativeResize="0"/>
          <p:nvPr/>
        </p:nvPicPr>
        <p:blipFill rotWithShape="1">
          <a:blip r:embed="rId7">
            <a:alphaModFix/>
          </a:blip>
          <a:srcRect b="19591" l="26309" r="26209" t="14510"/>
          <a:stretch/>
        </p:blipFill>
        <p:spPr>
          <a:xfrm>
            <a:off x="8529963" y="48300"/>
            <a:ext cx="582870" cy="747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6" name="Shape 2666"/>
        <p:cNvGrpSpPr/>
        <p:nvPr/>
      </p:nvGrpSpPr>
      <p:grpSpPr>
        <a:xfrm>
          <a:off x="0" y="0"/>
          <a:ext cx="0" cy="0"/>
          <a:chOff x="0" y="0"/>
          <a:chExt cx="0" cy="0"/>
        </a:xfrm>
      </p:grpSpPr>
      <p:sp>
        <p:nvSpPr>
          <p:cNvPr id="2667" name="Google Shape;2667;g2257358792c_0_175"/>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668" name="Google Shape;2668;g2257358792c_0_175"/>
          <p:cNvSpPr txBox="1"/>
          <p:nvPr/>
        </p:nvSpPr>
        <p:spPr>
          <a:xfrm>
            <a:off x="0" y="354200"/>
            <a:ext cx="885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SPD-41a is a forward-looking policy.</a:t>
            </a:r>
            <a:endParaRPr b="1" i="0" sz="2800" u="none" cap="none" strike="noStrike">
              <a:solidFill>
                <a:srgbClr val="B096CB"/>
              </a:solidFill>
              <a:latin typeface="Open Sans"/>
              <a:ea typeface="Open Sans"/>
              <a:cs typeface="Open Sans"/>
              <a:sym typeface="Open Sans"/>
            </a:endParaRPr>
          </a:p>
        </p:txBody>
      </p:sp>
      <p:sp>
        <p:nvSpPr>
          <p:cNvPr id="2669" name="Google Shape;2669;g2257358792c_0_175"/>
          <p:cNvSpPr txBox="1"/>
          <p:nvPr/>
        </p:nvSpPr>
        <p:spPr>
          <a:xfrm>
            <a:off x="226100" y="962500"/>
            <a:ext cx="8146200" cy="39867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FFFFFF"/>
              </a:buClr>
              <a:buSzPts val="2000"/>
              <a:buFont typeface="Arial"/>
              <a:buChar char="●"/>
            </a:pPr>
            <a:r>
              <a:rPr b="0" i="0" lang="en" sz="2000" u="none" cap="none" strike="noStrike">
                <a:solidFill>
                  <a:srgbClr val="FFFFFF"/>
                </a:solidFill>
                <a:latin typeface="Arial"/>
                <a:ea typeface="Arial"/>
                <a:cs typeface="Arial"/>
                <a:sym typeface="Arial"/>
              </a:rPr>
              <a:t>Updated policy requirements apply to all future SMD-funded scientific activities, including:  </a:t>
            </a:r>
            <a:endParaRPr b="0" i="0" sz="2000" u="none" cap="none" strike="noStrike">
              <a:solidFill>
                <a:srgbClr val="FFFFFF"/>
              </a:solidFill>
              <a:latin typeface="Arial"/>
              <a:ea typeface="Arial"/>
              <a:cs typeface="Arial"/>
              <a:sym typeface="Arial"/>
            </a:endParaRPr>
          </a:p>
          <a:p>
            <a:pPr indent="-355600" lvl="0" marL="914400" marR="0" rtl="0" algn="l">
              <a:lnSpc>
                <a:spcPct val="115000"/>
              </a:lnSpc>
              <a:spcBef>
                <a:spcPts val="0"/>
              </a:spcBef>
              <a:spcAft>
                <a:spcPts val="0"/>
              </a:spcAft>
              <a:buClr>
                <a:srgbClr val="FFFFFF"/>
              </a:buClr>
              <a:buSzPts val="2000"/>
              <a:buFont typeface="Arial"/>
              <a:buChar char="-"/>
            </a:pPr>
            <a:r>
              <a:rPr b="0" i="0" lang="en" sz="2000" u="none" cap="none" strike="noStrike">
                <a:solidFill>
                  <a:srgbClr val="FFFFFF"/>
                </a:solidFill>
                <a:latin typeface="Arial"/>
                <a:ea typeface="Arial"/>
                <a:cs typeface="Arial"/>
                <a:sym typeface="Arial"/>
              </a:rPr>
              <a:t>New grants, starting with ROSES-2023 </a:t>
            </a:r>
            <a:endParaRPr b="0" i="0" sz="2000" u="none" cap="none" strike="noStrike">
              <a:solidFill>
                <a:srgbClr val="FFFFFF"/>
              </a:solidFill>
              <a:latin typeface="Arial"/>
              <a:ea typeface="Arial"/>
              <a:cs typeface="Arial"/>
              <a:sym typeface="Arial"/>
            </a:endParaRPr>
          </a:p>
          <a:p>
            <a:pPr indent="-355600" lvl="0" marL="914400" marR="0" rtl="0" algn="l">
              <a:lnSpc>
                <a:spcPct val="115000"/>
              </a:lnSpc>
              <a:spcBef>
                <a:spcPts val="0"/>
              </a:spcBef>
              <a:spcAft>
                <a:spcPts val="0"/>
              </a:spcAft>
              <a:buClr>
                <a:srgbClr val="FFFFFF"/>
              </a:buClr>
              <a:buSzPts val="2000"/>
              <a:buFont typeface="Arial"/>
              <a:buChar char="-"/>
            </a:pPr>
            <a:r>
              <a:rPr b="0" i="0" lang="en" sz="2000" u="none" cap="none" strike="noStrike">
                <a:solidFill>
                  <a:srgbClr val="FFFFFF"/>
                </a:solidFill>
                <a:latin typeface="Arial"/>
                <a:ea typeface="Arial"/>
                <a:cs typeface="Arial"/>
                <a:sym typeface="Arial"/>
              </a:rPr>
              <a:t>New missions that have not yet reached Key Decision Point B by March 2023</a:t>
            </a:r>
            <a:endParaRPr b="0" i="0" sz="2000" u="none" cap="none" strike="noStrike">
              <a:solidFill>
                <a:srgbClr val="FFFFFF"/>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a:p>
            <a:pPr indent="-355600" lvl="0" marL="457200" marR="0" rtl="0" algn="l">
              <a:lnSpc>
                <a:spcPct val="115000"/>
              </a:lnSpc>
              <a:spcBef>
                <a:spcPts val="0"/>
              </a:spcBef>
              <a:spcAft>
                <a:spcPts val="0"/>
              </a:spcAft>
              <a:buClr>
                <a:srgbClr val="FFFFFF"/>
              </a:buClr>
              <a:buSzPts val="2000"/>
              <a:buFont typeface="Arial"/>
              <a:buChar char="●"/>
            </a:pPr>
            <a:r>
              <a:rPr b="0" i="0" lang="en" sz="2000" u="none" cap="none" strike="noStrike">
                <a:solidFill>
                  <a:srgbClr val="FFFFFF"/>
                </a:solidFill>
                <a:latin typeface="Arial"/>
                <a:ea typeface="Arial"/>
                <a:cs typeface="Arial"/>
                <a:sym typeface="Arial"/>
              </a:rPr>
              <a:t>Existing grants and missions are not required to adopt new guidance, but they are encouraged to do so if feasible with available resources.</a:t>
            </a:r>
            <a:endParaRPr b="0" i="0" sz="2000" u="none" cap="none" strike="noStrike">
              <a:solidFill>
                <a:srgbClr val="FFFFFF"/>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3" name="Shape 2673"/>
        <p:cNvGrpSpPr/>
        <p:nvPr/>
      </p:nvGrpSpPr>
      <p:grpSpPr>
        <a:xfrm>
          <a:off x="0" y="0"/>
          <a:ext cx="0" cy="0"/>
          <a:chOff x="0" y="0"/>
          <a:chExt cx="0" cy="0"/>
        </a:xfrm>
      </p:grpSpPr>
      <p:sp>
        <p:nvSpPr>
          <p:cNvPr id="2674" name="Google Shape;2674;g2257358792c_0_181"/>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675" name="Google Shape;2675;g2257358792c_0_181"/>
          <p:cNvSpPr txBox="1"/>
          <p:nvPr/>
        </p:nvSpPr>
        <p:spPr>
          <a:xfrm>
            <a:off x="0" y="354200"/>
            <a:ext cx="885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Policy Highlights: Publications </a:t>
            </a:r>
            <a:endParaRPr b="1" i="0" sz="2800" u="none" cap="none" strike="noStrike">
              <a:solidFill>
                <a:srgbClr val="B096CB"/>
              </a:solidFill>
              <a:latin typeface="Open Sans"/>
              <a:ea typeface="Open Sans"/>
              <a:cs typeface="Open Sans"/>
              <a:sym typeface="Open Sans"/>
            </a:endParaRPr>
          </a:p>
        </p:txBody>
      </p:sp>
      <p:sp>
        <p:nvSpPr>
          <p:cNvPr id="2676" name="Google Shape;2676;g2257358792c_0_181"/>
          <p:cNvSpPr txBox="1"/>
          <p:nvPr/>
        </p:nvSpPr>
        <p:spPr>
          <a:xfrm>
            <a:off x="64475" y="962500"/>
            <a:ext cx="8327100" cy="38862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1000"/>
              </a:spcBef>
              <a:spcAft>
                <a:spcPts val="0"/>
              </a:spcAft>
              <a:buClr>
                <a:srgbClr val="FFFFFF"/>
              </a:buClr>
              <a:buSzPts val="1700"/>
              <a:buFont typeface="Arial"/>
              <a:buChar char="●"/>
            </a:pPr>
            <a:r>
              <a:rPr b="0" i="0" lang="en" sz="1800" u="none" cap="none" strike="noStrike">
                <a:solidFill>
                  <a:schemeClr val="lt1"/>
                </a:solidFill>
                <a:latin typeface="Arial"/>
                <a:ea typeface="Arial"/>
                <a:cs typeface="Arial"/>
                <a:sym typeface="Arial"/>
              </a:rPr>
              <a:t>All SMD-funded publications shall be made publicly accessible.</a:t>
            </a:r>
            <a:endParaRPr b="0" i="0" sz="1800" u="none" cap="none" strike="noStrike">
              <a:solidFill>
                <a:schemeClr val="lt1"/>
              </a:solidFill>
              <a:latin typeface="Arial"/>
              <a:ea typeface="Arial"/>
              <a:cs typeface="Arial"/>
              <a:sym typeface="Arial"/>
            </a:endParaRPr>
          </a:p>
          <a:p>
            <a:pPr indent="-342900" lvl="0" marL="914400" marR="0" rtl="0" algn="l">
              <a:lnSpc>
                <a:spcPct val="115000"/>
              </a:lnSpc>
              <a:spcBef>
                <a:spcPts val="60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As-accepted, peer-reviewed manuscripts shall be deposited in a NASA-designated repository and made freely available </a:t>
            </a:r>
            <a:r>
              <a:rPr b="0" i="1" lang="en" sz="1800" u="none" cap="none" strike="noStrike">
                <a:solidFill>
                  <a:schemeClr val="lt1"/>
                </a:solidFill>
                <a:latin typeface="Arial"/>
                <a:ea typeface="Arial"/>
                <a:cs typeface="Arial"/>
                <a:sym typeface="Arial"/>
              </a:rPr>
              <a:t>with no embargo after the publication date</a:t>
            </a:r>
            <a:r>
              <a:rPr b="0" i="0" lang="en" sz="1800" u="none" cap="none" strike="noStrike">
                <a:solidFill>
                  <a:schemeClr val="lt1"/>
                </a:solidFill>
                <a:latin typeface="Arial"/>
                <a:ea typeface="Arial"/>
                <a:cs typeface="Arial"/>
                <a:sym typeface="Arial"/>
              </a:rPr>
              <a:t>.</a:t>
            </a:r>
            <a:r>
              <a:rPr b="1" i="0" lang="en" sz="1800" u="none" cap="none" strike="noStrike">
                <a:solidFill>
                  <a:schemeClr val="lt1"/>
                </a:solidFill>
                <a:latin typeface="Arial"/>
                <a:ea typeface="Arial"/>
                <a:cs typeface="Arial"/>
                <a:sym typeface="Arial"/>
              </a:rPr>
              <a:t> </a:t>
            </a:r>
            <a:endParaRPr b="1" i="0" sz="1800" u="none" cap="none" strike="noStrike">
              <a:solidFill>
                <a:schemeClr val="lt1"/>
              </a:solidFill>
              <a:latin typeface="Arial"/>
              <a:ea typeface="Arial"/>
              <a:cs typeface="Arial"/>
              <a:sym typeface="Arial"/>
            </a:endParaRPr>
          </a:p>
          <a:p>
            <a:pPr indent="-342900" lvl="0" marL="457200" marR="0" rtl="0" algn="l">
              <a:lnSpc>
                <a:spcPct val="115000"/>
              </a:lnSpc>
              <a:spcBef>
                <a:spcPts val="100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SMD-funded publications describing Missions shall be made publicly accessible via a NASA-designated repository at the time of their publication.</a:t>
            </a:r>
            <a:endParaRPr b="0" i="0" sz="1800" u="none" cap="none" strike="noStrike">
              <a:solidFill>
                <a:schemeClr val="lt1"/>
              </a:solidFill>
              <a:latin typeface="Arial"/>
              <a:ea typeface="Arial"/>
              <a:cs typeface="Arial"/>
              <a:sym typeface="Arial"/>
            </a:endParaRPr>
          </a:p>
          <a:p>
            <a:pPr indent="-342900" lvl="0" marL="457200" marR="0" rtl="0" algn="l">
              <a:lnSpc>
                <a:spcPct val="115000"/>
              </a:lnSpc>
              <a:spcBef>
                <a:spcPts val="100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Reasonable costs for open access publications are allowed budgetary expense and SMD encourages posting manuscripts as preprints. </a:t>
            </a:r>
            <a:endParaRPr b="0" i="0" sz="1800" u="none" cap="none" strike="noStrike">
              <a:solidFill>
                <a:schemeClr val="lt1"/>
              </a:solidFill>
              <a:latin typeface="Arial"/>
              <a:ea typeface="Arial"/>
              <a:cs typeface="Arial"/>
              <a:sym typeface="Arial"/>
            </a:endParaRPr>
          </a:p>
          <a:p>
            <a:pPr indent="0" lvl="0" marL="457200" marR="0" rtl="0" algn="l">
              <a:lnSpc>
                <a:spcPct val="115000"/>
              </a:lnSpc>
              <a:spcBef>
                <a:spcPts val="100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a:p>
            <a:pPr indent="0" lvl="0" marL="457200" marR="0" rtl="0" algn="l">
              <a:lnSpc>
                <a:spcPct val="115000"/>
              </a:lnSpc>
              <a:spcBef>
                <a:spcPts val="1000"/>
              </a:spcBef>
              <a:spcAft>
                <a:spcPts val="0"/>
              </a:spcAft>
              <a:buClr>
                <a:srgbClr val="000000"/>
              </a:buClr>
              <a:buSzPts val="1700"/>
              <a:buFont typeface="Arial"/>
              <a:buNone/>
            </a:pPr>
            <a:r>
              <a:t/>
            </a:r>
            <a:endParaRPr b="0" i="0" sz="1700" u="none" cap="none" strike="noStrike">
              <a:solidFill>
                <a:srgbClr val="FFFFFF"/>
              </a:solidFill>
              <a:latin typeface="Arial"/>
              <a:ea typeface="Arial"/>
              <a:cs typeface="Arial"/>
              <a:sym typeface="Arial"/>
            </a:endParaRPr>
          </a:p>
        </p:txBody>
      </p:sp>
      <p:sp>
        <p:nvSpPr>
          <p:cNvPr id="2677" name="Google Shape;2677;g2257358792c_0_181"/>
          <p:cNvSpPr txBox="1"/>
          <p:nvPr/>
        </p:nvSpPr>
        <p:spPr>
          <a:xfrm>
            <a:off x="6693400" y="499325"/>
            <a:ext cx="2035500" cy="414900"/>
          </a:xfrm>
          <a:prstGeom prst="rect">
            <a:avLst/>
          </a:prstGeom>
          <a:solidFill>
            <a:srgbClr val="5D4269"/>
          </a:solidFill>
          <a:ln>
            <a:noFill/>
          </a:ln>
        </p:spPr>
        <p:txBody>
          <a:bodyPr anchorCtr="0" anchor="ctr" bIns="34275" lIns="68575" spcFirstLastPara="1" rIns="68575" wrap="square" tIns="34275">
            <a:noAutofit/>
          </a:bodyPr>
          <a:lstStyle/>
          <a:p>
            <a:pPr indent="0" lvl="0" marL="0" marR="0" rtl="0" algn="ctr">
              <a:lnSpc>
                <a:spcPct val="115000"/>
              </a:lnSpc>
              <a:spcBef>
                <a:spcPts val="1600"/>
              </a:spcBef>
              <a:spcAft>
                <a:spcPts val="600"/>
              </a:spcAft>
              <a:buClr>
                <a:srgbClr val="000000"/>
              </a:buClr>
              <a:buSzPts val="1800"/>
              <a:buFont typeface="Arial"/>
              <a:buNone/>
            </a:pPr>
            <a:r>
              <a:rPr b="0" i="1" lang="en" sz="1800" u="none" cap="none" strike="noStrike">
                <a:solidFill>
                  <a:schemeClr val="lt1"/>
                </a:solidFill>
                <a:latin typeface="Arial"/>
                <a:ea typeface="Arial"/>
                <a:cs typeface="Arial"/>
                <a:sym typeface="Arial"/>
              </a:rPr>
              <a:t>New in SPD-41a</a:t>
            </a:r>
            <a:endParaRPr b="0" i="1" sz="17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sp>
        <p:nvSpPr>
          <p:cNvPr id="2682" name="Google Shape;2682;g2257358792c_0_188"/>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683" name="Google Shape;2683;g2257358792c_0_188"/>
          <p:cNvSpPr txBox="1"/>
          <p:nvPr/>
        </p:nvSpPr>
        <p:spPr>
          <a:xfrm>
            <a:off x="0" y="351725"/>
            <a:ext cx="885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Policy Highlights: Data </a:t>
            </a:r>
            <a:endParaRPr b="1" i="0" sz="2800" u="none" cap="none" strike="noStrike">
              <a:solidFill>
                <a:srgbClr val="B096CB"/>
              </a:solidFill>
              <a:latin typeface="Open Sans"/>
              <a:ea typeface="Open Sans"/>
              <a:cs typeface="Open Sans"/>
              <a:sym typeface="Open Sans"/>
            </a:endParaRPr>
          </a:p>
        </p:txBody>
      </p:sp>
      <p:sp>
        <p:nvSpPr>
          <p:cNvPr id="2684" name="Google Shape;2684;g2257358792c_0_188"/>
          <p:cNvSpPr txBox="1"/>
          <p:nvPr/>
        </p:nvSpPr>
        <p:spPr>
          <a:xfrm>
            <a:off x="399000" y="1043525"/>
            <a:ext cx="8346000" cy="3540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800"/>
              </a:spcBef>
              <a:spcAft>
                <a:spcPts val="0"/>
              </a:spcAft>
              <a:buClr>
                <a:srgbClr val="FFFFFF"/>
              </a:buClr>
              <a:buSzPts val="1800"/>
              <a:buFont typeface="Arial"/>
              <a:buChar char="●"/>
            </a:pPr>
            <a:r>
              <a:rPr b="0" i="0" lang="en" sz="1800" u="none" cap="none" strike="noStrike">
                <a:solidFill>
                  <a:schemeClr val="lt1"/>
                </a:solidFill>
                <a:latin typeface="Arial"/>
                <a:ea typeface="Arial"/>
                <a:cs typeface="Arial"/>
                <a:sym typeface="Arial"/>
              </a:rPr>
              <a:t>Scientific data underlying peer-reviewed manuscripts shall be made publicly available no later than the publication of the peer-reviewed article. </a:t>
            </a:r>
            <a:endParaRPr b="0" i="0" sz="1800" u="none" cap="none" strike="noStrike">
              <a:solidFill>
                <a:schemeClr val="lt1"/>
              </a:solidFill>
              <a:latin typeface="Arial"/>
              <a:ea typeface="Arial"/>
              <a:cs typeface="Arial"/>
              <a:sym typeface="Arial"/>
            </a:endParaRPr>
          </a:p>
          <a:p>
            <a:pPr indent="-342900" lvl="0" marL="914400" marR="0" rtl="0" algn="l">
              <a:lnSpc>
                <a:spcPct val="100000"/>
              </a:lnSpc>
              <a:spcBef>
                <a:spcPts val="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Scientifically useful data associated with a research award shall be made publicly available no later than the end of the award</a:t>
            </a:r>
            <a:r>
              <a:rPr b="0" i="0" lang="en" sz="1800" u="none" cap="none" strike="noStrike">
                <a:solidFill>
                  <a:schemeClr val="lt1"/>
                </a:solidFill>
                <a:latin typeface="Arial"/>
                <a:ea typeface="Arial"/>
                <a:cs typeface="Arial"/>
                <a:sym typeface="Arial"/>
              </a:rPr>
              <a:t>. </a:t>
            </a:r>
            <a:endParaRPr b="0" i="0"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rgbClr val="FFFFFF"/>
              </a:buClr>
              <a:buSzPts val="1800"/>
              <a:buFont typeface="Arial"/>
              <a:buChar char="●"/>
            </a:pPr>
            <a:r>
              <a:rPr b="0" i="1" lang="en" sz="1800" u="none" cap="none" strike="noStrike">
                <a:solidFill>
                  <a:schemeClr val="lt1"/>
                </a:solidFill>
                <a:latin typeface="Arial"/>
                <a:ea typeface="Arial"/>
                <a:cs typeface="Arial"/>
                <a:sym typeface="Arial"/>
              </a:rPr>
              <a:t>Scientific data should be findable, accessible, interoperable, and reusable (following FAIR principles), </a:t>
            </a:r>
            <a:r>
              <a:rPr b="0" i="0" lang="en" sz="1800" u="none" cap="none" strike="noStrike">
                <a:solidFill>
                  <a:schemeClr val="lt1"/>
                </a:solidFill>
                <a:latin typeface="Arial"/>
                <a:ea typeface="Arial"/>
                <a:cs typeface="Arial"/>
                <a:sym typeface="Arial"/>
              </a:rPr>
              <a:t>shall be made reusable with a clear, open, and accessible data license</a:t>
            </a:r>
            <a:r>
              <a:rPr b="0" i="1" lang="en" sz="1800" u="none" cap="none" strike="noStrike">
                <a:solidFill>
                  <a:schemeClr val="lt1"/>
                </a:solidFill>
                <a:latin typeface="Arial"/>
                <a:ea typeface="Arial"/>
                <a:cs typeface="Arial"/>
                <a:sym typeface="Arial"/>
              </a:rPr>
              <a:t>, and shall be citable with a persistent identifier.</a:t>
            </a:r>
            <a:r>
              <a:rPr b="0" i="0" lang="en" sz="1800" u="none" cap="none" strike="noStrike">
                <a:solidFill>
                  <a:schemeClr val="lt1"/>
                </a:solidFill>
                <a:latin typeface="Arial"/>
                <a:ea typeface="Arial"/>
                <a:cs typeface="Arial"/>
                <a:sym typeface="Arial"/>
              </a:rPr>
              <a:t> </a:t>
            </a:r>
            <a:endParaRPr b="0" i="0"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rgbClr val="FFFFFF"/>
              </a:buClr>
              <a:buSzPts val="1800"/>
              <a:buFont typeface="Arial"/>
              <a:buChar char="●"/>
            </a:pPr>
            <a:r>
              <a:rPr b="0" i="0" lang="en" sz="1800" u="none" cap="none" strike="noStrike">
                <a:solidFill>
                  <a:schemeClr val="lt1"/>
                </a:solidFill>
                <a:latin typeface="Arial"/>
                <a:ea typeface="Arial"/>
                <a:cs typeface="Arial"/>
                <a:sym typeface="Arial"/>
              </a:rPr>
              <a:t>Mission data shall be openly available with no period of exclusive access. </a:t>
            </a:r>
            <a:endParaRPr b="0" i="0" sz="1800" u="none" cap="none" strike="noStrike">
              <a:solidFill>
                <a:schemeClr val="lt1"/>
              </a:solidFill>
              <a:latin typeface="Arial"/>
              <a:ea typeface="Arial"/>
              <a:cs typeface="Arial"/>
              <a:sym typeface="Arial"/>
            </a:endParaRPr>
          </a:p>
          <a:p>
            <a:pPr indent="-342900" lvl="0" marL="914400" marR="0" rtl="0" algn="l">
              <a:lnSpc>
                <a:spcPct val="100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The period for data calibration and validation shall be as short as possible and shall not exceed six months. </a:t>
            </a:r>
            <a:endParaRPr b="0" i="0"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All SMD-funded scientific activities shall include a data management plan.</a:t>
            </a:r>
            <a:endParaRPr b="0" i="0" sz="1800" u="none" cap="none" strike="noStrike">
              <a:solidFill>
                <a:srgbClr val="FFFFFF"/>
              </a:solidFill>
              <a:latin typeface="Arial"/>
              <a:ea typeface="Arial"/>
              <a:cs typeface="Arial"/>
              <a:sym typeface="Arial"/>
            </a:endParaRPr>
          </a:p>
        </p:txBody>
      </p:sp>
      <p:sp>
        <p:nvSpPr>
          <p:cNvPr id="2685" name="Google Shape;2685;g2257358792c_0_188"/>
          <p:cNvSpPr txBox="1"/>
          <p:nvPr/>
        </p:nvSpPr>
        <p:spPr>
          <a:xfrm>
            <a:off x="6693400" y="499325"/>
            <a:ext cx="2035500" cy="414900"/>
          </a:xfrm>
          <a:prstGeom prst="rect">
            <a:avLst/>
          </a:prstGeom>
          <a:solidFill>
            <a:srgbClr val="5D4269"/>
          </a:solidFill>
          <a:ln>
            <a:noFill/>
          </a:ln>
        </p:spPr>
        <p:txBody>
          <a:bodyPr anchorCtr="0" anchor="ctr" bIns="34275" lIns="68575" spcFirstLastPara="1" rIns="68575" wrap="square" tIns="34275">
            <a:noAutofit/>
          </a:bodyPr>
          <a:lstStyle/>
          <a:p>
            <a:pPr indent="0" lvl="0" marL="0" marR="0" rtl="0" algn="ctr">
              <a:lnSpc>
                <a:spcPct val="115000"/>
              </a:lnSpc>
              <a:spcBef>
                <a:spcPts val="1600"/>
              </a:spcBef>
              <a:spcAft>
                <a:spcPts val="600"/>
              </a:spcAft>
              <a:buClr>
                <a:srgbClr val="000000"/>
              </a:buClr>
              <a:buSzPts val="1800"/>
              <a:buFont typeface="Arial"/>
              <a:buNone/>
            </a:pPr>
            <a:r>
              <a:rPr b="0" i="1" lang="en" sz="1800" u="none" cap="none" strike="noStrike">
                <a:solidFill>
                  <a:schemeClr val="lt1"/>
                </a:solidFill>
                <a:latin typeface="Arial"/>
                <a:ea typeface="Arial"/>
                <a:cs typeface="Arial"/>
                <a:sym typeface="Arial"/>
              </a:rPr>
              <a:t>New in SPD-41a</a:t>
            </a:r>
            <a:endParaRPr b="0" i="1" sz="1700" u="none" cap="none" strike="noStrik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9" name="Shape 2689"/>
        <p:cNvGrpSpPr/>
        <p:nvPr/>
      </p:nvGrpSpPr>
      <p:grpSpPr>
        <a:xfrm>
          <a:off x="0" y="0"/>
          <a:ext cx="0" cy="0"/>
          <a:chOff x="0" y="0"/>
          <a:chExt cx="0" cy="0"/>
        </a:xfrm>
      </p:grpSpPr>
      <p:sp>
        <p:nvSpPr>
          <p:cNvPr id="2690" name="Google Shape;2690;g2257358792c_0_195"/>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691" name="Google Shape;2691;g2257358792c_0_195"/>
          <p:cNvSpPr txBox="1"/>
          <p:nvPr/>
        </p:nvSpPr>
        <p:spPr>
          <a:xfrm>
            <a:off x="0" y="343550"/>
            <a:ext cx="885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Policy Highlights: Software</a:t>
            </a:r>
            <a:endParaRPr b="1" i="0" sz="2800" u="none" cap="none" strike="noStrike">
              <a:solidFill>
                <a:srgbClr val="B096CB"/>
              </a:solidFill>
              <a:latin typeface="Open Sans"/>
              <a:ea typeface="Open Sans"/>
              <a:cs typeface="Open Sans"/>
              <a:sym typeface="Open Sans"/>
            </a:endParaRPr>
          </a:p>
        </p:txBody>
      </p:sp>
      <p:sp>
        <p:nvSpPr>
          <p:cNvPr id="2692" name="Google Shape;2692;g2257358792c_0_195"/>
          <p:cNvSpPr txBox="1"/>
          <p:nvPr/>
        </p:nvSpPr>
        <p:spPr>
          <a:xfrm>
            <a:off x="293075" y="1152650"/>
            <a:ext cx="8710500" cy="3201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Research software:</a:t>
            </a:r>
            <a:endParaRPr b="0" i="1" sz="1800" u="none" cap="none" strike="noStrike">
              <a:solidFill>
                <a:schemeClr val="lt1"/>
              </a:solidFill>
              <a:latin typeface="Arial"/>
              <a:ea typeface="Arial"/>
              <a:cs typeface="Arial"/>
              <a:sym typeface="Arial"/>
            </a:endParaRPr>
          </a:p>
          <a:p>
            <a:pPr indent="-342900" lvl="0" marL="914400" marR="0" rtl="0" algn="l">
              <a:lnSpc>
                <a:spcPct val="100000"/>
              </a:lnSpc>
              <a:spcBef>
                <a:spcPts val="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shall be shared no later than the time of publication or the end of the funding award  </a:t>
            </a:r>
            <a:endParaRPr b="0" i="1" sz="1800" u="none" cap="none" strike="noStrike">
              <a:solidFill>
                <a:schemeClr val="lt1"/>
              </a:solidFill>
              <a:latin typeface="Arial"/>
              <a:ea typeface="Arial"/>
              <a:cs typeface="Arial"/>
              <a:sym typeface="Arial"/>
            </a:endParaRPr>
          </a:p>
          <a:p>
            <a:pPr indent="-342900" lvl="0" marL="914400" marR="0" rtl="0" algn="l">
              <a:lnSpc>
                <a:spcPct val="100000"/>
              </a:lnSpc>
              <a:spcBef>
                <a:spcPts val="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should be assigned a permissive software license </a:t>
            </a:r>
            <a:endParaRPr b="0" i="1" sz="1800" u="none" cap="none" strike="noStrike">
              <a:solidFill>
                <a:schemeClr val="lt1"/>
              </a:solidFill>
              <a:latin typeface="Arial"/>
              <a:ea typeface="Arial"/>
              <a:cs typeface="Arial"/>
              <a:sym typeface="Arial"/>
            </a:endParaRPr>
          </a:p>
          <a:p>
            <a:pPr indent="-342900" lvl="0" marL="914400" marR="0" rtl="0" algn="l">
              <a:lnSpc>
                <a:spcPct val="100000"/>
              </a:lnSpc>
              <a:spcBef>
                <a:spcPts val="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shall be citable using a persistent identifier </a:t>
            </a:r>
            <a:endParaRPr b="1" i="1"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Mission software shall be developed openly in a publicly accessible, version-controlled platform that allows for contributions and engagement from the community. </a:t>
            </a:r>
            <a:endParaRPr b="1" i="1"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All SMD-funded scientific activities shall include a software management plan. </a:t>
            </a:r>
            <a:endParaRPr b="0" i="1" sz="1800" u="none" cap="none" strike="noStrike">
              <a:solidFill>
                <a:schemeClr val="lt1"/>
              </a:solidFill>
              <a:latin typeface="Arial"/>
              <a:ea typeface="Arial"/>
              <a:cs typeface="Arial"/>
              <a:sym typeface="Arial"/>
            </a:endParaRPr>
          </a:p>
          <a:p>
            <a:pPr indent="0" lvl="0" marL="457200" marR="0" rtl="0" algn="l">
              <a:lnSpc>
                <a:spcPct val="100000"/>
              </a:lnSpc>
              <a:spcBef>
                <a:spcPts val="80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93" name="Google Shape;2693;g2257358792c_0_195"/>
          <p:cNvSpPr txBox="1"/>
          <p:nvPr/>
        </p:nvSpPr>
        <p:spPr>
          <a:xfrm>
            <a:off x="6693400" y="499325"/>
            <a:ext cx="2035500" cy="414900"/>
          </a:xfrm>
          <a:prstGeom prst="rect">
            <a:avLst/>
          </a:prstGeom>
          <a:solidFill>
            <a:srgbClr val="5D4269"/>
          </a:solidFill>
          <a:ln>
            <a:noFill/>
          </a:ln>
        </p:spPr>
        <p:txBody>
          <a:bodyPr anchorCtr="0" anchor="ctr" bIns="34275" lIns="68575" spcFirstLastPara="1" rIns="68575" wrap="square" tIns="34275">
            <a:noAutofit/>
          </a:bodyPr>
          <a:lstStyle/>
          <a:p>
            <a:pPr indent="0" lvl="0" marL="0" marR="0" rtl="0" algn="ctr">
              <a:lnSpc>
                <a:spcPct val="115000"/>
              </a:lnSpc>
              <a:spcBef>
                <a:spcPts val="1600"/>
              </a:spcBef>
              <a:spcAft>
                <a:spcPts val="600"/>
              </a:spcAft>
              <a:buClr>
                <a:srgbClr val="000000"/>
              </a:buClr>
              <a:buSzPts val="1800"/>
              <a:buFont typeface="Arial"/>
              <a:buNone/>
            </a:pPr>
            <a:r>
              <a:rPr b="0" i="1" lang="en" sz="1800" u="none" cap="none" strike="noStrike">
                <a:solidFill>
                  <a:schemeClr val="lt1"/>
                </a:solidFill>
                <a:latin typeface="Arial"/>
                <a:ea typeface="Arial"/>
                <a:cs typeface="Arial"/>
                <a:sym typeface="Arial"/>
              </a:rPr>
              <a:t>New in SPD-41a</a:t>
            </a:r>
            <a:endParaRPr b="0" i="1" sz="17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sp>
        <p:nvSpPr>
          <p:cNvPr id="2698" name="Google Shape;2698;g2257358792c_0_202"/>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699" name="Google Shape;2699;g2257358792c_0_202"/>
          <p:cNvSpPr txBox="1"/>
          <p:nvPr/>
        </p:nvSpPr>
        <p:spPr>
          <a:xfrm>
            <a:off x="0" y="343550"/>
            <a:ext cx="885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Additional Policy Updates</a:t>
            </a:r>
            <a:endParaRPr b="1" i="0" sz="2800" u="none" cap="none" strike="noStrike">
              <a:solidFill>
                <a:srgbClr val="B096CB"/>
              </a:solidFill>
              <a:latin typeface="Open Sans"/>
              <a:ea typeface="Open Sans"/>
              <a:cs typeface="Open Sans"/>
              <a:sym typeface="Open Sans"/>
            </a:endParaRPr>
          </a:p>
        </p:txBody>
      </p:sp>
      <p:sp>
        <p:nvSpPr>
          <p:cNvPr id="2700" name="Google Shape;2700;g2257358792c_0_202"/>
          <p:cNvSpPr txBox="1"/>
          <p:nvPr/>
        </p:nvSpPr>
        <p:spPr>
          <a:xfrm>
            <a:off x="293075" y="1267300"/>
            <a:ext cx="8470800" cy="3365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SMD-funded investigators shall have a persistent identifier (e.g., ORCID).</a:t>
            </a:r>
            <a:endParaRPr b="1" i="1"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Publications produced for SMD-funded scientific events and presentations shall be made publicly accessible. </a:t>
            </a:r>
            <a:endParaRPr b="0" i="1"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During SMD proposal reviews, peer reviewed data and software shall be recognized as having the commensurate value as peer reviewed manuscripts. </a:t>
            </a:r>
            <a:endParaRPr b="0" i="1"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SMD shall provide a persistent identifier for all funding mechanisms and missions. </a:t>
            </a:r>
            <a:endParaRPr b="0" i="1" sz="1800" u="none" cap="none" strike="noStrike">
              <a:solidFill>
                <a:schemeClr val="lt1"/>
              </a:solidFill>
              <a:latin typeface="Arial"/>
              <a:ea typeface="Arial"/>
              <a:cs typeface="Arial"/>
              <a:sym typeface="Arial"/>
            </a:endParaRPr>
          </a:p>
          <a:p>
            <a:pPr indent="-342900" lvl="0" marL="457200" marR="0" rtl="0" algn="l">
              <a:lnSpc>
                <a:spcPct val="100000"/>
              </a:lnSpc>
              <a:spcBef>
                <a:spcPts val="800"/>
              </a:spcBef>
              <a:spcAft>
                <a:spcPts val="0"/>
              </a:spcAft>
              <a:buClr>
                <a:schemeClr val="lt1"/>
              </a:buClr>
              <a:buSzPts val="1800"/>
              <a:buFont typeface="Arial"/>
              <a:buChar char="●"/>
            </a:pPr>
            <a:r>
              <a:rPr b="0" i="1" lang="en" sz="1800" u="none" cap="none" strike="noStrike">
                <a:solidFill>
                  <a:schemeClr val="lt1"/>
                </a:solidFill>
                <a:latin typeface="Arial"/>
                <a:ea typeface="Arial"/>
                <a:cs typeface="Arial"/>
                <a:sym typeface="Arial"/>
              </a:rPr>
              <a:t>SMD should foster and encourage contributions and engagement with communities and organizations setting standards and best practices. </a:t>
            </a:r>
            <a:endParaRPr b="0" i="1" sz="1700" u="none" cap="none" strike="noStrike">
              <a:solidFill>
                <a:srgbClr val="FFFFFF"/>
              </a:solidFill>
              <a:latin typeface="Arial"/>
              <a:ea typeface="Arial"/>
              <a:cs typeface="Arial"/>
              <a:sym typeface="Arial"/>
            </a:endParaRPr>
          </a:p>
        </p:txBody>
      </p:sp>
      <p:sp>
        <p:nvSpPr>
          <p:cNvPr id="2701" name="Google Shape;2701;g2257358792c_0_202"/>
          <p:cNvSpPr txBox="1"/>
          <p:nvPr/>
        </p:nvSpPr>
        <p:spPr>
          <a:xfrm>
            <a:off x="6693400" y="499325"/>
            <a:ext cx="2035500" cy="414900"/>
          </a:xfrm>
          <a:prstGeom prst="rect">
            <a:avLst/>
          </a:prstGeom>
          <a:solidFill>
            <a:srgbClr val="5D4269"/>
          </a:solidFill>
          <a:ln>
            <a:noFill/>
          </a:ln>
        </p:spPr>
        <p:txBody>
          <a:bodyPr anchorCtr="0" anchor="ctr" bIns="34275" lIns="68575" spcFirstLastPara="1" rIns="68575" wrap="square" tIns="34275">
            <a:noAutofit/>
          </a:bodyPr>
          <a:lstStyle/>
          <a:p>
            <a:pPr indent="0" lvl="0" marL="0" marR="0" rtl="0" algn="ctr">
              <a:lnSpc>
                <a:spcPct val="115000"/>
              </a:lnSpc>
              <a:spcBef>
                <a:spcPts val="1600"/>
              </a:spcBef>
              <a:spcAft>
                <a:spcPts val="600"/>
              </a:spcAft>
              <a:buClr>
                <a:srgbClr val="000000"/>
              </a:buClr>
              <a:buSzPts val="1800"/>
              <a:buFont typeface="Arial"/>
              <a:buNone/>
            </a:pPr>
            <a:r>
              <a:rPr b="0" i="1" lang="en" sz="1800" u="none" cap="none" strike="noStrike">
                <a:solidFill>
                  <a:schemeClr val="lt1"/>
                </a:solidFill>
                <a:latin typeface="Arial"/>
                <a:ea typeface="Arial"/>
                <a:cs typeface="Arial"/>
                <a:sym typeface="Arial"/>
              </a:rPr>
              <a:t>New in SPD-41a</a:t>
            </a:r>
            <a:endParaRPr b="0" i="1" sz="17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sp>
        <p:nvSpPr>
          <p:cNvPr id="2706" name="Google Shape;2706;g2257358792c_0_209"/>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707" name="Google Shape;2707;g2257358792c_0_209"/>
          <p:cNvSpPr txBox="1"/>
          <p:nvPr/>
        </p:nvSpPr>
        <p:spPr>
          <a:xfrm>
            <a:off x="0" y="356075"/>
            <a:ext cx="83079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500"/>
              <a:buFont typeface="Arial"/>
              <a:buNone/>
            </a:pPr>
            <a:r>
              <a:rPr b="1" i="0" lang="en" sz="2500" u="none" cap="none" strike="noStrike">
                <a:solidFill>
                  <a:srgbClr val="AE98C4"/>
                </a:solidFill>
                <a:latin typeface="Open Sans"/>
                <a:ea typeface="Open Sans"/>
                <a:cs typeface="Open Sans"/>
                <a:sym typeface="Open Sans"/>
              </a:rPr>
              <a:t>Open Science and Data Management Plan (OSDMP)</a:t>
            </a:r>
            <a:endParaRPr b="0" i="0" sz="2500" u="none" cap="none" strike="noStrike">
              <a:solidFill>
                <a:schemeClr val="lt1"/>
              </a:solidFill>
              <a:latin typeface="Open Sans"/>
              <a:ea typeface="Open Sans"/>
              <a:cs typeface="Open Sans"/>
              <a:sym typeface="Open Sans"/>
            </a:endParaRPr>
          </a:p>
        </p:txBody>
      </p:sp>
      <p:sp>
        <p:nvSpPr>
          <p:cNvPr id="2708" name="Google Shape;2708;g2257358792c_0_209"/>
          <p:cNvSpPr txBox="1"/>
          <p:nvPr/>
        </p:nvSpPr>
        <p:spPr>
          <a:xfrm>
            <a:off x="420700" y="1069700"/>
            <a:ext cx="8200500" cy="237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New component for ROSES-2023 proposals, replaces requirement for Data Management Plan</a:t>
            </a:r>
            <a:endParaRPr b="0" i="0" sz="1800" u="none" cap="none" strike="noStrike">
              <a:solidFill>
                <a:schemeClr val="lt1"/>
              </a:solidFill>
              <a:latin typeface="Arial"/>
              <a:ea typeface="Arial"/>
              <a:cs typeface="Arial"/>
              <a:sym typeface="Arial"/>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Describes how proposed work will comply with SPD-41a, including the sharing of data, software, and publications</a:t>
            </a:r>
            <a:endParaRPr b="0" i="0" sz="1800" u="none" cap="none" strike="noStrike">
              <a:solidFill>
                <a:schemeClr val="lt1"/>
              </a:solidFill>
              <a:latin typeface="Arial"/>
              <a:ea typeface="Arial"/>
              <a:cs typeface="Arial"/>
              <a:sym typeface="Arial"/>
            </a:endParaRPr>
          </a:p>
          <a:p>
            <a:pPr indent="-342900" lvl="0" marL="457200" marR="0" rtl="0" algn="l">
              <a:lnSpc>
                <a:spcPct val="115000"/>
              </a:lnSpc>
              <a:spcBef>
                <a:spcPts val="0"/>
              </a:spcBef>
              <a:spcAft>
                <a:spcPts val="0"/>
              </a:spcAft>
              <a:buClr>
                <a:schemeClr val="lt1"/>
              </a:buClr>
              <a:buSzPts val="1800"/>
              <a:buFont typeface="Arial"/>
              <a:buChar char="●"/>
            </a:pPr>
            <a:r>
              <a:rPr b="0" i="0" lang="en" sz="1800" u="none" cap="none" strike="noStrike">
                <a:solidFill>
                  <a:schemeClr val="lt1"/>
                </a:solidFill>
                <a:latin typeface="Arial"/>
                <a:ea typeface="Arial"/>
                <a:cs typeface="Arial"/>
                <a:sym typeface="Arial"/>
              </a:rPr>
              <a:t>The costs for the activities described in the OSDMP should be included in the proposal budget. SMD </a:t>
            </a:r>
            <a:r>
              <a:rPr b="0" i="1" lang="en" sz="1800" u="none" cap="none" strike="noStrike">
                <a:solidFill>
                  <a:schemeClr val="lt1"/>
                </a:solidFill>
                <a:latin typeface="Arial"/>
                <a:ea typeface="Arial"/>
                <a:cs typeface="Arial"/>
                <a:sym typeface="Arial"/>
              </a:rPr>
              <a:t>will support</a:t>
            </a:r>
            <a:r>
              <a:rPr b="0" i="0" lang="en" sz="1800" u="none" cap="none" strike="noStrike">
                <a:solidFill>
                  <a:schemeClr val="lt1"/>
                </a:solidFill>
                <a:latin typeface="Arial"/>
                <a:ea typeface="Arial"/>
                <a:cs typeface="Arial"/>
                <a:sym typeface="Arial"/>
              </a:rPr>
              <a:t> reasonable costs associated with open science for future awards.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11"/>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715" name="Google Shape;2715;p11"/>
          <p:cNvSpPr txBox="1"/>
          <p:nvPr/>
        </p:nvSpPr>
        <p:spPr>
          <a:xfrm>
            <a:off x="34850" y="391725"/>
            <a:ext cx="88794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300"/>
              <a:buFont typeface="Arial"/>
              <a:buNone/>
            </a:pPr>
            <a:r>
              <a:rPr b="1" i="0" lang="en" sz="2300" u="none" cap="none" strike="noStrike">
                <a:solidFill>
                  <a:srgbClr val="B096CB"/>
                </a:solidFill>
                <a:latin typeface="Open Sans"/>
                <a:ea typeface="Open Sans"/>
                <a:cs typeface="Open Sans"/>
                <a:sym typeface="Open Sans"/>
              </a:rPr>
              <a:t>SPD-41a Policies and Guidance by SMD Division</a:t>
            </a:r>
            <a:endParaRPr b="1" i="0" sz="2300" u="none" cap="none" strike="noStrike">
              <a:solidFill>
                <a:srgbClr val="B096CB"/>
              </a:solidFill>
              <a:latin typeface="Open Sans"/>
              <a:ea typeface="Open Sans"/>
              <a:cs typeface="Open Sans"/>
              <a:sym typeface="Open Sans"/>
            </a:endParaRPr>
          </a:p>
        </p:txBody>
      </p:sp>
      <p:sp>
        <p:nvSpPr>
          <p:cNvPr id="2716" name="Google Shape;2716;p11"/>
          <p:cNvSpPr txBox="1"/>
          <p:nvPr>
            <p:ph idx="4294967295" type="body"/>
          </p:nvPr>
        </p:nvSpPr>
        <p:spPr>
          <a:xfrm>
            <a:off x="302300" y="9481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17" name="Google Shape;2717;p11"/>
          <p:cNvSpPr txBox="1"/>
          <p:nvPr/>
        </p:nvSpPr>
        <p:spPr>
          <a:xfrm>
            <a:off x="302300" y="1233375"/>
            <a:ext cx="2671500" cy="1522200"/>
          </a:xfrm>
          <a:prstGeom prst="rect">
            <a:avLst/>
          </a:prstGeom>
          <a:noFill/>
          <a:ln>
            <a:noFill/>
          </a:ln>
        </p:spPr>
        <p:txBody>
          <a:bodyPr anchorCtr="0" anchor="t" bIns="91425" lIns="91425" spcFirstLastPara="1" rIns="91425" wrap="square" tIns="91425">
            <a:spAutoFit/>
          </a:bodyPr>
          <a:lstStyle/>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Completed a Science Information Policy in February ‘23</a:t>
            </a:r>
            <a:endParaRPr b="0" i="0" sz="11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Two fundamental principles:</a:t>
            </a:r>
            <a:endParaRPr b="0" i="0" sz="1100" u="none" cap="none" strike="noStrike">
              <a:solidFill>
                <a:schemeClr val="lt1"/>
              </a:solidFill>
              <a:latin typeface="Arial"/>
              <a:ea typeface="Arial"/>
              <a:cs typeface="Arial"/>
              <a:sym typeface="Arial"/>
            </a:endParaRPr>
          </a:p>
          <a:p>
            <a:pPr indent="-241300" lvl="0" marL="34290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Prioritize scientific efficacy and minimize compliance burden-</a:t>
            </a:r>
            <a:endParaRPr b="0" i="0" sz="1100" u="none" cap="none" strike="noStrike">
              <a:solidFill>
                <a:schemeClr val="lt1"/>
              </a:solidFill>
              <a:latin typeface="Arial"/>
              <a:ea typeface="Arial"/>
              <a:cs typeface="Arial"/>
              <a:sym typeface="Arial"/>
            </a:endParaRPr>
          </a:p>
          <a:p>
            <a:pPr indent="-241300" lvl="0" marL="34290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Early and continuous data usability</a:t>
            </a:r>
            <a:endParaRPr b="0" i="0" sz="1400" u="none" cap="none" strike="noStrike">
              <a:solidFill>
                <a:srgbClr val="000000"/>
              </a:solidFill>
              <a:latin typeface="Arial"/>
              <a:ea typeface="Arial"/>
              <a:cs typeface="Arial"/>
              <a:sym typeface="Arial"/>
            </a:endParaRPr>
          </a:p>
        </p:txBody>
      </p:sp>
      <p:sp>
        <p:nvSpPr>
          <p:cNvPr id="2718" name="Google Shape;2718;p11"/>
          <p:cNvSpPr txBox="1"/>
          <p:nvPr>
            <p:ph idx="4294967295" type="body"/>
          </p:nvPr>
        </p:nvSpPr>
        <p:spPr>
          <a:xfrm>
            <a:off x="3197900" y="9481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19" name="Google Shape;2719;p11"/>
          <p:cNvSpPr txBox="1"/>
          <p:nvPr/>
        </p:nvSpPr>
        <p:spPr>
          <a:xfrm>
            <a:off x="3197925" y="1226400"/>
            <a:ext cx="2721300" cy="1716900"/>
          </a:xfrm>
          <a:prstGeom prst="rect">
            <a:avLst/>
          </a:prstGeom>
          <a:noFill/>
          <a:ln>
            <a:noFill/>
          </a:ln>
        </p:spPr>
        <p:txBody>
          <a:bodyPr anchorCtr="0" anchor="t" bIns="91425" lIns="91425" spcFirstLastPara="1" rIns="91425" wrap="square" tIns="91425">
            <a:spAutoFit/>
          </a:bodyPr>
          <a:lstStyle/>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Completed a Science Data Management Policy in November ‘22 </a:t>
            </a:r>
            <a:endParaRPr b="0" i="0" sz="11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General guidelines:</a:t>
            </a:r>
            <a:endParaRPr b="0" i="0" sz="1100" u="none" cap="none" strike="noStrike">
              <a:solidFill>
                <a:schemeClr val="lt1"/>
              </a:solidFill>
              <a:latin typeface="Arial"/>
              <a:ea typeface="Arial"/>
              <a:cs typeface="Arial"/>
              <a:sym typeface="Arial"/>
            </a:endParaRPr>
          </a:p>
          <a:p>
            <a:pPr indent="-184150" lvl="0" marL="34290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Research data and software shall become available by investigation results publication</a:t>
            </a:r>
            <a:endParaRPr b="0" i="0" sz="1100" u="none" cap="none" strike="noStrike">
              <a:solidFill>
                <a:schemeClr val="lt1"/>
              </a:solidFill>
              <a:latin typeface="Arial"/>
              <a:ea typeface="Arial"/>
              <a:cs typeface="Arial"/>
              <a:sym typeface="Arial"/>
            </a:endParaRPr>
          </a:p>
          <a:p>
            <a:pPr indent="-184150" lvl="0" marL="34290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Full, open, and immediate sharing of BPS mission operation data</a:t>
            </a:r>
            <a:endParaRPr b="0" i="0" sz="1100" u="none" cap="none" strike="noStrike">
              <a:solidFill>
                <a:schemeClr val="lt1"/>
              </a:solidFill>
              <a:latin typeface="Arial"/>
              <a:ea typeface="Arial"/>
              <a:cs typeface="Arial"/>
              <a:sym typeface="Arial"/>
            </a:endParaRPr>
          </a:p>
        </p:txBody>
      </p:sp>
      <p:sp>
        <p:nvSpPr>
          <p:cNvPr id="2720" name="Google Shape;2720;p11"/>
          <p:cNvSpPr txBox="1"/>
          <p:nvPr>
            <p:ph idx="4294967295" type="body"/>
          </p:nvPr>
        </p:nvSpPr>
        <p:spPr>
          <a:xfrm>
            <a:off x="6093500" y="9481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21" name="Google Shape;2721;p11"/>
          <p:cNvSpPr txBox="1"/>
          <p:nvPr/>
        </p:nvSpPr>
        <p:spPr>
          <a:xfrm>
            <a:off x="6093525" y="1226400"/>
            <a:ext cx="2671500" cy="1716900"/>
          </a:xfrm>
          <a:prstGeom prst="rect">
            <a:avLst/>
          </a:prstGeom>
          <a:noFill/>
          <a:ln>
            <a:noFill/>
          </a:ln>
        </p:spPr>
        <p:txBody>
          <a:bodyPr anchorCtr="0" anchor="t" bIns="91425" lIns="91425" spcFirstLastPara="1" rIns="91425" wrap="square" tIns="91425">
            <a:spAutoFit/>
          </a:bodyPr>
          <a:lstStyle/>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Long-standing Data and Information Policy is consistent with SPD-41a</a:t>
            </a:r>
            <a:endParaRPr b="0" i="0" sz="11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New Data Management Guidance provides context on SPD-41a for earth science researchers</a:t>
            </a:r>
            <a:endParaRPr b="0" i="0" sz="11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Updates to Open Source Software Policy </a:t>
            </a:r>
            <a:endParaRPr b="0" i="0" sz="1100" u="none" cap="none" strike="noStrike">
              <a:solidFill>
                <a:schemeClr val="lt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722" name="Google Shape;2722;p11"/>
          <p:cNvSpPr txBox="1"/>
          <p:nvPr>
            <p:ph idx="4294967295" type="body"/>
          </p:nvPr>
        </p:nvSpPr>
        <p:spPr>
          <a:xfrm>
            <a:off x="1673900" y="30817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23" name="Google Shape;2723;p11"/>
          <p:cNvSpPr txBox="1"/>
          <p:nvPr/>
        </p:nvSpPr>
        <p:spPr>
          <a:xfrm>
            <a:off x="1673925" y="3360000"/>
            <a:ext cx="2671500" cy="1716900"/>
          </a:xfrm>
          <a:prstGeom prst="rect">
            <a:avLst/>
          </a:prstGeom>
          <a:noFill/>
          <a:ln>
            <a:noFill/>
          </a:ln>
        </p:spPr>
        <p:txBody>
          <a:bodyPr anchorCtr="0" anchor="t" bIns="91425" lIns="91425" spcFirstLastPara="1" rIns="91425" wrap="square" tIns="91425">
            <a:spAutoFit/>
          </a:bodyPr>
          <a:lstStyle/>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Released a Science Data Management Policy in February ‘23 </a:t>
            </a:r>
            <a:endParaRPr b="0" i="0" sz="1100" u="none" cap="none" strike="noStrike">
              <a:solidFill>
                <a:schemeClr val="lt1"/>
              </a:solidFill>
              <a:latin typeface="Arial"/>
              <a:ea typeface="Arial"/>
              <a:cs typeface="Arial"/>
              <a:sym typeface="Arial"/>
            </a:endParaRPr>
          </a:p>
          <a:p>
            <a:pPr indent="-171450" lvl="0" marL="1714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Data Priorities:</a:t>
            </a:r>
            <a:endParaRPr b="0" i="0" sz="1100" u="none" cap="none" strike="noStrike">
              <a:solidFill>
                <a:schemeClr val="lt1"/>
              </a:solidFill>
              <a:latin typeface="Arial"/>
              <a:ea typeface="Arial"/>
              <a:cs typeface="Arial"/>
              <a:sym typeface="Arial"/>
            </a:endParaRPr>
          </a:p>
          <a:p>
            <a:pPr indent="-184150" lvl="0" marL="2857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Make high-quality data available as soon as practical </a:t>
            </a:r>
            <a:endParaRPr b="0" i="0" sz="1100" u="none" cap="none" strike="noStrike">
              <a:solidFill>
                <a:schemeClr val="lt1"/>
              </a:solidFill>
              <a:latin typeface="Arial"/>
              <a:ea typeface="Arial"/>
              <a:cs typeface="Arial"/>
              <a:sym typeface="Arial"/>
            </a:endParaRPr>
          </a:p>
          <a:p>
            <a:pPr indent="-184150" lvl="0" marL="2857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Encourage adherence to FAIR</a:t>
            </a:r>
            <a:endParaRPr b="0" i="0" sz="1100" u="none" cap="none" strike="noStrike">
              <a:solidFill>
                <a:schemeClr val="lt1"/>
              </a:solidFill>
              <a:latin typeface="Arial"/>
              <a:ea typeface="Arial"/>
              <a:cs typeface="Arial"/>
              <a:sym typeface="Arial"/>
            </a:endParaRPr>
          </a:p>
          <a:p>
            <a:pPr indent="-184150" lvl="0" marL="2857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Facilitate long-term data curation</a:t>
            </a:r>
            <a:endParaRPr b="0" i="0" sz="1100" u="none" cap="none" strike="noStrike">
              <a:solidFill>
                <a:schemeClr val="lt1"/>
              </a:solidFill>
              <a:latin typeface="Arial"/>
              <a:ea typeface="Arial"/>
              <a:cs typeface="Arial"/>
              <a:sym typeface="Arial"/>
            </a:endParaRPr>
          </a:p>
          <a:p>
            <a:pPr indent="-184150" lvl="0" marL="28575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Open HPD-funded software</a:t>
            </a:r>
            <a:endParaRPr b="0" i="0" sz="1100" u="none" cap="none" strike="noStrike">
              <a:solidFill>
                <a:schemeClr val="lt1"/>
              </a:solidFill>
              <a:latin typeface="Arial"/>
              <a:ea typeface="Arial"/>
              <a:cs typeface="Arial"/>
              <a:sym typeface="Arial"/>
            </a:endParaRPr>
          </a:p>
        </p:txBody>
      </p:sp>
      <p:sp>
        <p:nvSpPr>
          <p:cNvPr id="2724" name="Google Shape;2724;p11"/>
          <p:cNvSpPr txBox="1"/>
          <p:nvPr>
            <p:ph idx="4294967295" type="body"/>
          </p:nvPr>
        </p:nvSpPr>
        <p:spPr>
          <a:xfrm>
            <a:off x="4569500" y="30817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25" name="Google Shape;2725;p11"/>
          <p:cNvSpPr txBox="1"/>
          <p:nvPr/>
        </p:nvSpPr>
        <p:spPr>
          <a:xfrm>
            <a:off x="4569525" y="3360000"/>
            <a:ext cx="2671500" cy="1522200"/>
          </a:xfrm>
          <a:prstGeom prst="rect">
            <a:avLst/>
          </a:prstGeom>
          <a:noFill/>
          <a:ln>
            <a:noFill/>
          </a:ln>
        </p:spPr>
        <p:txBody>
          <a:bodyPr anchorCtr="0" anchor="t" bIns="91425" lIns="91425" spcFirstLastPara="1" rIns="91425" wrap="square" tIns="91425">
            <a:spAutoFit/>
          </a:bodyPr>
          <a:lstStyle/>
          <a:p>
            <a:pPr indent="-184150" lvl="0" marL="22860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Finalized an Information and Data Management Policy that aligns with SPD-41a and provides implementation guidance to the community</a:t>
            </a:r>
            <a:endParaRPr b="0" i="0" sz="1100" u="none" cap="none" strike="noStrike">
              <a:solidFill>
                <a:schemeClr val="lt1"/>
              </a:solidFill>
              <a:latin typeface="Arial"/>
              <a:ea typeface="Arial"/>
              <a:cs typeface="Arial"/>
              <a:sym typeface="Arial"/>
            </a:endParaRPr>
          </a:p>
          <a:p>
            <a:pPr indent="-184150" lvl="0" marL="228600" marR="0" rtl="0" algn="l">
              <a:lnSpc>
                <a:spcPct val="115000"/>
              </a:lnSpc>
              <a:spcBef>
                <a:spcPts val="0"/>
              </a:spcBef>
              <a:spcAft>
                <a:spcPts val="0"/>
              </a:spcAft>
              <a:buClr>
                <a:schemeClr val="lt1"/>
              </a:buClr>
              <a:buSzPts val="1100"/>
              <a:buFont typeface="Arial"/>
              <a:buChar char="●"/>
            </a:pPr>
            <a:r>
              <a:rPr b="0" i="0" lang="en" sz="1100" u="none" cap="none" strike="noStrike">
                <a:solidFill>
                  <a:schemeClr val="lt1"/>
                </a:solidFill>
                <a:latin typeface="Arial"/>
                <a:ea typeface="Arial"/>
                <a:cs typeface="Arial"/>
                <a:sym typeface="Arial"/>
              </a:rPr>
              <a:t>Planetary Data System</a:t>
            </a:r>
            <a:endParaRPr b="0" i="0" sz="1100" u="none" cap="none" strike="noStrike">
              <a:solidFill>
                <a:schemeClr val="lt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726" name="Google Shape;2726;p11"/>
          <p:cNvSpPr/>
          <p:nvPr/>
        </p:nvSpPr>
        <p:spPr>
          <a:xfrm>
            <a:off x="302300" y="939600"/>
            <a:ext cx="2671500" cy="2847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7" name="Google Shape;2727;p11"/>
          <p:cNvSpPr txBox="1"/>
          <p:nvPr/>
        </p:nvSpPr>
        <p:spPr>
          <a:xfrm>
            <a:off x="352150" y="871900"/>
            <a:ext cx="2671500" cy="384900"/>
          </a:xfrm>
          <a:prstGeom prst="rect">
            <a:avLst/>
          </a:prstGeom>
          <a:noFill/>
          <a:ln>
            <a:noFill/>
          </a:ln>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chemeClr val="lt1"/>
                </a:solidFill>
                <a:latin typeface="Arial"/>
                <a:ea typeface="Arial"/>
                <a:cs typeface="Arial"/>
                <a:sym typeface="Arial"/>
              </a:rPr>
              <a:t>Astrophysics</a:t>
            </a:r>
            <a:endParaRPr b="1" i="0" sz="1400" u="none" cap="none" strike="noStrike">
              <a:solidFill>
                <a:schemeClr val="lt1"/>
              </a:solidFill>
              <a:latin typeface="Arial"/>
              <a:ea typeface="Arial"/>
              <a:cs typeface="Arial"/>
              <a:sym typeface="Arial"/>
            </a:endParaRPr>
          </a:p>
        </p:txBody>
      </p:sp>
      <p:sp>
        <p:nvSpPr>
          <p:cNvPr id="2728" name="Google Shape;2728;p11"/>
          <p:cNvSpPr/>
          <p:nvPr/>
        </p:nvSpPr>
        <p:spPr>
          <a:xfrm>
            <a:off x="3197900" y="948100"/>
            <a:ext cx="2671500" cy="2847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p11"/>
          <p:cNvSpPr/>
          <p:nvPr/>
        </p:nvSpPr>
        <p:spPr>
          <a:xfrm>
            <a:off x="6093500" y="948100"/>
            <a:ext cx="2671500" cy="2847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p11"/>
          <p:cNvSpPr/>
          <p:nvPr/>
        </p:nvSpPr>
        <p:spPr>
          <a:xfrm>
            <a:off x="1673925" y="3081700"/>
            <a:ext cx="2671500" cy="2847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p11"/>
          <p:cNvSpPr/>
          <p:nvPr/>
        </p:nvSpPr>
        <p:spPr>
          <a:xfrm>
            <a:off x="4569500" y="3081700"/>
            <a:ext cx="2671500" cy="2847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p11"/>
          <p:cNvSpPr txBox="1"/>
          <p:nvPr/>
        </p:nvSpPr>
        <p:spPr>
          <a:xfrm>
            <a:off x="3197925" y="914800"/>
            <a:ext cx="2671500" cy="384900"/>
          </a:xfrm>
          <a:prstGeom prst="rect">
            <a:avLst/>
          </a:prstGeom>
          <a:noFill/>
          <a:ln>
            <a:noFill/>
          </a:ln>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chemeClr val="lt1"/>
                </a:solidFill>
                <a:latin typeface="Arial"/>
                <a:ea typeface="Arial"/>
                <a:cs typeface="Arial"/>
                <a:sym typeface="Arial"/>
              </a:rPr>
              <a:t>Biological &amp; Physical Sciences</a:t>
            </a:r>
            <a:endParaRPr b="1" i="0" sz="1400" u="none" cap="none" strike="noStrike">
              <a:solidFill>
                <a:schemeClr val="lt1"/>
              </a:solidFill>
              <a:latin typeface="Arial"/>
              <a:ea typeface="Arial"/>
              <a:cs typeface="Arial"/>
              <a:sym typeface="Arial"/>
            </a:endParaRPr>
          </a:p>
        </p:txBody>
      </p:sp>
      <p:sp>
        <p:nvSpPr>
          <p:cNvPr id="2733" name="Google Shape;2733;p11"/>
          <p:cNvSpPr txBox="1"/>
          <p:nvPr/>
        </p:nvSpPr>
        <p:spPr>
          <a:xfrm>
            <a:off x="6093525" y="914800"/>
            <a:ext cx="2671500" cy="384900"/>
          </a:xfrm>
          <a:prstGeom prst="rect">
            <a:avLst/>
          </a:prstGeom>
          <a:noFill/>
          <a:ln>
            <a:noFill/>
          </a:ln>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chemeClr val="lt1"/>
                </a:solidFill>
                <a:latin typeface="Arial"/>
                <a:ea typeface="Arial"/>
                <a:cs typeface="Arial"/>
                <a:sym typeface="Arial"/>
              </a:rPr>
              <a:t>Earth Science</a:t>
            </a:r>
            <a:endParaRPr b="1" i="0" sz="1400" u="none" cap="none" strike="noStrike">
              <a:solidFill>
                <a:schemeClr val="lt1"/>
              </a:solidFill>
              <a:latin typeface="Arial"/>
              <a:ea typeface="Arial"/>
              <a:cs typeface="Arial"/>
              <a:sym typeface="Arial"/>
            </a:endParaRPr>
          </a:p>
        </p:txBody>
      </p:sp>
      <p:sp>
        <p:nvSpPr>
          <p:cNvPr id="2734" name="Google Shape;2734;p11"/>
          <p:cNvSpPr txBox="1"/>
          <p:nvPr/>
        </p:nvSpPr>
        <p:spPr>
          <a:xfrm>
            <a:off x="1673925" y="3031600"/>
            <a:ext cx="2671500" cy="384900"/>
          </a:xfrm>
          <a:prstGeom prst="rect">
            <a:avLst/>
          </a:prstGeom>
          <a:noFill/>
          <a:ln>
            <a:noFill/>
          </a:ln>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chemeClr val="lt1"/>
                </a:solidFill>
                <a:latin typeface="Arial"/>
                <a:ea typeface="Arial"/>
                <a:cs typeface="Arial"/>
                <a:sym typeface="Arial"/>
              </a:rPr>
              <a:t>Heliophysics</a:t>
            </a:r>
            <a:endParaRPr b="1" i="0" sz="1400" u="none" cap="none" strike="noStrike">
              <a:solidFill>
                <a:schemeClr val="lt1"/>
              </a:solidFill>
              <a:latin typeface="Arial"/>
              <a:ea typeface="Arial"/>
              <a:cs typeface="Arial"/>
              <a:sym typeface="Arial"/>
            </a:endParaRPr>
          </a:p>
        </p:txBody>
      </p:sp>
      <p:sp>
        <p:nvSpPr>
          <p:cNvPr id="2735" name="Google Shape;2735;p11"/>
          <p:cNvSpPr txBox="1"/>
          <p:nvPr/>
        </p:nvSpPr>
        <p:spPr>
          <a:xfrm>
            <a:off x="4569525" y="3031600"/>
            <a:ext cx="2671500" cy="384900"/>
          </a:xfrm>
          <a:prstGeom prst="rect">
            <a:avLst/>
          </a:prstGeom>
          <a:noFill/>
          <a:ln>
            <a:noFill/>
          </a:ln>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300"/>
              <a:buFont typeface="Arial"/>
              <a:buNone/>
            </a:pPr>
            <a:r>
              <a:rPr b="1" i="0" lang="en" sz="1300" u="none" cap="none" strike="noStrike">
                <a:solidFill>
                  <a:schemeClr val="lt1"/>
                </a:solidFill>
                <a:latin typeface="Arial"/>
                <a:ea typeface="Arial"/>
                <a:cs typeface="Arial"/>
                <a:sym typeface="Arial"/>
              </a:rPr>
              <a:t>Planetary Science</a:t>
            </a:r>
            <a:endParaRPr b="1"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9" name="Shape 2739"/>
        <p:cNvGrpSpPr/>
        <p:nvPr/>
      </p:nvGrpSpPr>
      <p:grpSpPr>
        <a:xfrm>
          <a:off x="0" y="0"/>
          <a:ext cx="0" cy="0"/>
          <a:chOff x="0" y="0"/>
          <a:chExt cx="0" cy="0"/>
        </a:xfrm>
      </p:grpSpPr>
      <p:sp>
        <p:nvSpPr>
          <p:cNvPr id="2740" name="Google Shape;2740;p17"/>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741" name="Google Shape;2741;p17"/>
          <p:cNvSpPr txBox="1"/>
          <p:nvPr/>
        </p:nvSpPr>
        <p:spPr>
          <a:xfrm>
            <a:off x="17750" y="368450"/>
            <a:ext cx="9144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800"/>
              <a:buFont typeface="Arial"/>
              <a:buNone/>
            </a:pPr>
            <a:r>
              <a:rPr b="1" i="0" lang="en" sz="2800" u="none" cap="none" strike="noStrike">
                <a:solidFill>
                  <a:srgbClr val="B096CB"/>
                </a:solidFill>
                <a:latin typeface="Open Sans"/>
                <a:ea typeface="Open Sans"/>
                <a:cs typeface="Open Sans"/>
                <a:sym typeface="Open Sans"/>
              </a:rPr>
              <a:t>NASA Funding</a:t>
            </a:r>
            <a:endParaRPr b="1" i="0" sz="2800" u="none" cap="none" strike="noStrike">
              <a:solidFill>
                <a:srgbClr val="B096CB"/>
              </a:solidFill>
              <a:latin typeface="Open Sans"/>
              <a:ea typeface="Open Sans"/>
              <a:cs typeface="Open Sans"/>
              <a:sym typeface="Open Sans"/>
            </a:endParaRPr>
          </a:p>
        </p:txBody>
      </p:sp>
      <p:sp>
        <p:nvSpPr>
          <p:cNvPr id="2742" name="Google Shape;2742;p17"/>
          <p:cNvSpPr txBox="1"/>
          <p:nvPr>
            <p:ph idx="4294967295" type="body"/>
          </p:nvPr>
        </p:nvSpPr>
        <p:spPr>
          <a:xfrm>
            <a:off x="378500" y="9454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43" name="Google Shape;2743;p17"/>
          <p:cNvSpPr txBox="1"/>
          <p:nvPr/>
        </p:nvSpPr>
        <p:spPr>
          <a:xfrm>
            <a:off x="17750" y="368450"/>
            <a:ext cx="9144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800"/>
              <a:buFont typeface="Arial"/>
              <a:buNone/>
            </a:pPr>
            <a:r>
              <a:rPr b="1" i="0" lang="en" sz="2800" u="none" cap="none" strike="noStrike">
                <a:solidFill>
                  <a:schemeClr val="lt1"/>
                </a:solidFill>
                <a:latin typeface="Open Sans"/>
                <a:ea typeface="Open Sans"/>
                <a:cs typeface="Open Sans"/>
                <a:sym typeface="Open Sans"/>
              </a:rPr>
              <a:t>NASA Funding</a:t>
            </a:r>
            <a:endParaRPr b="1" i="0" sz="2800" u="none" cap="none" strike="noStrike">
              <a:solidFill>
                <a:schemeClr val="lt1"/>
              </a:solidFill>
              <a:latin typeface="Open Sans"/>
              <a:ea typeface="Open Sans"/>
              <a:cs typeface="Open Sans"/>
              <a:sym typeface="Open Sans"/>
            </a:endParaRPr>
          </a:p>
        </p:txBody>
      </p:sp>
      <p:sp>
        <p:nvSpPr>
          <p:cNvPr id="2744" name="Google Shape;2744;p17"/>
          <p:cNvSpPr txBox="1"/>
          <p:nvPr>
            <p:ph idx="4294967295" type="body"/>
          </p:nvPr>
        </p:nvSpPr>
        <p:spPr>
          <a:xfrm>
            <a:off x="3274100" y="9481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45" name="Google Shape;2745;p17"/>
          <p:cNvSpPr txBox="1"/>
          <p:nvPr>
            <p:ph idx="4294967295" type="body"/>
          </p:nvPr>
        </p:nvSpPr>
        <p:spPr>
          <a:xfrm>
            <a:off x="6169700" y="9481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46" name="Google Shape;2746;p17"/>
          <p:cNvSpPr txBox="1"/>
          <p:nvPr>
            <p:ph idx="4294967295" type="body"/>
          </p:nvPr>
        </p:nvSpPr>
        <p:spPr>
          <a:xfrm>
            <a:off x="378500" y="30817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47" name="Google Shape;2747;p17"/>
          <p:cNvSpPr txBox="1"/>
          <p:nvPr>
            <p:ph idx="4294967295" type="body"/>
          </p:nvPr>
        </p:nvSpPr>
        <p:spPr>
          <a:xfrm>
            <a:off x="3274088" y="30817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Clr>
                <a:srgbClr val="000000"/>
              </a:buClr>
              <a:buSzPts val="1100"/>
              <a:buFont typeface="Arial"/>
              <a:buNone/>
            </a:pPr>
            <a:r>
              <a:t/>
            </a:r>
            <a:endParaRPr b="1" sz="1400">
              <a:solidFill>
                <a:schemeClr val="lt1"/>
              </a:solidFill>
            </a:endParaRPr>
          </a:p>
        </p:txBody>
      </p:sp>
      <p:sp>
        <p:nvSpPr>
          <p:cNvPr id="2748" name="Google Shape;2748;p17"/>
          <p:cNvSpPr txBox="1"/>
          <p:nvPr>
            <p:ph idx="4294967295" type="body"/>
          </p:nvPr>
        </p:nvSpPr>
        <p:spPr>
          <a:xfrm>
            <a:off x="6169675" y="3081700"/>
            <a:ext cx="2671500" cy="1944600"/>
          </a:xfrm>
          <a:prstGeom prst="rect">
            <a:avLst/>
          </a:prstGeom>
          <a:solidFill>
            <a:srgbClr val="5D4269"/>
          </a:solidFill>
          <a:ln>
            <a:noFill/>
          </a:ln>
        </p:spPr>
        <p:txBody>
          <a:bodyPr anchorCtr="0" anchor="ctr" bIns="34275" lIns="68575" spcFirstLastPara="1" rIns="68575" wrap="square" tIns="34275">
            <a:noAutofit/>
          </a:bodyPr>
          <a:lstStyle/>
          <a:p>
            <a:pPr indent="0" lvl="0" marL="0" rtl="0" algn="l">
              <a:lnSpc>
                <a:spcPct val="100000"/>
              </a:lnSpc>
              <a:spcBef>
                <a:spcPts val="800"/>
              </a:spcBef>
              <a:spcAft>
                <a:spcPts val="0"/>
              </a:spcAft>
              <a:buSzPts val="1400"/>
              <a:buNone/>
            </a:pPr>
            <a:r>
              <a:t/>
            </a:r>
            <a:endParaRPr sz="1100">
              <a:solidFill>
                <a:schemeClr val="lt1"/>
              </a:solidFill>
            </a:endParaRPr>
          </a:p>
          <a:p>
            <a:pPr indent="0" lvl="0" marL="0" rtl="0" algn="ctr">
              <a:lnSpc>
                <a:spcPct val="100000"/>
              </a:lnSpc>
              <a:spcBef>
                <a:spcPts val="800"/>
              </a:spcBef>
              <a:spcAft>
                <a:spcPts val="0"/>
              </a:spcAft>
              <a:buSzPts val="1400"/>
              <a:buNone/>
            </a:pPr>
            <a:r>
              <a:t/>
            </a:r>
            <a:endParaRPr b="1" sz="1400">
              <a:solidFill>
                <a:schemeClr val="lt1"/>
              </a:solidFill>
            </a:endParaRPr>
          </a:p>
        </p:txBody>
      </p:sp>
      <p:sp>
        <p:nvSpPr>
          <p:cNvPr id="2749" name="Google Shape;2749;p17"/>
          <p:cNvSpPr txBox="1"/>
          <p:nvPr/>
        </p:nvSpPr>
        <p:spPr>
          <a:xfrm>
            <a:off x="416900" y="1502950"/>
            <a:ext cx="26331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200"/>
              <a:buFont typeface="Arial"/>
              <a:buNone/>
            </a:pPr>
            <a:r>
              <a:rPr b="0" i="0" lang="en" sz="1300" u="none" cap="none" strike="noStrike">
                <a:solidFill>
                  <a:schemeClr val="lt1"/>
                </a:solidFill>
                <a:latin typeface="Arial"/>
                <a:ea typeface="Arial"/>
                <a:cs typeface="Arial"/>
                <a:sym typeface="Arial"/>
              </a:rPr>
              <a:t>Events, Hackathons, un-conferences, and challenges that build open science skills, Training in open science.</a:t>
            </a:r>
            <a:endParaRPr b="0" i="0" sz="1300" u="none" cap="none" strike="noStrike">
              <a:solidFill>
                <a:schemeClr val="lt1"/>
              </a:solidFill>
              <a:latin typeface="Arial"/>
              <a:ea typeface="Arial"/>
              <a:cs typeface="Arial"/>
              <a:sym typeface="Arial"/>
            </a:endParaRPr>
          </a:p>
        </p:txBody>
      </p:sp>
      <p:sp>
        <p:nvSpPr>
          <p:cNvPr id="2750" name="Google Shape;2750;p17"/>
          <p:cNvSpPr txBox="1"/>
          <p:nvPr/>
        </p:nvSpPr>
        <p:spPr>
          <a:xfrm>
            <a:off x="378500" y="3621100"/>
            <a:ext cx="26331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Tutorials showcasing open science in action and NASA cloud data, summer schools, virtual cohorts. 16 programs selected in March 2023. </a:t>
            </a:r>
            <a:endParaRPr b="0" i="0" sz="1300" u="none" cap="none" strike="noStrike">
              <a:solidFill>
                <a:schemeClr val="lt1"/>
              </a:solidFill>
              <a:latin typeface="Arial"/>
              <a:ea typeface="Arial"/>
              <a:cs typeface="Arial"/>
              <a:sym typeface="Arial"/>
            </a:endParaRPr>
          </a:p>
        </p:txBody>
      </p:sp>
      <p:sp>
        <p:nvSpPr>
          <p:cNvPr id="2751" name="Google Shape;2751;p17"/>
          <p:cNvSpPr txBox="1"/>
          <p:nvPr/>
        </p:nvSpPr>
        <p:spPr>
          <a:xfrm>
            <a:off x="3274125" y="1479950"/>
            <a:ext cx="26715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Support and maintain open source tools, frameworks, and libraries that are significantly used by the SMD community. (ROSES-23 dates TBD)</a:t>
            </a:r>
            <a:endParaRPr b="0" i="0" sz="1300" u="none" cap="none" strike="noStrike">
              <a:solidFill>
                <a:schemeClr val="lt1"/>
              </a:solidFill>
              <a:latin typeface="Arial"/>
              <a:ea typeface="Arial"/>
              <a:cs typeface="Arial"/>
              <a:sym typeface="Arial"/>
            </a:endParaRPr>
          </a:p>
        </p:txBody>
      </p:sp>
      <p:sp>
        <p:nvSpPr>
          <p:cNvPr id="2752" name="Google Shape;2752;p17"/>
          <p:cNvSpPr txBox="1"/>
          <p:nvPr/>
        </p:nvSpPr>
        <p:spPr>
          <a:xfrm>
            <a:off x="3274088" y="3621100"/>
            <a:ext cx="26331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Supporting innovative open source tools, software, frameworks, data formats, and libraries. (Rolling deadlines in ROSES-22 &amp; ROSES-23)</a:t>
            </a:r>
            <a:endParaRPr b="0" i="0" sz="1300" u="none" cap="none" strike="noStrike">
              <a:solidFill>
                <a:schemeClr val="lt1"/>
              </a:solidFill>
              <a:latin typeface="Arial"/>
              <a:ea typeface="Arial"/>
              <a:cs typeface="Arial"/>
              <a:sym typeface="Arial"/>
            </a:endParaRPr>
          </a:p>
        </p:txBody>
      </p:sp>
      <p:sp>
        <p:nvSpPr>
          <p:cNvPr id="2753" name="Google Shape;2753;p17"/>
          <p:cNvSpPr txBox="1"/>
          <p:nvPr/>
        </p:nvSpPr>
        <p:spPr>
          <a:xfrm>
            <a:off x="6169750" y="1479950"/>
            <a:ext cx="26715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Supplemental award to encourage the conversion of legacy software to open source. (Rolling deadline in ROSES-22; ROSES-23 dates TBD)</a:t>
            </a:r>
            <a:endParaRPr b="0" i="0" sz="1700" u="none" cap="none" strike="noStrike">
              <a:solidFill>
                <a:schemeClr val="lt1"/>
              </a:solidFill>
              <a:latin typeface="Arial"/>
              <a:ea typeface="Arial"/>
              <a:cs typeface="Arial"/>
              <a:sym typeface="Arial"/>
            </a:endParaRPr>
          </a:p>
        </p:txBody>
      </p:sp>
      <p:sp>
        <p:nvSpPr>
          <p:cNvPr id="2754" name="Google Shape;2754;p17"/>
          <p:cNvSpPr txBox="1"/>
          <p:nvPr/>
        </p:nvSpPr>
        <p:spPr>
          <a:xfrm>
            <a:off x="6169700" y="3669250"/>
            <a:ext cx="26715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300"/>
              <a:buFont typeface="Arial"/>
              <a:buNone/>
            </a:pPr>
            <a:r>
              <a:rPr b="0" i="0" lang="en" sz="1300" u="none" cap="none" strike="noStrike">
                <a:solidFill>
                  <a:schemeClr val="lt1"/>
                </a:solidFill>
                <a:latin typeface="Arial"/>
                <a:ea typeface="Arial"/>
                <a:cs typeface="Arial"/>
                <a:sym typeface="Arial"/>
              </a:rPr>
              <a:t>Supplemental support to existing awards for usage of scientific platforms. Budget TBD.</a:t>
            </a:r>
            <a:r>
              <a:rPr b="0" i="0" lang="en" sz="1600" u="none" cap="none" strike="noStrike">
                <a:solidFill>
                  <a:schemeClr val="lt1"/>
                </a:solidFill>
                <a:latin typeface="Arial"/>
                <a:ea typeface="Arial"/>
                <a:cs typeface="Arial"/>
                <a:sym typeface="Arial"/>
              </a:rPr>
              <a:t> </a:t>
            </a:r>
            <a:r>
              <a:rPr b="0" i="0" lang="en" sz="1300" u="none" cap="none" strike="noStrike">
                <a:solidFill>
                  <a:schemeClr val="lt1"/>
                </a:solidFill>
                <a:latin typeface="Arial"/>
                <a:ea typeface="Arial"/>
                <a:cs typeface="Arial"/>
                <a:sym typeface="Arial"/>
              </a:rPr>
              <a:t>(ROSES-23 dates TBD)</a:t>
            </a:r>
            <a:endParaRPr b="0" i="0" sz="1300" u="none" cap="none" strike="noStrike">
              <a:solidFill>
                <a:schemeClr val="lt1"/>
              </a:solidFill>
              <a:latin typeface="Arial"/>
              <a:ea typeface="Arial"/>
              <a:cs typeface="Arial"/>
              <a:sym typeface="Arial"/>
            </a:endParaRPr>
          </a:p>
        </p:txBody>
      </p:sp>
      <p:sp>
        <p:nvSpPr>
          <p:cNvPr id="2755" name="Google Shape;2755;p17"/>
          <p:cNvSpPr/>
          <p:nvPr/>
        </p:nvSpPr>
        <p:spPr>
          <a:xfrm>
            <a:off x="378500" y="937850"/>
            <a:ext cx="2671500" cy="4812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p17"/>
          <p:cNvSpPr txBox="1"/>
          <p:nvPr/>
        </p:nvSpPr>
        <p:spPr>
          <a:xfrm>
            <a:off x="378500" y="850150"/>
            <a:ext cx="2671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400"/>
              <a:buFont typeface="Arial"/>
              <a:buNone/>
            </a:pPr>
            <a:r>
              <a:rPr b="1" i="0" lang="en" sz="1400" u="sng" cap="none" strike="noStrike">
                <a:solidFill>
                  <a:schemeClr val="lt1"/>
                </a:solidFill>
                <a:latin typeface="Arial"/>
                <a:ea typeface="Arial"/>
                <a:cs typeface="Arial"/>
                <a:sym typeface="Arial"/>
                <a:hlinkClick r:id="rId3">
                  <a:extLst>
                    <a:ext uri="{A12FA001-AC4F-418D-AE19-62706E023703}">
                      <ahyp:hlinkClr val="tx"/>
                    </a:ext>
                  </a:extLst>
                </a:hlinkClick>
              </a:rPr>
              <a:t>F.2</a:t>
            </a:r>
            <a:r>
              <a:rPr b="1" i="0" lang="en" sz="1200" u="none" cap="none" strike="noStrike">
                <a:solidFill>
                  <a:schemeClr val="lt1"/>
                </a:solidFill>
                <a:latin typeface="Arial"/>
                <a:ea typeface="Arial"/>
                <a:cs typeface="Arial"/>
                <a:sym typeface="Arial"/>
              </a:rPr>
              <a:t> </a:t>
            </a:r>
            <a:r>
              <a:rPr b="1" i="0" lang="en" sz="1400" u="none" cap="none" strike="noStrike">
                <a:solidFill>
                  <a:schemeClr val="lt1"/>
                </a:solidFill>
                <a:latin typeface="Arial"/>
                <a:ea typeface="Arial"/>
                <a:cs typeface="Arial"/>
                <a:sym typeface="Arial"/>
              </a:rPr>
              <a:t> Topical Workshops, Symposia, and Conferences</a:t>
            </a:r>
            <a:endParaRPr b="1" i="0" sz="1400" u="none" cap="none" strike="noStrike">
              <a:solidFill>
                <a:schemeClr val="lt1"/>
              </a:solidFill>
              <a:latin typeface="Arial"/>
              <a:ea typeface="Arial"/>
              <a:cs typeface="Arial"/>
              <a:sym typeface="Arial"/>
            </a:endParaRPr>
          </a:p>
        </p:txBody>
      </p:sp>
      <p:sp>
        <p:nvSpPr>
          <p:cNvPr id="2757" name="Google Shape;2757;p17"/>
          <p:cNvSpPr/>
          <p:nvPr/>
        </p:nvSpPr>
        <p:spPr>
          <a:xfrm>
            <a:off x="3274100" y="937850"/>
            <a:ext cx="2671500" cy="4812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p17"/>
          <p:cNvSpPr/>
          <p:nvPr/>
        </p:nvSpPr>
        <p:spPr>
          <a:xfrm>
            <a:off x="6169700" y="937850"/>
            <a:ext cx="2671500" cy="4812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p17"/>
          <p:cNvSpPr/>
          <p:nvPr/>
        </p:nvSpPr>
        <p:spPr>
          <a:xfrm>
            <a:off x="378525" y="3081700"/>
            <a:ext cx="2671500" cy="4812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0" name="Google Shape;2760;p17"/>
          <p:cNvSpPr/>
          <p:nvPr/>
        </p:nvSpPr>
        <p:spPr>
          <a:xfrm>
            <a:off x="3274088" y="3081700"/>
            <a:ext cx="2671500" cy="4812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p17"/>
          <p:cNvSpPr/>
          <p:nvPr/>
        </p:nvSpPr>
        <p:spPr>
          <a:xfrm>
            <a:off x="6169675" y="3081700"/>
            <a:ext cx="2671500" cy="481200"/>
          </a:xfrm>
          <a:prstGeom prst="rect">
            <a:avLst/>
          </a:prstGeom>
          <a:solidFill>
            <a:srgbClr val="7890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p17"/>
          <p:cNvSpPr txBox="1"/>
          <p:nvPr/>
        </p:nvSpPr>
        <p:spPr>
          <a:xfrm>
            <a:off x="378525" y="3005500"/>
            <a:ext cx="2671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400"/>
              <a:buFont typeface="Arial"/>
              <a:buNone/>
            </a:pPr>
            <a:r>
              <a:rPr b="1" i="0" lang="en" sz="1400" u="sng" cap="none" strike="noStrike">
                <a:solidFill>
                  <a:schemeClr val="lt1"/>
                </a:solidFill>
                <a:latin typeface="Arial"/>
                <a:ea typeface="Arial"/>
                <a:cs typeface="Arial"/>
                <a:sym typeface="Arial"/>
                <a:hlinkClick r:id="rId4">
                  <a:extLst>
                    <a:ext uri="{A12FA001-AC4F-418D-AE19-62706E023703}">
                      <ahyp:hlinkClr val="tx"/>
                    </a:ext>
                  </a:extLst>
                </a:hlinkClick>
              </a:rPr>
              <a:t>F.14</a:t>
            </a:r>
            <a:r>
              <a:rPr b="1" i="0" lang="en" sz="1400" u="none" cap="none" strike="noStrike">
                <a:solidFill>
                  <a:schemeClr val="lt1"/>
                </a:solidFill>
                <a:latin typeface="Arial"/>
                <a:ea typeface="Arial"/>
                <a:cs typeface="Arial"/>
                <a:sym typeface="Arial"/>
              </a:rPr>
              <a:t> Transform to Open Science Training</a:t>
            </a:r>
            <a:endParaRPr b="1" i="0" sz="1400" u="none" cap="none" strike="noStrike">
              <a:solidFill>
                <a:srgbClr val="000000"/>
              </a:solidFill>
              <a:latin typeface="Arial"/>
              <a:ea typeface="Arial"/>
              <a:cs typeface="Arial"/>
              <a:sym typeface="Arial"/>
            </a:endParaRPr>
          </a:p>
        </p:txBody>
      </p:sp>
      <p:sp>
        <p:nvSpPr>
          <p:cNvPr id="2763" name="Google Shape;2763;p17"/>
          <p:cNvSpPr txBox="1"/>
          <p:nvPr/>
        </p:nvSpPr>
        <p:spPr>
          <a:xfrm>
            <a:off x="3197925" y="861650"/>
            <a:ext cx="2819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200"/>
              <a:buFont typeface="Arial"/>
              <a:buNone/>
            </a:pPr>
            <a:r>
              <a:rPr b="1" i="0" lang="en" sz="1200" u="sng" cap="none" strike="noStrike">
                <a:solidFill>
                  <a:schemeClr val="lt1"/>
                </a:solidFill>
                <a:latin typeface="Arial"/>
                <a:ea typeface="Arial"/>
                <a:cs typeface="Arial"/>
                <a:sym typeface="Arial"/>
                <a:hlinkClick r:id="rId5">
                  <a:extLst>
                    <a:ext uri="{A12FA001-AC4F-418D-AE19-62706E023703}">
                      <ahyp:hlinkClr val="tx"/>
                    </a:ext>
                  </a:extLst>
                </a:hlinkClick>
              </a:rPr>
              <a:t>F.7</a:t>
            </a:r>
            <a:r>
              <a:rPr b="1" i="0" lang="en" sz="1300" u="none" cap="none" strike="noStrike">
                <a:solidFill>
                  <a:schemeClr val="lt1"/>
                </a:solidFill>
                <a:latin typeface="Arial"/>
                <a:ea typeface="Arial"/>
                <a:cs typeface="Arial"/>
                <a:sym typeface="Arial"/>
              </a:rPr>
              <a:t> Support for Open Source Tools, Frameworks, and Libraries</a:t>
            </a:r>
            <a:endParaRPr b="1" i="0" sz="1300" u="none" cap="none" strike="noStrike">
              <a:solidFill>
                <a:srgbClr val="000000"/>
              </a:solidFill>
              <a:latin typeface="Arial"/>
              <a:ea typeface="Arial"/>
              <a:cs typeface="Arial"/>
              <a:sym typeface="Arial"/>
            </a:endParaRPr>
          </a:p>
        </p:txBody>
      </p:sp>
      <p:sp>
        <p:nvSpPr>
          <p:cNvPr id="2764" name="Google Shape;2764;p17"/>
          <p:cNvSpPr txBox="1"/>
          <p:nvPr/>
        </p:nvSpPr>
        <p:spPr>
          <a:xfrm>
            <a:off x="3274125" y="3005500"/>
            <a:ext cx="2727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400"/>
              <a:buFont typeface="Arial"/>
              <a:buNone/>
            </a:pPr>
            <a:r>
              <a:rPr b="1" i="0" lang="en" sz="1400" u="sng" cap="none" strike="noStrike">
                <a:solidFill>
                  <a:schemeClr val="lt1"/>
                </a:solidFill>
                <a:latin typeface="Arial"/>
                <a:ea typeface="Arial"/>
                <a:cs typeface="Arial"/>
                <a:sym typeface="Arial"/>
                <a:hlinkClick r:id="rId6">
                  <a:extLst>
                    <a:ext uri="{A12FA001-AC4F-418D-AE19-62706E023703}">
                      <ahyp:hlinkClr val="tx"/>
                    </a:ext>
                  </a:extLst>
                </a:hlinkClick>
              </a:rPr>
              <a:t>F.15</a:t>
            </a:r>
            <a:r>
              <a:rPr b="1" i="0" lang="en" sz="1400" u="none" cap="none" strike="noStrike">
                <a:solidFill>
                  <a:schemeClr val="lt1"/>
                </a:solidFill>
                <a:latin typeface="Arial"/>
                <a:ea typeface="Arial"/>
                <a:cs typeface="Arial"/>
                <a:sym typeface="Arial"/>
              </a:rPr>
              <a:t> High Priority Open-Source Science</a:t>
            </a:r>
            <a:endParaRPr b="1" i="0" sz="1400" u="none" cap="none" strike="noStrike">
              <a:solidFill>
                <a:srgbClr val="000000"/>
              </a:solidFill>
              <a:latin typeface="Arial"/>
              <a:ea typeface="Arial"/>
              <a:cs typeface="Arial"/>
              <a:sym typeface="Arial"/>
            </a:endParaRPr>
          </a:p>
        </p:txBody>
      </p:sp>
      <p:sp>
        <p:nvSpPr>
          <p:cNvPr id="2765" name="Google Shape;2765;p17"/>
          <p:cNvSpPr txBox="1"/>
          <p:nvPr/>
        </p:nvSpPr>
        <p:spPr>
          <a:xfrm>
            <a:off x="6093525" y="873250"/>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400"/>
              <a:buFont typeface="Arial"/>
              <a:buNone/>
            </a:pPr>
            <a:r>
              <a:rPr b="1" i="0" lang="en" sz="1400" u="sng" cap="none" strike="noStrike">
                <a:solidFill>
                  <a:schemeClr val="lt1"/>
                </a:solidFill>
                <a:latin typeface="Arial"/>
                <a:ea typeface="Arial"/>
                <a:cs typeface="Arial"/>
                <a:sym typeface="Arial"/>
                <a:hlinkClick r:id="rId7">
                  <a:extLst>
                    <a:ext uri="{A12FA001-AC4F-418D-AE19-62706E023703}">
                      <ahyp:hlinkClr val="tx"/>
                    </a:ext>
                  </a:extLst>
                </a:hlinkClick>
              </a:rPr>
              <a:t>F.8</a:t>
            </a:r>
            <a:r>
              <a:rPr b="1" i="0" lang="en" sz="1400" u="none" cap="none" strike="noStrike">
                <a:solidFill>
                  <a:schemeClr val="lt1"/>
                </a:solidFill>
                <a:latin typeface="Arial"/>
                <a:ea typeface="Arial"/>
                <a:cs typeface="Arial"/>
                <a:sym typeface="Arial"/>
              </a:rPr>
              <a:t>  Supplemental Open Source Science Awards</a:t>
            </a:r>
            <a:endParaRPr b="1" i="0" sz="1400" u="none" cap="none" strike="noStrike">
              <a:solidFill>
                <a:srgbClr val="000000"/>
              </a:solidFill>
              <a:latin typeface="Arial"/>
              <a:ea typeface="Arial"/>
              <a:cs typeface="Arial"/>
              <a:sym typeface="Arial"/>
            </a:endParaRPr>
          </a:p>
        </p:txBody>
      </p:sp>
      <p:sp>
        <p:nvSpPr>
          <p:cNvPr id="2766" name="Google Shape;2766;p17"/>
          <p:cNvSpPr txBox="1"/>
          <p:nvPr/>
        </p:nvSpPr>
        <p:spPr>
          <a:xfrm>
            <a:off x="6169725" y="3014500"/>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800"/>
              </a:spcBef>
              <a:spcAft>
                <a:spcPts val="0"/>
              </a:spcAft>
              <a:buClr>
                <a:srgbClr val="000000"/>
              </a:buClr>
              <a:buSzPts val="1400"/>
              <a:buFont typeface="Arial"/>
              <a:buNone/>
            </a:pPr>
            <a:r>
              <a:rPr b="1" i="0" lang="en" sz="1400" u="sng" cap="none" strike="noStrike">
                <a:solidFill>
                  <a:schemeClr val="lt1"/>
                </a:solidFill>
                <a:latin typeface="Arial"/>
                <a:ea typeface="Arial"/>
                <a:cs typeface="Arial"/>
                <a:sym typeface="Arial"/>
                <a:hlinkClick r:id="rId8">
                  <a:extLst>
                    <a:ext uri="{A12FA001-AC4F-418D-AE19-62706E023703}">
                      <ahyp:hlinkClr val="tx"/>
                    </a:ext>
                  </a:extLst>
                </a:hlinkClick>
              </a:rPr>
              <a:t>F.16</a:t>
            </a:r>
            <a:r>
              <a:rPr b="1" i="0" lang="en" sz="1400" u="none" cap="none" strike="noStrike">
                <a:solidFill>
                  <a:schemeClr val="lt1"/>
                </a:solidFill>
                <a:latin typeface="Arial"/>
                <a:ea typeface="Arial"/>
                <a:cs typeface="Arial"/>
                <a:sym typeface="Arial"/>
              </a:rPr>
              <a:t> Supplement for Software Platforms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1" name="Shape 2771"/>
        <p:cNvGrpSpPr/>
        <p:nvPr/>
      </p:nvGrpSpPr>
      <p:grpSpPr>
        <a:xfrm>
          <a:off x="0" y="0"/>
          <a:ext cx="0" cy="0"/>
          <a:chOff x="0" y="0"/>
          <a:chExt cx="0" cy="0"/>
        </a:xfrm>
      </p:grpSpPr>
      <p:sp>
        <p:nvSpPr>
          <p:cNvPr id="2772" name="Google Shape;2772;p23"/>
          <p:cNvSpPr txBox="1"/>
          <p:nvPr>
            <p:ph idx="2" type="body"/>
          </p:nvPr>
        </p:nvSpPr>
        <p:spPr>
          <a:xfrm>
            <a:off x="-2" y="0"/>
            <a:ext cx="3140100" cy="284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400"/>
              <a:t>NASA’s Open-Source Science Initiative</a:t>
            </a:r>
            <a:endParaRPr sz="1400"/>
          </a:p>
        </p:txBody>
      </p:sp>
      <p:sp>
        <p:nvSpPr>
          <p:cNvPr id="2773" name="Google Shape;2773;p23"/>
          <p:cNvSpPr txBox="1"/>
          <p:nvPr>
            <p:ph type="title"/>
          </p:nvPr>
        </p:nvSpPr>
        <p:spPr>
          <a:xfrm>
            <a:off x="27275" y="397925"/>
            <a:ext cx="8672400" cy="544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700"/>
              <a:buNone/>
            </a:pPr>
            <a:r>
              <a:rPr b="1" lang="en" sz="2300">
                <a:latin typeface="Open Sans"/>
                <a:ea typeface="Open Sans"/>
                <a:cs typeface="Open Sans"/>
                <a:sym typeface="Open Sans"/>
              </a:rPr>
              <a:t>Core Data and Computing Services Program Engagement</a:t>
            </a:r>
            <a:endParaRPr b="1" sz="2300">
              <a:latin typeface="Open Sans"/>
              <a:ea typeface="Open Sans"/>
              <a:cs typeface="Open Sans"/>
              <a:sym typeface="Open Sans"/>
            </a:endParaRPr>
          </a:p>
        </p:txBody>
      </p:sp>
      <p:sp>
        <p:nvSpPr>
          <p:cNvPr id="2774" name="Google Shape;2774;p23"/>
          <p:cNvSpPr txBox="1"/>
          <p:nvPr/>
        </p:nvSpPr>
        <p:spPr>
          <a:xfrm>
            <a:off x="81700" y="952225"/>
            <a:ext cx="8672400" cy="4323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chemeClr val="lt1"/>
                </a:solidFill>
                <a:latin typeface="Open Sans"/>
                <a:ea typeface="Open Sans"/>
                <a:cs typeface="Open Sans"/>
                <a:sym typeface="Open Sans"/>
              </a:rPr>
              <a:t>Community Engagement </a:t>
            </a:r>
            <a:endParaRPr b="1" i="0" sz="16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120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RFI: “Scientific Data and Computing Architecture to Support Open Science”</a:t>
            </a:r>
            <a:r>
              <a:rPr b="1" i="0" lang="en" sz="1400" u="none" cap="none" strike="noStrike">
                <a:solidFill>
                  <a:schemeClr val="lt1"/>
                </a:solidFill>
                <a:latin typeface="Open Sans"/>
                <a:ea typeface="Open Sans"/>
                <a:cs typeface="Open Sans"/>
                <a:sym typeface="Open Sans"/>
              </a:rPr>
              <a:t> </a:t>
            </a:r>
            <a:r>
              <a:rPr b="0" i="0" lang="en" sz="1400" u="none" cap="none" strike="noStrike">
                <a:solidFill>
                  <a:schemeClr val="lt1"/>
                </a:solidFill>
                <a:latin typeface="Open Sans"/>
                <a:ea typeface="Open Sans"/>
                <a:cs typeface="Open Sans"/>
                <a:sym typeface="Open Sans"/>
              </a:rPr>
              <a:t>released January 5 2023, closed Feb 21 2023; 75 responses received (internal and external), final report in progress</a:t>
            </a:r>
            <a:endParaRPr b="0" i="0" sz="14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Public Virtual Town Hall for RFI: Scientific Data and Computing Architecture</a:t>
            </a:r>
            <a:r>
              <a:rPr b="1" i="0" lang="en" sz="1400" u="none" cap="none" strike="noStrike">
                <a:solidFill>
                  <a:schemeClr val="lt1"/>
                </a:solidFill>
                <a:latin typeface="Open Sans"/>
                <a:ea typeface="Open Sans"/>
                <a:cs typeface="Open Sans"/>
                <a:sym typeface="Open Sans"/>
              </a:rPr>
              <a:t> </a:t>
            </a:r>
            <a:r>
              <a:rPr b="0" i="0" lang="en" sz="1400" u="none" cap="none" strike="noStrike">
                <a:solidFill>
                  <a:schemeClr val="lt1"/>
                </a:solidFill>
                <a:latin typeface="Open Sans"/>
                <a:ea typeface="Open Sans"/>
                <a:cs typeface="Open Sans"/>
                <a:sym typeface="Open Sans"/>
              </a:rPr>
              <a:t>(January 16, 2023)</a:t>
            </a:r>
            <a:endParaRPr b="0" i="0" sz="14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17 Open Workshops</a:t>
            </a:r>
            <a:r>
              <a:rPr b="0" i="0" lang="en" sz="1400" u="none" cap="none" strike="noStrike">
                <a:solidFill>
                  <a:schemeClr val="lt1"/>
                </a:solidFill>
                <a:latin typeface="Open Sans"/>
                <a:ea typeface="Open Sans"/>
                <a:cs typeface="Open Sans"/>
                <a:sym typeface="Open Sans"/>
              </a:rPr>
              <a:t> (Fall 2022) that included talks from relevant internal and external organizations</a:t>
            </a:r>
            <a:endParaRPr b="0" i="0" sz="14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2-day SMD User Needs Open Workshop</a:t>
            </a:r>
            <a:r>
              <a:rPr b="1" i="0" lang="en" sz="1400" u="none" cap="none" strike="noStrike">
                <a:solidFill>
                  <a:schemeClr val="lt1"/>
                </a:solidFill>
                <a:latin typeface="Open Sans"/>
                <a:ea typeface="Open Sans"/>
                <a:cs typeface="Open Sans"/>
                <a:sym typeface="Open Sans"/>
              </a:rPr>
              <a:t> </a:t>
            </a:r>
            <a:r>
              <a:rPr b="0" i="0" lang="en" sz="1400" u="none" cap="none" strike="noStrike">
                <a:solidFill>
                  <a:schemeClr val="lt1"/>
                </a:solidFill>
                <a:latin typeface="Open Sans"/>
                <a:ea typeface="Open Sans"/>
                <a:cs typeface="Open Sans"/>
                <a:sym typeface="Open Sans"/>
              </a:rPr>
              <a:t>(Oct 12-13 2022, hybrid at GSFC) </a:t>
            </a:r>
            <a:endParaRPr b="0" i="0" sz="1400" u="none" cap="none" strike="noStrike">
              <a:solidFill>
                <a:schemeClr val="lt1"/>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600"/>
              <a:buFont typeface="Arial"/>
              <a:buNone/>
            </a:pPr>
            <a:r>
              <a:rPr b="1" i="0" lang="en" sz="1600" u="none" cap="none" strike="noStrike">
                <a:solidFill>
                  <a:schemeClr val="lt1"/>
                </a:solidFill>
                <a:latin typeface="Open Sans"/>
                <a:ea typeface="Open Sans"/>
                <a:cs typeface="Open Sans"/>
                <a:sym typeface="Open Sans"/>
              </a:rPr>
              <a:t>Division Engagement</a:t>
            </a:r>
            <a:endParaRPr b="1" i="0" sz="16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120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4 Technical Interchange Meetings (TIMs)</a:t>
            </a:r>
            <a:r>
              <a:rPr b="0" i="0" lang="en" sz="1400" u="none" cap="none" strike="noStrike">
                <a:solidFill>
                  <a:schemeClr val="lt1"/>
                </a:solidFill>
                <a:latin typeface="Open Sans"/>
                <a:ea typeface="Open Sans"/>
                <a:cs typeface="Open Sans"/>
                <a:sym typeface="Open Sans"/>
              </a:rPr>
              <a:t> held with Division archives (BPS, HPD, APD, and PSD) to gather specialized Division needs</a:t>
            </a:r>
            <a:endParaRPr b="0" i="0" sz="14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Bi-weekly Study Steering Committee meetings</a:t>
            </a:r>
            <a:r>
              <a:rPr b="0" i="0" lang="en" sz="1400" u="none" cap="none" strike="noStrike">
                <a:solidFill>
                  <a:schemeClr val="lt1"/>
                </a:solidFill>
                <a:latin typeface="Open Sans"/>
                <a:ea typeface="Open Sans"/>
                <a:cs typeface="Open Sans"/>
                <a:sym typeface="Open Sans"/>
              </a:rPr>
              <a:t> held with Division representatives (Fall 2022)</a:t>
            </a:r>
            <a:endParaRPr b="0" i="0" sz="1400" u="none" cap="none" strike="noStrike">
              <a:solidFill>
                <a:schemeClr val="lt1"/>
              </a:solidFill>
              <a:latin typeface="Open Sans"/>
              <a:ea typeface="Open Sans"/>
              <a:cs typeface="Open Sans"/>
              <a:sym typeface="Open Sans"/>
            </a:endParaRPr>
          </a:p>
          <a:p>
            <a:pPr indent="-317500" lvl="0" marL="457200" marR="0" rtl="0" algn="l">
              <a:lnSpc>
                <a:spcPct val="115000"/>
              </a:lnSpc>
              <a:spcBef>
                <a:spcPts val="0"/>
              </a:spcBef>
              <a:spcAft>
                <a:spcPts val="0"/>
              </a:spcAft>
              <a:buClr>
                <a:schemeClr val="lt1"/>
              </a:buClr>
              <a:buSzPts val="1400"/>
              <a:buFont typeface="Open Sans"/>
              <a:buChar char="●"/>
            </a:pPr>
            <a:r>
              <a:rPr b="0" i="0" lang="en" sz="1400" u="none" cap="none" strike="noStrike">
                <a:solidFill>
                  <a:schemeClr val="lt1"/>
                </a:solidFill>
                <a:latin typeface="Open Sans SemiBold"/>
                <a:ea typeface="Open Sans SemiBold"/>
                <a:cs typeface="Open Sans SemiBold"/>
                <a:sym typeface="Open Sans SemiBold"/>
              </a:rPr>
              <a:t>Regular briefings to OSSIC and SMaC</a:t>
            </a:r>
            <a:r>
              <a:rPr b="0" i="0" lang="en" sz="1400" u="none" cap="none" strike="noStrike">
                <a:solidFill>
                  <a:schemeClr val="lt1"/>
                </a:solidFill>
                <a:latin typeface="Open Sans"/>
                <a:ea typeface="Open Sans"/>
                <a:cs typeface="Open Sans"/>
                <a:sym typeface="Open Sans"/>
              </a:rPr>
              <a:t> on Study and Core Data and Computing Services development activities</a:t>
            </a:r>
            <a:endParaRPr b="0" i="0" sz="1400" u="none" cap="none" strike="noStrike">
              <a:solidFill>
                <a:schemeClr val="lt1"/>
              </a:solidFill>
              <a:latin typeface="Open Sans"/>
              <a:ea typeface="Open Sans"/>
              <a:cs typeface="Open Sans"/>
              <a:sym typeface="Open Sans"/>
            </a:endParaRPr>
          </a:p>
        </p:txBody>
      </p:sp>
      <p:cxnSp>
        <p:nvCxnSpPr>
          <p:cNvPr id="2775" name="Google Shape;2775;p23"/>
          <p:cNvCxnSpPr/>
          <p:nvPr/>
        </p:nvCxnSpPr>
        <p:spPr>
          <a:xfrm>
            <a:off x="117820" y="904115"/>
            <a:ext cx="7089600" cy="10500"/>
          </a:xfrm>
          <a:prstGeom prst="straightConnector1">
            <a:avLst/>
          </a:prstGeom>
          <a:noFill/>
          <a:ln cap="flat" cmpd="sng" w="28575">
            <a:solidFill>
              <a:srgbClr val="B096CB"/>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9" name="Shape 2779"/>
        <p:cNvGrpSpPr/>
        <p:nvPr/>
      </p:nvGrpSpPr>
      <p:grpSpPr>
        <a:xfrm>
          <a:off x="0" y="0"/>
          <a:ext cx="0" cy="0"/>
          <a:chOff x="0" y="0"/>
          <a:chExt cx="0" cy="0"/>
        </a:xfrm>
      </p:grpSpPr>
      <p:sp>
        <p:nvSpPr>
          <p:cNvPr id="2780" name="Google Shape;2780;g25196916e83_0_432"/>
          <p:cNvSpPr/>
          <p:nvPr/>
        </p:nvSpPr>
        <p:spPr>
          <a:xfrm>
            <a:off x="1072300" y="2983481"/>
            <a:ext cx="1434350" cy="2001750"/>
          </a:xfrm>
          <a:prstGeom prst="flowChartOffpage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g25196916e83_0_432"/>
          <p:cNvSpPr/>
          <p:nvPr/>
        </p:nvSpPr>
        <p:spPr>
          <a:xfrm>
            <a:off x="2784894" y="2995263"/>
            <a:ext cx="1434350" cy="2001750"/>
          </a:xfrm>
          <a:prstGeom prst="flowChartOffpage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g25196916e83_0_432"/>
          <p:cNvSpPr/>
          <p:nvPr/>
        </p:nvSpPr>
        <p:spPr>
          <a:xfrm>
            <a:off x="4497488" y="3007044"/>
            <a:ext cx="1434350" cy="2001750"/>
          </a:xfrm>
          <a:prstGeom prst="flowChartOffpage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g25196916e83_0_432"/>
          <p:cNvSpPr/>
          <p:nvPr/>
        </p:nvSpPr>
        <p:spPr>
          <a:xfrm>
            <a:off x="6210081" y="3018825"/>
            <a:ext cx="1434350" cy="2001750"/>
          </a:xfrm>
          <a:prstGeom prst="flowChartOffpage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g25196916e83_0_432"/>
          <p:cNvSpPr txBox="1"/>
          <p:nvPr>
            <p:ph idx="2" type="body"/>
          </p:nvPr>
        </p:nvSpPr>
        <p:spPr>
          <a:xfrm>
            <a:off x="0" y="0"/>
            <a:ext cx="3754500" cy="3000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800"/>
              </a:spcBef>
              <a:spcAft>
                <a:spcPts val="0"/>
              </a:spcAft>
              <a:buSzPts val="1200"/>
              <a:buNone/>
            </a:pPr>
            <a:r>
              <a:rPr lang="en" sz="1500">
                <a:latin typeface="Arial"/>
                <a:ea typeface="Arial"/>
                <a:cs typeface="Arial"/>
                <a:sym typeface="Arial"/>
              </a:rPr>
              <a:t>NASA’s Open-Source Science Initiative</a:t>
            </a:r>
            <a:endParaRPr sz="1500">
              <a:latin typeface="Arial"/>
              <a:ea typeface="Arial"/>
              <a:cs typeface="Arial"/>
              <a:sym typeface="Arial"/>
            </a:endParaRPr>
          </a:p>
        </p:txBody>
      </p:sp>
      <p:sp>
        <p:nvSpPr>
          <p:cNvPr id="2785" name="Google Shape;2785;g25196916e83_0_432"/>
          <p:cNvSpPr txBox="1"/>
          <p:nvPr>
            <p:ph type="title"/>
          </p:nvPr>
        </p:nvSpPr>
        <p:spPr>
          <a:xfrm>
            <a:off x="7" y="469790"/>
            <a:ext cx="7795200" cy="4572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SzPts val="2700"/>
              <a:buNone/>
            </a:pPr>
            <a:r>
              <a:rPr b="1" lang="en" sz="2800">
                <a:solidFill>
                  <a:srgbClr val="B096CB"/>
                </a:solidFill>
                <a:latin typeface="Open Sans"/>
                <a:ea typeface="Open Sans"/>
                <a:cs typeface="Open Sans"/>
                <a:sym typeface="Open Sans"/>
              </a:rPr>
              <a:t>TOPS Incentives</a:t>
            </a:r>
            <a:endParaRPr b="1" sz="2800">
              <a:solidFill>
                <a:srgbClr val="B096CB"/>
              </a:solidFill>
              <a:latin typeface="Open Sans"/>
              <a:ea typeface="Open Sans"/>
              <a:cs typeface="Open Sans"/>
              <a:sym typeface="Open Sans"/>
            </a:endParaRPr>
          </a:p>
        </p:txBody>
      </p:sp>
      <p:pic>
        <p:nvPicPr>
          <p:cNvPr id="2786" name="Google Shape;2786;g25196916e83_0_432"/>
          <p:cNvPicPr preferRelativeResize="0"/>
          <p:nvPr/>
        </p:nvPicPr>
        <p:blipFill rotWithShape="1">
          <a:blip r:embed="rId3">
            <a:alphaModFix/>
          </a:blip>
          <a:srcRect b="19591" l="26308" r="26209" t="14510"/>
          <a:stretch/>
        </p:blipFill>
        <p:spPr>
          <a:xfrm>
            <a:off x="7890850" y="75801"/>
            <a:ext cx="1140974" cy="1475493"/>
          </a:xfrm>
          <a:prstGeom prst="rect">
            <a:avLst/>
          </a:prstGeom>
          <a:noFill/>
          <a:ln>
            <a:noFill/>
          </a:ln>
        </p:spPr>
      </p:pic>
      <p:sp>
        <p:nvSpPr>
          <p:cNvPr id="2787" name="Google Shape;2787;g25196916e83_0_432"/>
          <p:cNvSpPr txBox="1"/>
          <p:nvPr/>
        </p:nvSpPr>
        <p:spPr>
          <a:xfrm>
            <a:off x="0" y="871250"/>
            <a:ext cx="9144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0" i="0" lang="en" sz="1900" u="none" cap="none" strike="noStrike">
                <a:solidFill>
                  <a:srgbClr val="FFFFFF"/>
                </a:solidFill>
                <a:latin typeface="Arial"/>
                <a:ea typeface="Arial"/>
                <a:cs typeface="Arial"/>
                <a:sym typeface="Arial"/>
              </a:rPr>
              <a:t>It is important to recognize and incentivize the transition to Open Science </a:t>
            </a:r>
            <a:endParaRPr b="0" i="0" sz="1900" u="none" cap="none" strike="noStrike">
              <a:solidFill>
                <a:srgbClr val="FFFFFF"/>
              </a:solidFill>
              <a:latin typeface="Arial"/>
              <a:ea typeface="Arial"/>
              <a:cs typeface="Arial"/>
              <a:sym typeface="Arial"/>
            </a:endParaRPr>
          </a:p>
        </p:txBody>
      </p:sp>
      <p:sp>
        <p:nvSpPr>
          <p:cNvPr id="2788" name="Google Shape;2788;g25196916e83_0_432"/>
          <p:cNvSpPr/>
          <p:nvPr/>
        </p:nvSpPr>
        <p:spPr>
          <a:xfrm rot="5400539">
            <a:off x="824851" y="1676100"/>
            <a:ext cx="1914000" cy="1538100"/>
          </a:xfrm>
          <a:prstGeom prst="hexagon">
            <a:avLst>
              <a:gd fmla="val 25000" name="adj"/>
              <a:gd fmla="val 115470" name="vf"/>
            </a:avLst>
          </a:prstGeom>
          <a:solidFill>
            <a:srgbClr val="5D42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g25196916e83_0_432"/>
          <p:cNvSpPr txBox="1"/>
          <p:nvPr/>
        </p:nvSpPr>
        <p:spPr>
          <a:xfrm>
            <a:off x="907375" y="2551925"/>
            <a:ext cx="1717500" cy="53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1" i="0" lang="en" sz="2300" u="none" cap="none" strike="noStrike">
                <a:solidFill>
                  <a:srgbClr val="FFFFFF"/>
                </a:solidFill>
                <a:latin typeface="Arial"/>
                <a:ea typeface="Arial"/>
                <a:cs typeface="Arial"/>
                <a:sym typeface="Arial"/>
              </a:rPr>
              <a:t>Awards </a:t>
            </a:r>
            <a:endParaRPr b="1" i="0" sz="1900" u="none" cap="none" strike="noStrike">
              <a:solidFill>
                <a:srgbClr val="FFFFFF"/>
              </a:solidFill>
              <a:latin typeface="Arial"/>
              <a:ea typeface="Arial"/>
              <a:cs typeface="Arial"/>
              <a:sym typeface="Arial"/>
            </a:endParaRPr>
          </a:p>
        </p:txBody>
      </p:sp>
      <p:pic>
        <p:nvPicPr>
          <p:cNvPr id="2790" name="Google Shape;2790;g25196916e83_0_432"/>
          <p:cNvPicPr preferRelativeResize="0"/>
          <p:nvPr/>
        </p:nvPicPr>
        <p:blipFill rotWithShape="1">
          <a:blip r:embed="rId4">
            <a:alphaModFix/>
          </a:blip>
          <a:srcRect b="0" l="0" r="0" t="0"/>
          <a:stretch/>
        </p:blipFill>
        <p:spPr>
          <a:xfrm>
            <a:off x="1210951" y="1637450"/>
            <a:ext cx="1140975" cy="1053250"/>
          </a:xfrm>
          <a:prstGeom prst="rect">
            <a:avLst/>
          </a:prstGeom>
          <a:noFill/>
          <a:ln>
            <a:noFill/>
          </a:ln>
        </p:spPr>
      </p:pic>
      <p:sp>
        <p:nvSpPr>
          <p:cNvPr id="2791" name="Google Shape;2791;g25196916e83_0_432"/>
          <p:cNvSpPr/>
          <p:nvPr/>
        </p:nvSpPr>
        <p:spPr>
          <a:xfrm rot="5400539">
            <a:off x="2539351" y="1695150"/>
            <a:ext cx="1914000" cy="1538100"/>
          </a:xfrm>
          <a:prstGeom prst="hexagon">
            <a:avLst>
              <a:gd fmla="val 25000" name="adj"/>
              <a:gd fmla="val 115470" name="vf"/>
            </a:avLst>
          </a:prstGeom>
          <a:solidFill>
            <a:srgbClr val="5D42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g25196916e83_0_432"/>
          <p:cNvSpPr txBox="1"/>
          <p:nvPr/>
        </p:nvSpPr>
        <p:spPr>
          <a:xfrm>
            <a:off x="2528704" y="2575025"/>
            <a:ext cx="1935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Arial"/>
                <a:ea typeface="Arial"/>
                <a:cs typeface="Arial"/>
                <a:sym typeface="Arial"/>
              </a:rPr>
              <a:t>Badges</a:t>
            </a:r>
            <a:endParaRPr b="1" i="0" sz="1600" u="none" cap="none" strike="noStrike">
              <a:solidFill>
                <a:srgbClr val="FFFFFF"/>
              </a:solidFill>
              <a:latin typeface="Arial"/>
              <a:ea typeface="Arial"/>
              <a:cs typeface="Arial"/>
              <a:sym typeface="Arial"/>
            </a:endParaRPr>
          </a:p>
        </p:txBody>
      </p:sp>
      <p:pic>
        <p:nvPicPr>
          <p:cNvPr id="2793" name="Google Shape;2793;g25196916e83_0_432"/>
          <p:cNvPicPr preferRelativeResize="0"/>
          <p:nvPr/>
        </p:nvPicPr>
        <p:blipFill rotWithShape="1">
          <a:blip r:embed="rId5">
            <a:alphaModFix/>
          </a:blip>
          <a:srcRect b="0" l="0" r="0" t="0"/>
          <a:stretch/>
        </p:blipFill>
        <p:spPr>
          <a:xfrm>
            <a:off x="2962763" y="1693275"/>
            <a:ext cx="1140975" cy="1017810"/>
          </a:xfrm>
          <a:prstGeom prst="rect">
            <a:avLst/>
          </a:prstGeom>
          <a:noFill/>
          <a:ln>
            <a:noFill/>
          </a:ln>
        </p:spPr>
      </p:pic>
      <p:pic>
        <p:nvPicPr>
          <p:cNvPr id="2794" name="Google Shape;2794;g25196916e83_0_432"/>
          <p:cNvPicPr preferRelativeResize="0"/>
          <p:nvPr/>
        </p:nvPicPr>
        <p:blipFill rotWithShape="1">
          <a:blip r:embed="rId3">
            <a:alphaModFix/>
          </a:blip>
          <a:srcRect b="19591" l="26308" r="26209" t="14510"/>
          <a:stretch/>
        </p:blipFill>
        <p:spPr>
          <a:xfrm>
            <a:off x="3413737" y="2225587"/>
            <a:ext cx="168774" cy="218275"/>
          </a:xfrm>
          <a:prstGeom prst="rect">
            <a:avLst/>
          </a:prstGeom>
          <a:noFill/>
          <a:ln>
            <a:noFill/>
          </a:ln>
        </p:spPr>
      </p:pic>
      <p:sp>
        <p:nvSpPr>
          <p:cNvPr id="2795" name="Google Shape;2795;g25196916e83_0_432"/>
          <p:cNvSpPr/>
          <p:nvPr/>
        </p:nvSpPr>
        <p:spPr>
          <a:xfrm rot="5400539">
            <a:off x="5968351" y="1733250"/>
            <a:ext cx="1914000" cy="1538100"/>
          </a:xfrm>
          <a:prstGeom prst="hexagon">
            <a:avLst>
              <a:gd fmla="val 25000" name="adj"/>
              <a:gd fmla="val 115470" name="vf"/>
            </a:avLst>
          </a:prstGeom>
          <a:solidFill>
            <a:srgbClr val="5D42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6" name="Google Shape;2796;g25196916e83_0_432"/>
          <p:cNvSpPr txBox="1"/>
          <p:nvPr/>
        </p:nvSpPr>
        <p:spPr>
          <a:xfrm>
            <a:off x="5957704" y="2582825"/>
            <a:ext cx="19353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Arial"/>
                <a:ea typeface="Arial"/>
                <a:cs typeface="Arial"/>
                <a:sym typeface="Arial"/>
              </a:rPr>
              <a:t>Recognition </a:t>
            </a:r>
            <a:endParaRPr b="1" i="0" sz="1500" u="none" cap="none" strike="noStrike">
              <a:solidFill>
                <a:srgbClr val="FFFFFF"/>
              </a:solidFill>
              <a:latin typeface="Arial"/>
              <a:ea typeface="Arial"/>
              <a:cs typeface="Arial"/>
              <a:sym typeface="Arial"/>
            </a:endParaRPr>
          </a:p>
        </p:txBody>
      </p:sp>
      <p:pic>
        <p:nvPicPr>
          <p:cNvPr id="2797" name="Google Shape;2797;g25196916e83_0_432"/>
          <p:cNvPicPr preferRelativeResize="0"/>
          <p:nvPr/>
        </p:nvPicPr>
        <p:blipFill rotWithShape="1">
          <a:blip r:embed="rId6">
            <a:alphaModFix/>
          </a:blip>
          <a:srcRect b="0" l="0" r="0" t="0"/>
          <a:stretch/>
        </p:blipFill>
        <p:spPr>
          <a:xfrm>
            <a:off x="6471323" y="1675550"/>
            <a:ext cx="992200" cy="1053251"/>
          </a:xfrm>
          <a:prstGeom prst="rect">
            <a:avLst/>
          </a:prstGeom>
          <a:noFill/>
          <a:ln>
            <a:noFill/>
          </a:ln>
        </p:spPr>
      </p:pic>
      <p:sp>
        <p:nvSpPr>
          <p:cNvPr id="2798" name="Google Shape;2798;g25196916e83_0_432"/>
          <p:cNvSpPr/>
          <p:nvPr/>
        </p:nvSpPr>
        <p:spPr>
          <a:xfrm rot="5400539">
            <a:off x="4253851" y="1714200"/>
            <a:ext cx="1914000" cy="1538100"/>
          </a:xfrm>
          <a:prstGeom prst="hexagon">
            <a:avLst>
              <a:gd fmla="val 25000" name="adj"/>
              <a:gd fmla="val 115470" name="vf"/>
            </a:avLst>
          </a:prstGeom>
          <a:solidFill>
            <a:srgbClr val="5D42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g25196916e83_0_432"/>
          <p:cNvSpPr txBox="1"/>
          <p:nvPr/>
        </p:nvSpPr>
        <p:spPr>
          <a:xfrm>
            <a:off x="4235566" y="2439775"/>
            <a:ext cx="19353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Arial"/>
                <a:ea typeface="Arial"/>
                <a:cs typeface="Arial"/>
                <a:sym typeface="Arial"/>
              </a:rPr>
              <a:t>Prizes &amp;</a:t>
            </a:r>
            <a:endParaRPr b="1" i="0" sz="19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Arial"/>
                <a:ea typeface="Arial"/>
                <a:cs typeface="Arial"/>
                <a:sym typeface="Arial"/>
              </a:rPr>
              <a:t>Challenges </a:t>
            </a:r>
            <a:endParaRPr b="1" i="0" sz="1500" u="none" cap="none" strike="noStrike">
              <a:solidFill>
                <a:srgbClr val="FFFFFF"/>
              </a:solidFill>
              <a:latin typeface="Arial"/>
              <a:ea typeface="Arial"/>
              <a:cs typeface="Arial"/>
              <a:sym typeface="Arial"/>
            </a:endParaRPr>
          </a:p>
        </p:txBody>
      </p:sp>
      <p:pic>
        <p:nvPicPr>
          <p:cNvPr id="2800" name="Google Shape;2800;g25196916e83_0_432"/>
          <p:cNvPicPr preferRelativeResize="0"/>
          <p:nvPr/>
        </p:nvPicPr>
        <p:blipFill rotWithShape="1">
          <a:blip r:embed="rId7">
            <a:alphaModFix/>
          </a:blip>
          <a:srcRect b="0" l="0" r="0" t="0"/>
          <a:stretch/>
        </p:blipFill>
        <p:spPr>
          <a:xfrm>
            <a:off x="4790713" y="1693282"/>
            <a:ext cx="931137" cy="857969"/>
          </a:xfrm>
          <a:prstGeom prst="rect">
            <a:avLst/>
          </a:prstGeom>
          <a:noFill/>
          <a:ln>
            <a:noFill/>
          </a:ln>
        </p:spPr>
      </p:pic>
      <p:sp>
        <p:nvSpPr>
          <p:cNvPr id="2801" name="Google Shape;2801;g25196916e83_0_432"/>
          <p:cNvSpPr txBox="1"/>
          <p:nvPr/>
        </p:nvSpPr>
        <p:spPr>
          <a:xfrm>
            <a:off x="2784899" y="3383100"/>
            <a:ext cx="14343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8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Recognize open science skills with digital badges</a:t>
            </a:r>
            <a:endParaRPr b="0" i="0" sz="1400" u="none" cap="none" strike="noStrike">
              <a:solidFill>
                <a:schemeClr val="dk1"/>
              </a:solidFill>
              <a:latin typeface="Arial"/>
              <a:ea typeface="Arial"/>
              <a:cs typeface="Arial"/>
              <a:sym typeface="Arial"/>
            </a:endParaRPr>
          </a:p>
        </p:txBody>
      </p:sp>
      <p:sp>
        <p:nvSpPr>
          <p:cNvPr id="2802" name="Google Shape;2802;g25196916e83_0_432"/>
          <p:cNvSpPr txBox="1"/>
          <p:nvPr/>
        </p:nvSpPr>
        <p:spPr>
          <a:xfrm>
            <a:off x="1070100" y="3383100"/>
            <a:ext cx="14343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8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Create Open Science Awards</a:t>
            </a:r>
            <a:endParaRPr b="0" i="0" sz="1400" u="none" cap="none" strike="noStrike">
              <a:solidFill>
                <a:schemeClr val="dk1"/>
              </a:solidFill>
              <a:latin typeface="Arial"/>
              <a:ea typeface="Arial"/>
              <a:cs typeface="Arial"/>
              <a:sym typeface="Arial"/>
            </a:endParaRPr>
          </a:p>
        </p:txBody>
      </p:sp>
      <p:sp>
        <p:nvSpPr>
          <p:cNvPr id="2803" name="Google Shape;2803;g25196916e83_0_432"/>
          <p:cNvSpPr txBox="1"/>
          <p:nvPr/>
        </p:nvSpPr>
        <p:spPr>
          <a:xfrm>
            <a:off x="4466875" y="3401150"/>
            <a:ext cx="15384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800"/>
              </a:spcBef>
              <a:spcAft>
                <a:spcPts val="0"/>
              </a:spcAft>
              <a:buClr>
                <a:srgbClr val="000000"/>
              </a:buClr>
              <a:buSzPts val="1300"/>
              <a:buFont typeface="Arial"/>
              <a:buNone/>
            </a:pPr>
            <a:r>
              <a:rPr b="0" i="0" lang="en" sz="1300" u="none" cap="none" strike="noStrike">
                <a:solidFill>
                  <a:schemeClr val="dk1"/>
                </a:solidFill>
                <a:latin typeface="Arial"/>
                <a:ea typeface="Arial"/>
                <a:cs typeface="Arial"/>
                <a:sym typeface="Arial"/>
              </a:rPr>
              <a:t>Science competition prizes and challenges that incorporate open science best practices </a:t>
            </a:r>
            <a:endParaRPr b="0" i="0" sz="1300" u="none" cap="none" strike="noStrike">
              <a:solidFill>
                <a:srgbClr val="000000"/>
              </a:solidFill>
              <a:latin typeface="Arial"/>
              <a:ea typeface="Arial"/>
              <a:cs typeface="Arial"/>
              <a:sym typeface="Arial"/>
            </a:endParaRPr>
          </a:p>
        </p:txBody>
      </p:sp>
      <p:sp>
        <p:nvSpPr>
          <p:cNvPr id="2804" name="Google Shape;2804;g25196916e83_0_432"/>
          <p:cNvSpPr txBox="1"/>
          <p:nvPr/>
        </p:nvSpPr>
        <p:spPr>
          <a:xfrm>
            <a:off x="6210100" y="3351550"/>
            <a:ext cx="14343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80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Open science activities recognized in evaluations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0" name="Shape 2070"/>
        <p:cNvGrpSpPr/>
        <p:nvPr/>
      </p:nvGrpSpPr>
      <p:grpSpPr>
        <a:xfrm>
          <a:off x="0" y="0"/>
          <a:ext cx="0" cy="0"/>
          <a:chOff x="0" y="0"/>
          <a:chExt cx="0" cy="0"/>
        </a:xfrm>
      </p:grpSpPr>
      <p:sp>
        <p:nvSpPr>
          <p:cNvPr id="2071" name="Google Shape;2071;g275b50cf446_0_2750"/>
          <p:cNvSpPr txBox="1"/>
          <p:nvPr/>
        </p:nvSpPr>
        <p:spPr>
          <a:xfrm>
            <a:off x="6289950" y="1372425"/>
            <a:ext cx="2561400" cy="314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 sz="1800">
                <a:solidFill>
                  <a:schemeClr val="lt1"/>
                </a:solidFill>
              </a:rPr>
              <a:t>Developed openly</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on GitHub.</a:t>
            </a:r>
            <a:endParaRPr sz="1800">
              <a:solidFill>
                <a:schemeClr val="lt1"/>
              </a:solidFill>
            </a:endParaRPr>
          </a:p>
          <a:p>
            <a:pPr indent="0" lvl="0" marL="0" marR="0" rtl="0" algn="ctr">
              <a:lnSpc>
                <a:spcPct val="115000"/>
              </a:lnSpc>
              <a:spcBef>
                <a:spcPts val="0"/>
              </a:spcBef>
              <a:spcAft>
                <a:spcPts val="0"/>
              </a:spcAft>
              <a:buNone/>
            </a:pPr>
            <a:r>
              <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Enables scientists to</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test their projects.</a:t>
            </a:r>
            <a:endParaRPr sz="1800">
              <a:solidFill>
                <a:schemeClr val="lt1"/>
              </a:solidFill>
            </a:endParaRPr>
          </a:p>
          <a:p>
            <a:pPr indent="0" lvl="0" marL="0" marR="0" rtl="0" algn="ctr">
              <a:lnSpc>
                <a:spcPct val="115000"/>
              </a:lnSpc>
              <a:spcBef>
                <a:spcPts val="0"/>
              </a:spcBef>
              <a:spcAft>
                <a:spcPts val="0"/>
              </a:spcAft>
              <a:buNone/>
            </a:pPr>
            <a:r>
              <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Builds on the scientific Python environment and contributes back to the community.</a:t>
            </a:r>
            <a:endParaRPr i="0" sz="1000" u="none" cap="none" strike="noStrike">
              <a:solidFill>
                <a:schemeClr val="lt1"/>
              </a:solidFill>
            </a:endParaRPr>
          </a:p>
        </p:txBody>
      </p:sp>
      <p:sp>
        <p:nvSpPr>
          <p:cNvPr id="2072" name="Google Shape;2072;g275b50cf446_0_2750"/>
          <p:cNvSpPr txBox="1"/>
          <p:nvPr/>
        </p:nvSpPr>
        <p:spPr>
          <a:xfrm>
            <a:off x="1034550" y="512064"/>
            <a:ext cx="7074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n" sz="2800">
                <a:solidFill>
                  <a:srgbClr val="B096CB"/>
                </a:solidFill>
              </a:rPr>
              <a:t>JWST Calibration Software</a:t>
            </a:r>
            <a:endParaRPr b="1" sz="2800" u="none" cap="none" strike="noStrike">
              <a:solidFill>
                <a:srgbClr val="B096CB"/>
              </a:solidFill>
            </a:endParaRPr>
          </a:p>
        </p:txBody>
      </p:sp>
      <p:pic>
        <p:nvPicPr>
          <p:cNvPr id="2073" name="Google Shape;2073;g275b50cf446_0_2750"/>
          <p:cNvPicPr preferRelativeResize="0"/>
          <p:nvPr/>
        </p:nvPicPr>
        <p:blipFill>
          <a:blip r:embed="rId3">
            <a:alphaModFix/>
          </a:blip>
          <a:stretch>
            <a:fillRect/>
          </a:stretch>
        </p:blipFill>
        <p:spPr>
          <a:xfrm>
            <a:off x="-4" y="4999296"/>
            <a:ext cx="412075" cy="144200"/>
          </a:xfrm>
          <a:prstGeom prst="rect">
            <a:avLst/>
          </a:prstGeom>
          <a:noFill/>
          <a:ln>
            <a:noFill/>
          </a:ln>
        </p:spPr>
      </p:pic>
      <p:pic>
        <p:nvPicPr>
          <p:cNvPr id="2074" name="Google Shape;2074;g275b50cf446_0_2750"/>
          <p:cNvPicPr preferRelativeResize="0"/>
          <p:nvPr/>
        </p:nvPicPr>
        <p:blipFill>
          <a:blip r:embed="rId4">
            <a:alphaModFix/>
          </a:blip>
          <a:stretch>
            <a:fillRect/>
          </a:stretch>
        </p:blipFill>
        <p:spPr>
          <a:xfrm>
            <a:off x="330500" y="1439712"/>
            <a:ext cx="5775252" cy="2427975"/>
          </a:xfrm>
          <a:prstGeom prst="rect">
            <a:avLst/>
          </a:prstGeom>
          <a:noFill/>
          <a:ln>
            <a:noFill/>
          </a:ln>
        </p:spPr>
      </p:pic>
      <p:sp>
        <p:nvSpPr>
          <p:cNvPr id="2075" name="Google Shape;2075;g275b50cf446_0_2750"/>
          <p:cNvSpPr txBox="1"/>
          <p:nvPr/>
        </p:nvSpPr>
        <p:spPr>
          <a:xfrm>
            <a:off x="1208400" y="4470225"/>
            <a:ext cx="4689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lt1"/>
                </a:solidFill>
                <a:latin typeface="Consolas"/>
                <a:ea typeface="Consolas"/>
                <a:cs typeface="Consolas"/>
                <a:sym typeface="Consolas"/>
                <a:hlinkClick r:id="rId5">
                  <a:extLst>
                    <a:ext uri="{A12FA001-AC4F-418D-AE19-62706E023703}">
                      <ahyp:hlinkClr val="tx"/>
                    </a:ext>
                  </a:extLst>
                </a:hlinkClick>
              </a:rPr>
              <a:t>https://github.com/readme/featured/webb-telescope-astropy</a:t>
            </a:r>
            <a:endParaRPr>
              <a:solidFill>
                <a:schemeClr val="lt1"/>
              </a:solidFill>
              <a:latin typeface="Consolas"/>
              <a:ea typeface="Consolas"/>
              <a:cs typeface="Consolas"/>
              <a:sym typeface="Consolas"/>
            </a:endParaRPr>
          </a:p>
        </p:txBody>
      </p:sp>
      <p:sp>
        <p:nvSpPr>
          <p:cNvPr id="2076" name="Google Shape;2076;g275b50cf446_0_2750"/>
          <p:cNvSpPr txBox="1"/>
          <p:nvPr/>
        </p:nvSpPr>
        <p:spPr>
          <a:xfrm>
            <a:off x="1208400" y="4211425"/>
            <a:ext cx="3445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lt1"/>
                </a:solidFill>
                <a:latin typeface="Consolas"/>
                <a:ea typeface="Consolas"/>
                <a:cs typeface="Consolas"/>
                <a:sym typeface="Consolas"/>
                <a:hlinkClick r:id="rId6">
                  <a:extLst>
                    <a:ext uri="{A12FA001-AC4F-418D-AE19-62706E023703}">
                      <ahyp:hlinkClr val="tx"/>
                    </a:ext>
                  </a:extLst>
                </a:hlinkClick>
              </a:rPr>
              <a:t>https://github.com/spacetelescope/jwst</a:t>
            </a:r>
            <a:endParaRPr>
              <a:solidFill>
                <a:schemeClr val="lt1"/>
              </a:solidFill>
              <a:latin typeface="Consolas"/>
              <a:ea typeface="Consolas"/>
              <a:cs typeface="Consolas"/>
              <a:sym typeface="Consolas"/>
            </a:endParaRPr>
          </a:p>
        </p:txBody>
      </p:sp>
      <p:sp>
        <p:nvSpPr>
          <p:cNvPr id="2077" name="Google Shape;2077;g275b50cf446_0_2750"/>
          <p:cNvSpPr/>
          <p:nvPr/>
        </p:nvSpPr>
        <p:spPr>
          <a:xfrm>
            <a:off x="130375" y="71100"/>
            <a:ext cx="3037200" cy="237000"/>
          </a:xfrm>
          <a:prstGeom prst="rect">
            <a:avLst/>
          </a:prstGeom>
          <a:solidFill>
            <a:srgbClr val="4C3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g275b50cf446_0_2750"/>
          <p:cNvSpPr txBox="1"/>
          <p:nvPr>
            <p:ph idx="4294967295" type="body"/>
          </p:nvPr>
        </p:nvSpPr>
        <p:spPr>
          <a:xfrm>
            <a:off x="446275" y="0"/>
            <a:ext cx="2405400" cy="29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275"/>
              <a:buNone/>
            </a:pPr>
            <a:r>
              <a:rPr b="1" lang="en" sz="1200">
                <a:solidFill>
                  <a:schemeClr val="lt1"/>
                </a:solidFill>
                <a:latin typeface="Arial Narrow"/>
                <a:ea typeface="Arial Narrow"/>
                <a:cs typeface="Arial Narrow"/>
                <a:sym typeface="Arial Narrow"/>
              </a:rPr>
              <a:t>NASA Open-Source Science Initiative</a:t>
            </a:r>
            <a:endParaRPr b="1" sz="1200">
              <a:solidFill>
                <a:schemeClr val="lt1"/>
              </a:solidFill>
              <a:latin typeface="Arial Narrow"/>
              <a:ea typeface="Arial Narrow"/>
              <a:cs typeface="Arial Narrow"/>
              <a:sym typeface="Arial Narrow"/>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8" name="Shape 2808"/>
        <p:cNvGrpSpPr/>
        <p:nvPr/>
      </p:nvGrpSpPr>
      <p:grpSpPr>
        <a:xfrm>
          <a:off x="0" y="0"/>
          <a:ext cx="0" cy="0"/>
          <a:chOff x="0" y="0"/>
          <a:chExt cx="0" cy="0"/>
        </a:xfrm>
      </p:grpSpPr>
      <p:pic>
        <p:nvPicPr>
          <p:cNvPr id="2809" name="Google Shape;2809;g1e5e372ccd0_3_262"/>
          <p:cNvPicPr preferRelativeResize="0"/>
          <p:nvPr/>
        </p:nvPicPr>
        <p:blipFill rotWithShape="1">
          <a:blip r:embed="rId3">
            <a:alphaModFix/>
          </a:blip>
          <a:srcRect b="32500" l="0" r="0" t="0"/>
          <a:stretch/>
        </p:blipFill>
        <p:spPr>
          <a:xfrm>
            <a:off x="-14100" y="-13925"/>
            <a:ext cx="9144000" cy="5157425"/>
          </a:xfrm>
          <a:prstGeom prst="rect">
            <a:avLst/>
          </a:prstGeom>
          <a:noFill/>
          <a:ln>
            <a:noFill/>
          </a:ln>
        </p:spPr>
      </p:pic>
      <p:pic>
        <p:nvPicPr>
          <p:cNvPr descr="Diagram&#10;&#10;Description automatically generated with medium confidence" id="2810" name="Google Shape;2810;g1e5e372ccd0_3_262"/>
          <p:cNvPicPr preferRelativeResize="0"/>
          <p:nvPr/>
        </p:nvPicPr>
        <p:blipFill rotWithShape="1">
          <a:blip r:embed="rId4">
            <a:alphaModFix/>
          </a:blip>
          <a:srcRect b="0" l="62483" r="0" t="0"/>
          <a:stretch/>
        </p:blipFill>
        <p:spPr>
          <a:xfrm>
            <a:off x="119650" y="0"/>
            <a:ext cx="741045" cy="754875"/>
          </a:xfrm>
          <a:prstGeom prst="rect">
            <a:avLst/>
          </a:prstGeom>
          <a:noFill/>
          <a:ln>
            <a:noFill/>
          </a:ln>
        </p:spPr>
      </p:pic>
      <p:pic>
        <p:nvPicPr>
          <p:cNvPr id="2811" name="Google Shape;2811;g1e5e372ccd0_3_262"/>
          <p:cNvPicPr preferRelativeResize="0"/>
          <p:nvPr/>
        </p:nvPicPr>
        <p:blipFill>
          <a:blip r:embed="rId5">
            <a:alphaModFix/>
          </a:blip>
          <a:stretch>
            <a:fillRect/>
          </a:stretch>
        </p:blipFill>
        <p:spPr>
          <a:xfrm>
            <a:off x="8508675" y="67800"/>
            <a:ext cx="439049" cy="619274"/>
          </a:xfrm>
          <a:prstGeom prst="rect">
            <a:avLst/>
          </a:prstGeom>
          <a:noFill/>
          <a:ln>
            <a:noFill/>
          </a:ln>
        </p:spPr>
      </p:pic>
      <p:sp>
        <p:nvSpPr>
          <p:cNvPr id="2812" name="Google Shape;2812;g1e5e372ccd0_3_262"/>
          <p:cNvSpPr txBox="1"/>
          <p:nvPr>
            <p:ph idx="4294967295" type="title"/>
          </p:nvPr>
        </p:nvSpPr>
        <p:spPr>
          <a:xfrm>
            <a:off x="647675" y="202375"/>
            <a:ext cx="7860900" cy="457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b="1" lang="en" sz="2620">
                <a:latin typeface="Open Sans"/>
                <a:ea typeface="Open Sans"/>
                <a:cs typeface="Open Sans"/>
                <a:sym typeface="Open Sans"/>
              </a:rPr>
              <a:t>Can we rapidly iterate and resolve problems?</a:t>
            </a:r>
            <a:endParaRPr b="1" sz="2620">
              <a:latin typeface="Open Sans"/>
              <a:ea typeface="Open Sans"/>
              <a:cs typeface="Open Sans"/>
              <a:sym typeface="Open Sans"/>
            </a:endParaRPr>
          </a:p>
        </p:txBody>
      </p:sp>
      <p:sp>
        <p:nvSpPr>
          <p:cNvPr id="2813" name="Google Shape;2813;g1e5e372ccd0_3_262"/>
          <p:cNvSpPr/>
          <p:nvPr/>
        </p:nvSpPr>
        <p:spPr>
          <a:xfrm>
            <a:off x="205900" y="2241275"/>
            <a:ext cx="5649300" cy="133500"/>
          </a:xfrm>
          <a:prstGeom prst="rect">
            <a:avLst/>
          </a:prstGeom>
          <a:gradFill>
            <a:gsLst>
              <a:gs pos="0">
                <a:srgbClr val="C9DAF8"/>
              </a:gs>
              <a:gs pos="100000">
                <a:srgbClr val="1155C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g1e5e372ccd0_3_262"/>
          <p:cNvSpPr txBox="1"/>
          <p:nvPr/>
        </p:nvSpPr>
        <p:spPr>
          <a:xfrm>
            <a:off x="31233" y="2378400"/>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chemeClr val="lt1"/>
                </a:solidFill>
                <a:latin typeface="Roboto"/>
                <a:ea typeface="Roboto"/>
                <a:cs typeface="Roboto"/>
                <a:sym typeface="Roboto"/>
              </a:rPr>
              <a:t>1990</a:t>
            </a:r>
            <a:endParaRPr b="1">
              <a:solidFill>
                <a:schemeClr val="lt1"/>
              </a:solidFill>
              <a:latin typeface="Roboto"/>
              <a:ea typeface="Roboto"/>
              <a:cs typeface="Roboto"/>
              <a:sym typeface="Roboto"/>
            </a:endParaRPr>
          </a:p>
        </p:txBody>
      </p:sp>
      <p:sp>
        <p:nvSpPr>
          <p:cNvPr id="2815" name="Google Shape;2815;g1e5e372ccd0_3_262"/>
          <p:cNvSpPr txBox="1"/>
          <p:nvPr/>
        </p:nvSpPr>
        <p:spPr>
          <a:xfrm>
            <a:off x="152400" y="784000"/>
            <a:ext cx="2022600" cy="9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Global cooling in upper atmosphere reported</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000">
              <a:solidFill>
                <a:schemeClr val="lt1"/>
              </a:solidFill>
              <a:latin typeface="Open Sans"/>
              <a:ea typeface="Open Sans"/>
              <a:cs typeface="Open Sans"/>
              <a:sym typeface="Open Sans"/>
            </a:endParaRPr>
          </a:p>
          <a:p>
            <a:pPr indent="0" lvl="0" marL="0" rtl="0" algn="l">
              <a:spcBef>
                <a:spcPts val="0"/>
              </a:spcBef>
              <a:spcAft>
                <a:spcPts val="1600"/>
              </a:spcAft>
              <a:buNone/>
            </a:pPr>
            <a:r>
              <a:rPr lang="en" sz="1000">
                <a:solidFill>
                  <a:schemeClr val="lt1"/>
                </a:solidFill>
                <a:latin typeface="Open Sans"/>
                <a:ea typeface="Open Sans"/>
                <a:cs typeface="Open Sans"/>
                <a:sym typeface="Open Sans"/>
              </a:rPr>
              <a:t>Analysis of satellite data showed cooling, therefore global warming is a farce</a:t>
            </a:r>
            <a:endParaRPr b="1" sz="1000">
              <a:solidFill>
                <a:schemeClr val="lt1"/>
              </a:solidFill>
              <a:latin typeface="Open Sans"/>
              <a:ea typeface="Open Sans"/>
              <a:cs typeface="Open Sans"/>
              <a:sym typeface="Open Sans"/>
            </a:endParaRPr>
          </a:p>
        </p:txBody>
      </p:sp>
      <p:sp>
        <p:nvSpPr>
          <p:cNvPr id="2816" name="Google Shape;2816;g1e5e372ccd0_3_262"/>
          <p:cNvSpPr txBox="1"/>
          <p:nvPr/>
        </p:nvSpPr>
        <p:spPr>
          <a:xfrm>
            <a:off x="1370996" y="18643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chemeClr val="lt1"/>
                </a:solidFill>
                <a:latin typeface="Roboto"/>
                <a:ea typeface="Roboto"/>
                <a:cs typeface="Roboto"/>
                <a:sym typeface="Roboto"/>
              </a:rPr>
              <a:t>1998</a:t>
            </a:r>
            <a:endParaRPr b="1">
              <a:solidFill>
                <a:schemeClr val="lt1"/>
              </a:solidFill>
              <a:latin typeface="Roboto"/>
              <a:ea typeface="Roboto"/>
              <a:cs typeface="Roboto"/>
              <a:sym typeface="Roboto"/>
            </a:endParaRPr>
          </a:p>
        </p:txBody>
      </p:sp>
      <p:sp>
        <p:nvSpPr>
          <p:cNvPr id="2817" name="Google Shape;2817;g1e5e372ccd0_3_262"/>
          <p:cNvSpPr txBox="1"/>
          <p:nvPr/>
        </p:nvSpPr>
        <p:spPr>
          <a:xfrm>
            <a:off x="1540000" y="2741000"/>
            <a:ext cx="2387100" cy="13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Error in analysis discovered</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000">
              <a:solidFill>
                <a:schemeClr val="lt1"/>
              </a:solidFill>
              <a:latin typeface="Open Sans"/>
              <a:ea typeface="Open Sans"/>
              <a:cs typeface="Open Sans"/>
              <a:sym typeface="Open Sans"/>
            </a:endParaRPr>
          </a:p>
          <a:p>
            <a:pPr indent="0" lvl="0" marL="0" rtl="0" algn="l">
              <a:spcBef>
                <a:spcPts val="0"/>
              </a:spcBef>
              <a:spcAft>
                <a:spcPts val="1600"/>
              </a:spcAft>
              <a:buNone/>
            </a:pPr>
            <a:r>
              <a:rPr lang="en" sz="1000">
                <a:solidFill>
                  <a:schemeClr val="lt1"/>
                </a:solidFill>
                <a:latin typeface="Open Sans"/>
                <a:ea typeface="Open Sans"/>
                <a:cs typeface="Open Sans"/>
                <a:sym typeface="Open Sans"/>
              </a:rPr>
              <a:t>Authors didn’t account for orbital decay and other effects - introduced an artificial cooling trend</a:t>
            </a:r>
            <a:endParaRPr sz="1000">
              <a:solidFill>
                <a:schemeClr val="lt1"/>
              </a:solidFill>
              <a:latin typeface="Open Sans"/>
              <a:ea typeface="Open Sans"/>
              <a:cs typeface="Open Sans"/>
              <a:sym typeface="Open Sans"/>
            </a:endParaRPr>
          </a:p>
        </p:txBody>
      </p:sp>
      <p:sp>
        <p:nvSpPr>
          <p:cNvPr id="2818" name="Google Shape;2818;g1e5e372ccd0_3_262"/>
          <p:cNvSpPr txBox="1"/>
          <p:nvPr/>
        </p:nvSpPr>
        <p:spPr>
          <a:xfrm>
            <a:off x="1935033" y="2378400"/>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chemeClr val="lt1"/>
                </a:solidFill>
                <a:latin typeface="Roboto"/>
                <a:ea typeface="Roboto"/>
                <a:cs typeface="Roboto"/>
                <a:sym typeface="Roboto"/>
              </a:rPr>
              <a:t>2003</a:t>
            </a:r>
            <a:endParaRPr b="1">
              <a:solidFill>
                <a:schemeClr val="lt1"/>
              </a:solidFill>
              <a:latin typeface="Roboto"/>
              <a:ea typeface="Roboto"/>
              <a:cs typeface="Roboto"/>
              <a:sym typeface="Roboto"/>
            </a:endParaRPr>
          </a:p>
        </p:txBody>
      </p:sp>
      <p:grpSp>
        <p:nvGrpSpPr>
          <p:cNvPr id="2819" name="Google Shape;2819;g1e5e372ccd0_3_262"/>
          <p:cNvGrpSpPr/>
          <p:nvPr/>
        </p:nvGrpSpPr>
        <p:grpSpPr>
          <a:xfrm rot="10800000">
            <a:off x="1689413" y="2241267"/>
            <a:ext cx="92400" cy="411825"/>
            <a:chOff x="2070100" y="2563700"/>
            <a:chExt cx="92400" cy="411825"/>
          </a:xfrm>
        </p:grpSpPr>
        <p:cxnSp>
          <p:nvCxnSpPr>
            <p:cNvPr id="2820" name="Google Shape;2820;g1e5e372ccd0_3_262"/>
            <p:cNvCxnSpPr/>
            <p:nvPr/>
          </p:nvCxnSpPr>
          <p:spPr>
            <a:xfrm>
              <a:off x="2116300" y="2616125"/>
              <a:ext cx="0" cy="359400"/>
            </a:xfrm>
            <a:prstGeom prst="straightConnector1">
              <a:avLst/>
            </a:prstGeom>
            <a:noFill/>
            <a:ln cap="flat" cmpd="sng" w="9525">
              <a:solidFill>
                <a:schemeClr val="lt1"/>
              </a:solidFill>
              <a:prstDash val="solid"/>
              <a:round/>
              <a:headEnd len="sm" w="sm" type="none"/>
              <a:tailEnd len="sm" w="sm" type="none"/>
            </a:ln>
          </p:spPr>
        </p:cxnSp>
        <p:sp>
          <p:nvSpPr>
            <p:cNvPr id="2821" name="Google Shape;2821;g1e5e372ccd0_3_262"/>
            <p:cNvSpPr/>
            <p:nvPr/>
          </p:nvSpPr>
          <p:spPr>
            <a:xfrm>
              <a:off x="2070100" y="2563700"/>
              <a:ext cx="92400" cy="92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822" name="Google Shape;2822;g1e5e372ccd0_3_262"/>
          <p:cNvGrpSpPr/>
          <p:nvPr/>
        </p:nvGrpSpPr>
        <p:grpSpPr>
          <a:xfrm>
            <a:off x="2222813" y="1971262"/>
            <a:ext cx="92400" cy="411825"/>
            <a:chOff x="2070100" y="2563700"/>
            <a:chExt cx="92400" cy="411825"/>
          </a:xfrm>
        </p:grpSpPr>
        <p:cxnSp>
          <p:nvCxnSpPr>
            <p:cNvPr id="2823" name="Google Shape;2823;g1e5e372ccd0_3_262"/>
            <p:cNvCxnSpPr/>
            <p:nvPr/>
          </p:nvCxnSpPr>
          <p:spPr>
            <a:xfrm>
              <a:off x="2116300" y="2616125"/>
              <a:ext cx="0" cy="359400"/>
            </a:xfrm>
            <a:prstGeom prst="straightConnector1">
              <a:avLst/>
            </a:prstGeom>
            <a:noFill/>
            <a:ln cap="flat" cmpd="sng" w="9525">
              <a:solidFill>
                <a:schemeClr val="lt1"/>
              </a:solidFill>
              <a:prstDash val="solid"/>
              <a:round/>
              <a:headEnd len="sm" w="sm" type="none"/>
              <a:tailEnd len="sm" w="sm" type="none"/>
            </a:ln>
          </p:spPr>
        </p:cxnSp>
        <p:sp>
          <p:nvSpPr>
            <p:cNvPr id="2824" name="Google Shape;2824;g1e5e372ccd0_3_262"/>
            <p:cNvSpPr/>
            <p:nvPr/>
          </p:nvSpPr>
          <p:spPr>
            <a:xfrm>
              <a:off x="2070100" y="2563700"/>
              <a:ext cx="92400" cy="92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825" name="Google Shape;2825;g1e5e372ccd0_3_262"/>
          <p:cNvGrpSpPr/>
          <p:nvPr/>
        </p:nvGrpSpPr>
        <p:grpSpPr>
          <a:xfrm>
            <a:off x="165065" y="1964303"/>
            <a:ext cx="92400" cy="411825"/>
            <a:chOff x="2070100" y="2563700"/>
            <a:chExt cx="92400" cy="411825"/>
          </a:xfrm>
        </p:grpSpPr>
        <p:cxnSp>
          <p:nvCxnSpPr>
            <p:cNvPr id="2826" name="Google Shape;2826;g1e5e372ccd0_3_262"/>
            <p:cNvCxnSpPr/>
            <p:nvPr/>
          </p:nvCxnSpPr>
          <p:spPr>
            <a:xfrm>
              <a:off x="2116300" y="2616125"/>
              <a:ext cx="0" cy="359400"/>
            </a:xfrm>
            <a:prstGeom prst="straightConnector1">
              <a:avLst/>
            </a:prstGeom>
            <a:noFill/>
            <a:ln cap="flat" cmpd="sng" w="9525">
              <a:solidFill>
                <a:schemeClr val="lt1"/>
              </a:solidFill>
              <a:prstDash val="solid"/>
              <a:round/>
              <a:headEnd len="sm" w="sm" type="none"/>
              <a:tailEnd len="sm" w="sm" type="none"/>
            </a:ln>
          </p:spPr>
        </p:cxnSp>
        <p:sp>
          <p:nvSpPr>
            <p:cNvPr id="2827" name="Google Shape;2827;g1e5e372ccd0_3_262"/>
            <p:cNvSpPr/>
            <p:nvPr/>
          </p:nvSpPr>
          <p:spPr>
            <a:xfrm>
              <a:off x="2070100" y="2563700"/>
              <a:ext cx="92400" cy="92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828" name="Google Shape;2828;g1e5e372ccd0_3_262"/>
          <p:cNvSpPr txBox="1"/>
          <p:nvPr/>
        </p:nvSpPr>
        <p:spPr>
          <a:xfrm>
            <a:off x="2265250" y="1047100"/>
            <a:ext cx="2022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New version released</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l">
              <a:spcBef>
                <a:spcPts val="0"/>
              </a:spcBef>
              <a:spcAft>
                <a:spcPts val="1600"/>
              </a:spcAft>
              <a:buNone/>
            </a:pPr>
            <a:r>
              <a:rPr lang="en" sz="1000">
                <a:solidFill>
                  <a:schemeClr val="lt1"/>
                </a:solidFill>
                <a:latin typeface="Open Sans"/>
                <a:ea typeface="Open Sans"/>
                <a:cs typeface="Open Sans"/>
                <a:sym typeface="Open Sans"/>
              </a:rPr>
              <a:t>Closed code. Took 5 years &amp; lots of funding to a different group to re-do analysis</a:t>
            </a:r>
            <a:endParaRPr b="1" sz="1000">
              <a:solidFill>
                <a:schemeClr val="lt1"/>
              </a:solidFill>
              <a:latin typeface="Open Sans"/>
              <a:ea typeface="Open Sans"/>
              <a:cs typeface="Open Sans"/>
              <a:sym typeface="Open Sans"/>
            </a:endParaRPr>
          </a:p>
        </p:txBody>
      </p:sp>
      <p:sp>
        <p:nvSpPr>
          <p:cNvPr id="2829" name="Google Shape;2829;g1e5e372ccd0_3_262"/>
          <p:cNvSpPr txBox="1"/>
          <p:nvPr/>
        </p:nvSpPr>
        <p:spPr>
          <a:xfrm>
            <a:off x="860700" y="4743300"/>
            <a:ext cx="819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D8D8D8"/>
                </a:solidFill>
                <a:latin typeface="Open Sans"/>
                <a:ea typeface="Open Sans"/>
                <a:cs typeface="Open Sans"/>
                <a:sym typeface="Open Sans"/>
                <a:hlinkClick r:id="rId6">
                  <a:extLst>
                    <a:ext uri="{A12FA001-AC4F-418D-AE19-62706E023703}">
                      <ahyp:hlinkClr val="tx"/>
                    </a:ext>
                  </a:extLst>
                </a:hlinkClick>
              </a:rPr>
              <a:t>https://digitalcommons.unl.edu/cgi/viewcontent.cgi?article=1318&amp;context=usdeptcommercepub</a:t>
            </a:r>
            <a:endParaRPr>
              <a:solidFill>
                <a:srgbClr val="D8D8D8"/>
              </a:solidFill>
              <a:latin typeface="Open Sans"/>
              <a:ea typeface="Open Sans"/>
              <a:cs typeface="Open Sans"/>
              <a:sym typeface="Open Sans"/>
            </a:endParaRPr>
          </a:p>
        </p:txBody>
      </p:sp>
      <p:pic>
        <p:nvPicPr>
          <p:cNvPr id="2830" name="Google Shape;2830;g1e5e372ccd0_3_262"/>
          <p:cNvPicPr preferRelativeResize="0"/>
          <p:nvPr/>
        </p:nvPicPr>
        <p:blipFill rotWithShape="1">
          <a:blip r:embed="rId7">
            <a:alphaModFix/>
          </a:blip>
          <a:srcRect b="0" l="0" r="0" t="0"/>
          <a:stretch/>
        </p:blipFill>
        <p:spPr>
          <a:xfrm>
            <a:off x="-4" y="4999296"/>
            <a:ext cx="412075" cy="144200"/>
          </a:xfrm>
          <a:prstGeom prst="rect">
            <a:avLst/>
          </a:prstGeom>
          <a:noFill/>
          <a:ln>
            <a:noFill/>
          </a:ln>
        </p:spPr>
      </p:pic>
      <p:sp>
        <p:nvSpPr>
          <p:cNvPr id="2831" name="Google Shape;2831;g1e5e372ccd0_3_262"/>
          <p:cNvSpPr txBox="1"/>
          <p:nvPr/>
        </p:nvSpPr>
        <p:spPr>
          <a:xfrm>
            <a:off x="5257196" y="1871625"/>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a:solidFill>
                  <a:schemeClr val="lt1"/>
                </a:solidFill>
                <a:latin typeface="Roboto"/>
                <a:ea typeface="Roboto"/>
                <a:cs typeface="Roboto"/>
                <a:sym typeface="Roboto"/>
              </a:rPr>
              <a:t>2022</a:t>
            </a:r>
            <a:endParaRPr b="1">
              <a:solidFill>
                <a:schemeClr val="lt1"/>
              </a:solidFill>
              <a:latin typeface="Roboto"/>
              <a:ea typeface="Roboto"/>
              <a:cs typeface="Roboto"/>
              <a:sym typeface="Roboto"/>
            </a:endParaRPr>
          </a:p>
        </p:txBody>
      </p:sp>
      <p:sp>
        <p:nvSpPr>
          <p:cNvPr id="2832" name="Google Shape;2832;g1e5e372ccd0_3_262"/>
          <p:cNvSpPr txBox="1"/>
          <p:nvPr/>
        </p:nvSpPr>
        <p:spPr>
          <a:xfrm>
            <a:off x="5617925" y="2672025"/>
            <a:ext cx="2492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New NASA Scientific Information Policy SPD-41a</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000">
              <a:solidFill>
                <a:schemeClr val="lt1"/>
              </a:solidFill>
              <a:latin typeface="Open Sans"/>
              <a:ea typeface="Open Sans"/>
              <a:cs typeface="Open Sans"/>
              <a:sym typeface="Open Sans"/>
            </a:endParaRPr>
          </a:p>
          <a:p>
            <a:pPr indent="0" lvl="0" marL="0" rtl="0" algn="l">
              <a:spcBef>
                <a:spcPts val="0"/>
              </a:spcBef>
              <a:spcAft>
                <a:spcPts val="1600"/>
              </a:spcAft>
              <a:buNone/>
            </a:pPr>
            <a:r>
              <a:rPr lang="en" sz="1000">
                <a:solidFill>
                  <a:schemeClr val="lt1"/>
                </a:solidFill>
                <a:latin typeface="Open Sans"/>
                <a:ea typeface="Open Sans"/>
                <a:cs typeface="Open Sans"/>
                <a:sym typeface="Open Sans"/>
              </a:rPr>
              <a:t>Mission software must be open</a:t>
            </a:r>
            <a:endParaRPr sz="1000">
              <a:solidFill>
                <a:schemeClr val="lt1"/>
              </a:solidFill>
              <a:latin typeface="Open Sans"/>
              <a:ea typeface="Open Sans"/>
              <a:cs typeface="Open Sans"/>
              <a:sym typeface="Open Sans"/>
            </a:endParaRPr>
          </a:p>
        </p:txBody>
      </p:sp>
      <p:grpSp>
        <p:nvGrpSpPr>
          <p:cNvPr id="2833" name="Google Shape;2833;g1e5e372ccd0_3_262"/>
          <p:cNvGrpSpPr/>
          <p:nvPr/>
        </p:nvGrpSpPr>
        <p:grpSpPr>
          <a:xfrm rot="10800000">
            <a:off x="5575613" y="2248496"/>
            <a:ext cx="92400" cy="411825"/>
            <a:chOff x="2070100" y="2563700"/>
            <a:chExt cx="92400" cy="411825"/>
          </a:xfrm>
        </p:grpSpPr>
        <p:cxnSp>
          <p:nvCxnSpPr>
            <p:cNvPr id="2834" name="Google Shape;2834;g1e5e372ccd0_3_262"/>
            <p:cNvCxnSpPr/>
            <p:nvPr/>
          </p:nvCxnSpPr>
          <p:spPr>
            <a:xfrm>
              <a:off x="2116300" y="2616125"/>
              <a:ext cx="0" cy="359400"/>
            </a:xfrm>
            <a:prstGeom prst="straightConnector1">
              <a:avLst/>
            </a:prstGeom>
            <a:noFill/>
            <a:ln cap="flat" cmpd="sng" w="9525">
              <a:solidFill>
                <a:schemeClr val="lt1"/>
              </a:solidFill>
              <a:prstDash val="solid"/>
              <a:round/>
              <a:headEnd len="sm" w="sm" type="none"/>
              <a:tailEnd len="sm" w="sm" type="none"/>
            </a:ln>
          </p:spPr>
        </p:cxnSp>
        <p:sp>
          <p:nvSpPr>
            <p:cNvPr id="2835" name="Google Shape;2835;g1e5e372ccd0_3_262"/>
            <p:cNvSpPr/>
            <p:nvPr/>
          </p:nvSpPr>
          <p:spPr>
            <a:xfrm>
              <a:off x="2070100" y="2563700"/>
              <a:ext cx="92400" cy="92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9" name="Shape 2839"/>
        <p:cNvGrpSpPr/>
        <p:nvPr/>
      </p:nvGrpSpPr>
      <p:grpSpPr>
        <a:xfrm>
          <a:off x="0" y="0"/>
          <a:ext cx="0" cy="0"/>
          <a:chOff x="0" y="0"/>
          <a:chExt cx="0" cy="0"/>
        </a:xfrm>
      </p:grpSpPr>
      <p:sp>
        <p:nvSpPr>
          <p:cNvPr id="2840" name="Google Shape;2840;g1e5e372ccd0_3_140"/>
          <p:cNvSpPr txBox="1"/>
          <p:nvPr/>
        </p:nvSpPr>
        <p:spPr>
          <a:xfrm>
            <a:off x="4728322" y="3935400"/>
            <a:ext cx="3620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D8D8D8"/>
                </a:solidFill>
                <a:latin typeface="Open Sans"/>
                <a:ea typeface="Open Sans"/>
                <a:cs typeface="Open Sans"/>
                <a:sym typeface="Open Sans"/>
                <a:hlinkClick r:id="rId3">
                  <a:extLst>
                    <a:ext uri="{A12FA001-AC4F-418D-AE19-62706E023703}">
                      <ahyp:hlinkClr val="tx"/>
                    </a:ext>
                  </a:extLst>
                </a:hlinkClick>
              </a:rPr>
              <a:t>https://www.pnas.org/doi/full/10.1073/pnas.1708290115</a:t>
            </a:r>
            <a:endParaRPr sz="1100">
              <a:solidFill>
                <a:srgbClr val="D8D8D8"/>
              </a:solidFill>
              <a:latin typeface="Open Sans"/>
              <a:ea typeface="Open Sans"/>
              <a:cs typeface="Open Sans"/>
              <a:sym typeface="Open Sans"/>
            </a:endParaRPr>
          </a:p>
        </p:txBody>
      </p:sp>
      <p:sp>
        <p:nvSpPr>
          <p:cNvPr id="2841" name="Google Shape;2841;g1e5e372ccd0_3_140"/>
          <p:cNvSpPr txBox="1"/>
          <p:nvPr>
            <p:ph type="title"/>
          </p:nvPr>
        </p:nvSpPr>
        <p:spPr>
          <a:xfrm>
            <a:off x="868680" y="320040"/>
            <a:ext cx="7795200" cy="4848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990"/>
              <a:buFont typeface="Arial"/>
              <a:buNone/>
            </a:pPr>
            <a:r>
              <a:rPr b="1" lang="en" sz="2200"/>
              <a:t>Can we build on and extend results?</a:t>
            </a:r>
            <a:endParaRPr b="1" sz="2200"/>
          </a:p>
        </p:txBody>
      </p:sp>
      <p:sp>
        <p:nvSpPr>
          <p:cNvPr id="2842" name="Google Shape;2842;g1e5e372ccd0_3_140"/>
          <p:cNvSpPr txBox="1"/>
          <p:nvPr>
            <p:ph idx="1" type="body"/>
          </p:nvPr>
        </p:nvSpPr>
        <p:spPr>
          <a:xfrm>
            <a:off x="679950" y="1479310"/>
            <a:ext cx="3495300" cy="2184900"/>
          </a:xfrm>
          <a:prstGeom prst="rect">
            <a:avLst/>
          </a:prstGeom>
        </p:spPr>
        <p:txBody>
          <a:bodyPr anchorCtr="0" anchor="t" bIns="34275" lIns="68575" spcFirstLastPara="1" rIns="68575" wrap="square" tIns="34275">
            <a:noAutofit/>
          </a:bodyPr>
          <a:lstStyle/>
          <a:p>
            <a:pPr indent="-317500" lvl="0" marL="457200" rtl="0" algn="l">
              <a:spcBef>
                <a:spcPts val="0"/>
              </a:spcBef>
              <a:spcAft>
                <a:spcPts val="0"/>
              </a:spcAft>
              <a:buSzPts val="1400"/>
              <a:buChar char="●"/>
            </a:pPr>
            <a:r>
              <a:rPr lang="en"/>
              <a:t>Since </a:t>
            </a:r>
            <a:r>
              <a:rPr lang="en" sz="1800"/>
              <a:t>2011 AAAS Science Journal policy requires sharing data &amp; software upon request </a:t>
            </a:r>
            <a:endParaRPr sz="1800"/>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sz="1800"/>
              <a:t>In 2018, </a:t>
            </a:r>
            <a:r>
              <a:rPr lang="en"/>
              <a:t>t</a:t>
            </a:r>
            <a:r>
              <a:rPr lang="en" sz="1800"/>
              <a:t>ested 204 scientific papers </a:t>
            </a:r>
            <a:r>
              <a:rPr lang="en"/>
              <a:t>for reproducibility</a:t>
            </a:r>
            <a:endParaRPr sz="1800"/>
          </a:p>
        </p:txBody>
      </p:sp>
      <p:pic>
        <p:nvPicPr>
          <p:cNvPr id="2843" name="Google Shape;2843;g1e5e372ccd0_3_140" title="Points scored"/>
          <p:cNvPicPr preferRelativeResize="0"/>
          <p:nvPr/>
        </p:nvPicPr>
        <p:blipFill>
          <a:blip r:embed="rId4">
            <a:alphaModFix/>
          </a:blip>
          <a:stretch>
            <a:fillRect/>
          </a:stretch>
        </p:blipFill>
        <p:spPr>
          <a:xfrm>
            <a:off x="4399963" y="1338713"/>
            <a:ext cx="3948774" cy="2466074"/>
          </a:xfrm>
          <a:prstGeom prst="rect">
            <a:avLst/>
          </a:prstGeom>
          <a:noFill/>
          <a:ln>
            <a:noFill/>
          </a:ln>
        </p:spPr>
      </p:pic>
      <p:sp>
        <p:nvSpPr>
          <p:cNvPr id="2844" name="Google Shape;2844;g1e5e372ccd0_3_140"/>
          <p:cNvSpPr txBox="1"/>
          <p:nvPr>
            <p:ph idx="4294967295" type="body"/>
          </p:nvPr>
        </p:nvSpPr>
        <p:spPr>
          <a:xfrm>
            <a:off x="472706" y="57964"/>
            <a:ext cx="2405400" cy="253800"/>
          </a:xfrm>
          <a:prstGeom prst="rect">
            <a:avLst/>
          </a:prstGeom>
        </p:spPr>
        <p:txBody>
          <a:bodyPr anchorCtr="0" anchor="t" bIns="91425" lIns="91425" spcFirstLastPara="1" rIns="91425" wrap="square" tIns="91425">
            <a:normAutofit fontScale="25000"/>
          </a:bodyPr>
          <a:lstStyle/>
          <a:p>
            <a:pPr indent="0" lvl="0" marL="0" rtl="0" algn="l">
              <a:spcBef>
                <a:spcPts val="0"/>
              </a:spcBef>
              <a:spcAft>
                <a:spcPts val="0"/>
              </a:spcAft>
              <a:buNone/>
            </a:pPr>
            <a:r>
              <a:rPr lang="en"/>
              <a:t>NASA Transform to Open Science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g1e5e372ccd0_3_576"/>
          <p:cNvSpPr txBox="1"/>
          <p:nvPr>
            <p:ph idx="1" type="body"/>
          </p:nvPr>
        </p:nvSpPr>
        <p:spPr>
          <a:xfrm>
            <a:off x="3680950" y="1206650"/>
            <a:ext cx="4662600" cy="1002900"/>
          </a:xfrm>
          <a:prstGeom prst="rect">
            <a:avLst/>
          </a:prstGeom>
        </p:spPr>
        <p:txBody>
          <a:bodyPr anchorCtr="0" anchor="t" bIns="34275" lIns="68575" spcFirstLastPara="1" rIns="68575" wrap="square" tIns="34275">
            <a:spAutoFit/>
          </a:bodyPr>
          <a:lstStyle/>
          <a:p>
            <a:pPr indent="0" lvl="0" marL="0" rtl="0" algn="ctr">
              <a:spcBef>
                <a:spcPts val="800"/>
              </a:spcBef>
              <a:spcAft>
                <a:spcPts val="0"/>
              </a:spcAft>
              <a:buNone/>
            </a:pPr>
            <a:r>
              <a:rPr lang="en" sz="2700"/>
              <a:t>+18% more citations</a:t>
            </a:r>
            <a:endParaRPr sz="2700"/>
          </a:p>
          <a:p>
            <a:pPr indent="0" lvl="0" marL="0" rtl="0" algn="ctr">
              <a:spcBef>
                <a:spcPts val="800"/>
              </a:spcBef>
              <a:spcAft>
                <a:spcPts val="0"/>
              </a:spcAft>
              <a:buNone/>
            </a:pPr>
            <a:r>
              <a:rPr lang="en" sz="2700"/>
              <a:t>25% higher citation impact</a:t>
            </a:r>
            <a:endParaRPr sz="2700"/>
          </a:p>
        </p:txBody>
      </p:sp>
      <p:pic>
        <p:nvPicPr>
          <p:cNvPr id="2850" name="Google Shape;2850;g1e5e372ccd0_3_576">
            <a:hlinkClick r:id="rId3"/>
          </p:cNvPr>
          <p:cNvPicPr preferRelativeResize="0"/>
          <p:nvPr/>
        </p:nvPicPr>
        <p:blipFill rotWithShape="1">
          <a:blip r:embed="rId4">
            <a:alphaModFix/>
          </a:blip>
          <a:srcRect b="10090" l="16170" r="33201" t="15326"/>
          <a:stretch/>
        </p:blipFill>
        <p:spPr>
          <a:xfrm>
            <a:off x="373225" y="1206662"/>
            <a:ext cx="2797145" cy="2220935"/>
          </a:xfrm>
          <a:prstGeom prst="rect">
            <a:avLst/>
          </a:prstGeom>
          <a:noFill/>
          <a:ln>
            <a:noFill/>
          </a:ln>
        </p:spPr>
      </p:pic>
      <p:sp>
        <p:nvSpPr>
          <p:cNvPr id="2851" name="Google Shape;2851;g1e5e372ccd0_3_576"/>
          <p:cNvSpPr txBox="1"/>
          <p:nvPr/>
        </p:nvSpPr>
        <p:spPr>
          <a:xfrm>
            <a:off x="559825" y="4408725"/>
            <a:ext cx="4945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lt1"/>
                </a:solidFill>
                <a:hlinkClick r:id="rId5">
                  <a:extLst>
                    <a:ext uri="{A12FA001-AC4F-418D-AE19-62706E023703}">
                      <ahyp:hlinkClr val="tx"/>
                    </a:ext>
                  </a:extLst>
                </a:hlinkClick>
              </a:rPr>
              <a:t>https://www.ncbi.nlm.nih.gov/pmc/articles/PMC5815332/</a:t>
            </a:r>
            <a:endParaRPr sz="1000">
              <a:solidFill>
                <a:schemeClr val="lt1"/>
              </a:solidFill>
            </a:endParaRPr>
          </a:p>
          <a:p>
            <a:pPr indent="0" lvl="0" marL="0" rtl="0" algn="l">
              <a:spcBef>
                <a:spcPts val="0"/>
              </a:spcBef>
              <a:spcAft>
                <a:spcPts val="0"/>
              </a:spcAft>
              <a:buClr>
                <a:schemeClr val="dk1"/>
              </a:buClr>
              <a:buSzPts val="1100"/>
              <a:buFont typeface="Arial"/>
              <a:buNone/>
            </a:pPr>
            <a:r>
              <a:rPr lang="en" sz="1000" u="sng">
                <a:solidFill>
                  <a:schemeClr val="lt1"/>
                </a:solidFill>
                <a:hlinkClick r:id="rId6">
                  <a:extLst>
                    <a:ext uri="{A12FA001-AC4F-418D-AE19-62706E023703}">
                      <ahyp:hlinkClr val="tx"/>
                    </a:ext>
                  </a:extLst>
                </a:hlinkClick>
              </a:rPr>
              <a:t>https://journals.plos.org/plosone/article?id=10.1371/journal.pone.0230416</a:t>
            </a:r>
            <a:r>
              <a:rPr lang="en" sz="1000">
                <a:solidFill>
                  <a:schemeClr val="lt1"/>
                </a:solidFill>
              </a:rPr>
              <a:t> </a:t>
            </a:r>
            <a:endParaRPr sz="1000">
              <a:solidFill>
                <a:schemeClr val="lt1"/>
              </a:solidFill>
            </a:endParaRPr>
          </a:p>
        </p:txBody>
      </p:sp>
      <p:pic>
        <p:nvPicPr>
          <p:cNvPr id="2852" name="Google Shape;2852;g1e5e372ccd0_3_576"/>
          <p:cNvPicPr preferRelativeResize="0"/>
          <p:nvPr/>
        </p:nvPicPr>
        <p:blipFill>
          <a:blip r:embed="rId7">
            <a:alphaModFix/>
          </a:blip>
          <a:stretch>
            <a:fillRect/>
          </a:stretch>
        </p:blipFill>
        <p:spPr>
          <a:xfrm>
            <a:off x="3519350" y="2398375"/>
            <a:ext cx="4985800" cy="1864800"/>
          </a:xfrm>
          <a:prstGeom prst="rect">
            <a:avLst/>
          </a:prstGeom>
          <a:noFill/>
          <a:ln cap="flat" cmpd="sng" w="9525">
            <a:solidFill>
              <a:schemeClr val="dk2"/>
            </a:solidFill>
            <a:prstDash val="solid"/>
            <a:round/>
            <a:headEnd len="sm" w="sm" type="none"/>
            <a:tailEnd len="sm" w="sm" type="none"/>
          </a:ln>
        </p:spPr>
      </p:pic>
      <p:sp>
        <p:nvSpPr>
          <p:cNvPr id="2853" name="Google Shape;2853;g1e5e372ccd0_3_576"/>
          <p:cNvSpPr txBox="1"/>
          <p:nvPr>
            <p:ph type="title"/>
          </p:nvPr>
        </p:nvSpPr>
        <p:spPr>
          <a:xfrm>
            <a:off x="674975" y="320050"/>
            <a:ext cx="7872600" cy="746400"/>
          </a:xfrm>
          <a:prstGeom prst="rect">
            <a:avLst/>
          </a:prstGeom>
        </p:spPr>
        <p:txBody>
          <a:bodyPr anchorCtr="0" anchor="ctr" bIns="34275" lIns="68575" spcFirstLastPara="1" rIns="68575" wrap="square" tIns="34275">
            <a:spAutoFit/>
          </a:bodyPr>
          <a:lstStyle/>
          <a:p>
            <a:pPr indent="0" lvl="0" marL="0" rtl="0" algn="l">
              <a:lnSpc>
                <a:spcPct val="100000"/>
              </a:lnSpc>
              <a:spcBef>
                <a:spcPts val="0"/>
              </a:spcBef>
              <a:spcAft>
                <a:spcPts val="0"/>
              </a:spcAft>
              <a:buNone/>
            </a:pPr>
            <a:r>
              <a:rPr b="1" lang="en" sz="2200">
                <a:solidFill>
                  <a:srgbClr val="5FFAC9"/>
                </a:solidFill>
              </a:rPr>
              <a:t>Open Access Articles, Articles with Open Data, Articles Accessed Online…All Lead to Higher Citations!</a:t>
            </a:r>
            <a:endParaRPr b="1" sz="2200">
              <a:solidFill>
                <a:srgbClr val="5FFAC9"/>
              </a:solidFill>
            </a:endParaRPr>
          </a:p>
        </p:txBody>
      </p:sp>
      <p:pic>
        <p:nvPicPr>
          <p:cNvPr id="2854" name="Google Shape;2854;g1e5e372ccd0_3_576">
            <a:hlinkClick r:id="rId8"/>
          </p:cNvPr>
          <p:cNvPicPr preferRelativeResize="0"/>
          <p:nvPr/>
        </p:nvPicPr>
        <p:blipFill rotWithShape="1">
          <a:blip r:embed="rId9">
            <a:alphaModFix/>
          </a:blip>
          <a:srcRect b="570" l="21898" r="23274" t="15501"/>
          <a:stretch/>
        </p:blipFill>
        <p:spPr>
          <a:xfrm>
            <a:off x="770722" y="2181367"/>
            <a:ext cx="2523103" cy="2081807"/>
          </a:xfrm>
          <a:prstGeom prst="rect">
            <a:avLst/>
          </a:prstGeom>
          <a:noFill/>
          <a:ln>
            <a:noFill/>
          </a:ln>
        </p:spPr>
      </p:pic>
      <p:sp>
        <p:nvSpPr>
          <p:cNvPr id="2855" name="Google Shape;2855;g1e5e372ccd0_3_576"/>
          <p:cNvSpPr txBox="1"/>
          <p:nvPr/>
        </p:nvSpPr>
        <p:spPr>
          <a:xfrm>
            <a:off x="5616150" y="4562625"/>
            <a:ext cx="30000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rPr>
              <a:t>Figure DOI: </a:t>
            </a:r>
            <a:r>
              <a:rPr lang="en" sz="1000" u="sng">
                <a:solidFill>
                  <a:schemeClr val="lt1"/>
                </a:solidFill>
                <a:hlinkClick r:id="rId10">
                  <a:extLst>
                    <a:ext uri="{A12FA001-AC4F-418D-AE19-62706E023703}">
                      <ahyp:hlinkClr val="tx"/>
                    </a:ext>
                  </a:extLst>
                </a:hlinkClick>
              </a:rPr>
              <a:t>10.7717/peerj.4375/fig-1</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9" name="Shape 2859"/>
        <p:cNvGrpSpPr/>
        <p:nvPr/>
      </p:nvGrpSpPr>
      <p:grpSpPr>
        <a:xfrm>
          <a:off x="0" y="0"/>
          <a:ext cx="0" cy="0"/>
          <a:chOff x="0" y="0"/>
          <a:chExt cx="0" cy="0"/>
        </a:xfrm>
      </p:grpSpPr>
      <p:sp>
        <p:nvSpPr>
          <p:cNvPr id="2860" name="Google Shape;2860;g1e5e372ccd0_3_716"/>
          <p:cNvSpPr txBox="1"/>
          <p:nvPr>
            <p:ph type="title"/>
          </p:nvPr>
        </p:nvSpPr>
        <p:spPr>
          <a:xfrm>
            <a:off x="720090" y="523308"/>
            <a:ext cx="7795200" cy="3741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b="1" lang="en" sz="2200"/>
              <a:t>Get credit for more of the work that you do</a:t>
            </a:r>
            <a:endParaRPr b="1" sz="2200"/>
          </a:p>
        </p:txBody>
      </p:sp>
      <p:pic>
        <p:nvPicPr>
          <p:cNvPr id="2861" name="Google Shape;2861;g1e5e372ccd0_3_716"/>
          <p:cNvPicPr preferRelativeResize="0"/>
          <p:nvPr/>
        </p:nvPicPr>
        <p:blipFill>
          <a:blip r:embed="rId3">
            <a:alphaModFix/>
          </a:blip>
          <a:stretch>
            <a:fillRect/>
          </a:stretch>
        </p:blipFill>
        <p:spPr>
          <a:xfrm>
            <a:off x="3362874" y="1215450"/>
            <a:ext cx="2918600" cy="3368999"/>
          </a:xfrm>
          <a:prstGeom prst="rect">
            <a:avLst/>
          </a:prstGeom>
          <a:noFill/>
          <a:ln>
            <a:noFill/>
          </a:ln>
        </p:spPr>
      </p:pic>
      <p:sp>
        <p:nvSpPr>
          <p:cNvPr id="2862" name="Google Shape;2862;g1e5e372ccd0_3_716"/>
          <p:cNvSpPr txBox="1"/>
          <p:nvPr>
            <p:ph idx="1" type="body"/>
          </p:nvPr>
        </p:nvSpPr>
        <p:spPr>
          <a:xfrm>
            <a:off x="6508100" y="910650"/>
            <a:ext cx="2472600" cy="25320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lang="en"/>
              <a:t>Citable objects</a:t>
            </a:r>
            <a:endParaRPr/>
          </a:p>
          <a:p>
            <a:pPr indent="-317500" lvl="0" marL="457200" rtl="0" algn="l">
              <a:spcBef>
                <a:spcPts val="800"/>
              </a:spcBef>
              <a:spcAft>
                <a:spcPts val="0"/>
              </a:spcAft>
              <a:buSzPts val="1400"/>
              <a:buChar char="-"/>
            </a:pPr>
            <a:r>
              <a:rPr lang="en"/>
              <a:t>Code</a:t>
            </a:r>
            <a:endParaRPr/>
          </a:p>
          <a:p>
            <a:pPr indent="-317500" lvl="0" marL="457200" rtl="0" algn="l">
              <a:spcBef>
                <a:spcPts val="0"/>
              </a:spcBef>
              <a:spcAft>
                <a:spcPts val="0"/>
              </a:spcAft>
              <a:buSzPts val="1400"/>
              <a:buChar char="-"/>
            </a:pPr>
            <a:r>
              <a:rPr lang="en"/>
              <a:t>Data</a:t>
            </a:r>
            <a:endParaRPr/>
          </a:p>
          <a:p>
            <a:pPr indent="-317500" lvl="0" marL="457200" rtl="0" algn="l">
              <a:spcBef>
                <a:spcPts val="0"/>
              </a:spcBef>
              <a:spcAft>
                <a:spcPts val="0"/>
              </a:spcAft>
              <a:buSzPts val="1400"/>
              <a:buChar char="-"/>
            </a:pPr>
            <a:r>
              <a:rPr lang="en"/>
              <a:t>Research talk slides</a:t>
            </a:r>
            <a:endParaRPr/>
          </a:p>
          <a:p>
            <a:pPr indent="-317500" lvl="0" marL="457200" rtl="0" algn="l">
              <a:spcBef>
                <a:spcPts val="0"/>
              </a:spcBef>
              <a:spcAft>
                <a:spcPts val="0"/>
              </a:spcAft>
              <a:buSzPts val="1400"/>
              <a:buChar char="-"/>
            </a:pPr>
            <a:r>
              <a:rPr lang="en"/>
              <a:t>Lectures</a:t>
            </a:r>
            <a:endParaRPr/>
          </a:p>
          <a:p>
            <a:pPr indent="-317500" lvl="0" marL="457200" rtl="0" algn="l">
              <a:spcBef>
                <a:spcPts val="0"/>
              </a:spcBef>
              <a:spcAft>
                <a:spcPts val="0"/>
              </a:spcAft>
              <a:buSzPts val="1400"/>
              <a:buChar char="-"/>
            </a:pPr>
            <a:r>
              <a:rPr lang="en"/>
              <a:t>And more!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All of these are tangible, scientific outputs! If shared, they can be used and cited!</a:t>
            </a:r>
            <a:endParaRPr/>
          </a:p>
        </p:txBody>
      </p:sp>
      <p:pic>
        <p:nvPicPr>
          <p:cNvPr id="2863" name="Google Shape;2863;g1e5e372ccd0_3_716">
            <a:hlinkClick r:id="rId4"/>
          </p:cNvPr>
          <p:cNvPicPr preferRelativeResize="0"/>
          <p:nvPr/>
        </p:nvPicPr>
        <p:blipFill>
          <a:blip r:embed="rId5">
            <a:alphaModFix/>
          </a:blip>
          <a:stretch>
            <a:fillRect/>
          </a:stretch>
        </p:blipFill>
        <p:spPr>
          <a:xfrm>
            <a:off x="210512" y="1215458"/>
            <a:ext cx="2925730" cy="283904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7" name="Shape 2867"/>
        <p:cNvGrpSpPr/>
        <p:nvPr/>
      </p:nvGrpSpPr>
      <p:grpSpPr>
        <a:xfrm>
          <a:off x="0" y="0"/>
          <a:ext cx="0" cy="0"/>
          <a:chOff x="0" y="0"/>
          <a:chExt cx="0" cy="0"/>
        </a:xfrm>
      </p:grpSpPr>
      <p:sp>
        <p:nvSpPr>
          <p:cNvPr id="2868" name="Google Shape;2868;g1e5e372ccd0_3_976"/>
          <p:cNvSpPr/>
          <p:nvPr/>
        </p:nvSpPr>
        <p:spPr>
          <a:xfrm>
            <a:off x="742175" y="90700"/>
            <a:ext cx="6872100" cy="572700"/>
          </a:xfrm>
          <a:prstGeom prst="roundRect">
            <a:avLst>
              <a:gd fmla="val 16667" name="adj"/>
            </a:avLst>
          </a:prstGeom>
          <a:solidFill>
            <a:srgbClr val="595959">
              <a:alpha val="67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g1e5e372ccd0_3_976"/>
          <p:cNvSpPr txBox="1"/>
          <p:nvPr>
            <p:ph idx="4294967295" type="title"/>
          </p:nvPr>
        </p:nvSpPr>
        <p:spPr>
          <a:xfrm>
            <a:off x="679025" y="90700"/>
            <a:ext cx="6935100" cy="84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200">
                <a:solidFill>
                  <a:srgbClr val="5FFAC9"/>
                </a:solidFill>
              </a:rPr>
              <a:t>Case Study: Public Drives New Research Methods</a:t>
            </a:r>
            <a:endParaRPr b="1" sz="2200">
              <a:solidFill>
                <a:srgbClr val="5FFAC9"/>
              </a:solidFill>
            </a:endParaRPr>
          </a:p>
        </p:txBody>
      </p:sp>
      <p:sp>
        <p:nvSpPr>
          <p:cNvPr id="2870" name="Google Shape;2870;g1e5e372ccd0_3_976"/>
          <p:cNvSpPr txBox="1"/>
          <p:nvPr/>
        </p:nvSpPr>
        <p:spPr>
          <a:xfrm>
            <a:off x="6500700" y="4593175"/>
            <a:ext cx="2643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solidFill>
                  <a:srgbClr val="5FFAC9"/>
                </a:solidFill>
              </a:rPr>
              <a:t>Image: NASA/JPL-Caltech/SwRI/MSSS/Kevin M. Gill</a:t>
            </a:r>
            <a:endParaRPr sz="1000">
              <a:solidFill>
                <a:srgbClr val="5FFAC9"/>
              </a:solidFill>
            </a:endParaRPr>
          </a:p>
        </p:txBody>
      </p:sp>
      <p:sp>
        <p:nvSpPr>
          <p:cNvPr id="2871" name="Google Shape;2871;g1e5e372ccd0_3_976"/>
          <p:cNvSpPr/>
          <p:nvPr/>
        </p:nvSpPr>
        <p:spPr>
          <a:xfrm>
            <a:off x="742175" y="984925"/>
            <a:ext cx="3007500" cy="2562600"/>
          </a:xfrm>
          <a:prstGeom prst="roundRect">
            <a:avLst>
              <a:gd fmla="val 16667" name="adj"/>
            </a:avLst>
          </a:prstGeom>
          <a:solidFill>
            <a:srgbClr val="595959">
              <a:alpha val="6786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lt1"/>
                </a:solidFill>
              </a:rPr>
              <a:t>JunoCam: Just a Camera</a:t>
            </a:r>
            <a:endParaRPr sz="1600">
              <a:solidFill>
                <a:schemeClr val="lt1"/>
              </a:solidFill>
            </a:endParaRPr>
          </a:p>
          <a:p>
            <a:pPr indent="0" lvl="0" marL="0" rtl="0" algn="l">
              <a:spcBef>
                <a:spcPts val="1000"/>
              </a:spcBef>
              <a:spcAft>
                <a:spcPts val="0"/>
              </a:spcAft>
              <a:buClr>
                <a:schemeClr val="dk1"/>
              </a:buClr>
              <a:buSzPts val="1100"/>
              <a:buFont typeface="Arial"/>
              <a:buNone/>
            </a:pPr>
            <a:r>
              <a:rPr lang="en" sz="1600">
                <a:solidFill>
                  <a:schemeClr val="lt1"/>
                </a:solidFill>
              </a:rPr>
              <a:t>A camera purposely manifested onboard Juno for citizen science. The Citizen Scientists started using the camera to map Jupiter, and now the camera is a core part of the science mission!</a:t>
            </a:r>
            <a:endParaRPr sz="1600"/>
          </a:p>
        </p:txBody>
      </p:sp>
      <p:sp>
        <p:nvSpPr>
          <p:cNvPr id="2872" name="Google Shape;2872;g1e5e372ccd0_3_976"/>
          <p:cNvSpPr txBox="1"/>
          <p:nvPr/>
        </p:nvSpPr>
        <p:spPr>
          <a:xfrm>
            <a:off x="4500400" y="4848925"/>
            <a:ext cx="4746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2"/>
                </a:solidFill>
              </a:rPr>
              <a:t>https://www.nasa.gov/feature/jpl/citizen-scientists-enhance-new-europa-images-from-nasa-s-juno</a:t>
            </a:r>
            <a:endParaRPr sz="800">
              <a:solidFill>
                <a:schemeClr val="lt2"/>
              </a:solidFill>
            </a:endParaRPr>
          </a:p>
        </p:txBody>
      </p:sp>
      <p:sp>
        <p:nvSpPr>
          <p:cNvPr id="2873" name="Google Shape;2873;g1e5e372ccd0_3_976"/>
          <p:cNvSpPr/>
          <p:nvPr/>
        </p:nvSpPr>
        <p:spPr>
          <a:xfrm>
            <a:off x="4168625" y="3430450"/>
            <a:ext cx="4746000" cy="1044000"/>
          </a:xfrm>
          <a:prstGeom prst="roundRect">
            <a:avLst>
              <a:gd fmla="val 16667" name="adj"/>
            </a:avLst>
          </a:prstGeom>
          <a:solidFill>
            <a:srgbClr val="595959">
              <a:alpha val="67860"/>
            </a:srgbClr>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lt1"/>
                </a:solidFill>
              </a:rPr>
              <a:t>“Juno’s citizen scientists are part of a global united effort, which leads to both fresh perspectives and new insights” – Candy Hansen</a:t>
            </a:r>
            <a:endParaRPr sz="16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g275b50cf446_0_2761"/>
          <p:cNvSpPr txBox="1"/>
          <p:nvPr/>
        </p:nvSpPr>
        <p:spPr>
          <a:xfrm>
            <a:off x="5445125" y="703300"/>
            <a:ext cx="3623400" cy="378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 sz="1800">
                <a:solidFill>
                  <a:schemeClr val="lt1"/>
                </a:solidFill>
              </a:rPr>
              <a:t>Common Python library for astronomy; builds on NumPy.</a:t>
            </a:r>
            <a:endParaRPr sz="1800">
              <a:solidFill>
                <a:schemeClr val="lt1"/>
              </a:solidFill>
            </a:endParaRPr>
          </a:p>
          <a:p>
            <a:pPr indent="0" lvl="0" marL="0" marR="0" rtl="0" algn="ctr">
              <a:lnSpc>
                <a:spcPct val="115000"/>
              </a:lnSpc>
              <a:spcBef>
                <a:spcPts val="0"/>
              </a:spcBef>
              <a:spcAft>
                <a:spcPts val="0"/>
              </a:spcAft>
              <a:buNone/>
            </a:pPr>
            <a:r>
              <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Started in 2011 from an astronomy and Python mailing list.</a:t>
            </a:r>
            <a:endParaRPr sz="1800">
              <a:solidFill>
                <a:schemeClr val="lt1"/>
              </a:solidFill>
            </a:endParaRPr>
          </a:p>
          <a:p>
            <a:pPr indent="0" lvl="0" marL="0" marR="0" rtl="0" algn="ctr">
              <a:lnSpc>
                <a:spcPct val="115000"/>
              </a:lnSpc>
              <a:spcBef>
                <a:spcPts val="0"/>
              </a:spcBef>
              <a:spcAft>
                <a:spcPts val="0"/>
              </a:spcAft>
              <a:buNone/>
            </a:pPr>
            <a:r>
              <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Original contributors</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include Hubble and Chandra</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Space Telescopes.</a:t>
            </a:r>
            <a:endParaRPr sz="1800">
              <a:solidFill>
                <a:schemeClr val="lt1"/>
              </a:solidFill>
            </a:endParaRPr>
          </a:p>
          <a:p>
            <a:pPr indent="0" lvl="0" marL="0" marR="0" rtl="0" algn="ctr">
              <a:lnSpc>
                <a:spcPct val="115000"/>
              </a:lnSpc>
              <a:spcBef>
                <a:spcPts val="0"/>
              </a:spcBef>
              <a:spcAft>
                <a:spcPts val="0"/>
              </a:spcAft>
              <a:buNone/>
            </a:pPr>
            <a:r>
              <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Has been cited by over</a:t>
            </a:r>
            <a:endParaRPr sz="1800">
              <a:solidFill>
                <a:schemeClr val="lt1"/>
              </a:solidFill>
            </a:endParaRPr>
          </a:p>
          <a:p>
            <a:pPr indent="0" lvl="0" marL="0" marR="0" rtl="0" algn="ctr">
              <a:lnSpc>
                <a:spcPct val="115000"/>
              </a:lnSpc>
              <a:spcBef>
                <a:spcPts val="0"/>
              </a:spcBef>
              <a:spcAft>
                <a:spcPts val="0"/>
              </a:spcAft>
              <a:buNone/>
            </a:pPr>
            <a:r>
              <a:rPr lang="en" sz="1800">
                <a:solidFill>
                  <a:schemeClr val="lt1"/>
                </a:solidFill>
              </a:rPr>
              <a:t>10,000 publications.</a:t>
            </a:r>
            <a:endParaRPr i="0" sz="1000" u="none" cap="none" strike="noStrike">
              <a:solidFill>
                <a:schemeClr val="lt1"/>
              </a:solidFill>
            </a:endParaRPr>
          </a:p>
        </p:txBody>
      </p:sp>
      <p:pic>
        <p:nvPicPr>
          <p:cNvPr id="2084" name="Google Shape;2084;g275b50cf446_0_2761"/>
          <p:cNvPicPr preferRelativeResize="0"/>
          <p:nvPr/>
        </p:nvPicPr>
        <p:blipFill>
          <a:blip r:embed="rId3">
            <a:alphaModFix/>
          </a:blip>
          <a:stretch>
            <a:fillRect/>
          </a:stretch>
        </p:blipFill>
        <p:spPr>
          <a:xfrm>
            <a:off x="-4" y="4999296"/>
            <a:ext cx="412075" cy="144200"/>
          </a:xfrm>
          <a:prstGeom prst="rect">
            <a:avLst/>
          </a:prstGeom>
          <a:noFill/>
          <a:ln>
            <a:noFill/>
          </a:ln>
        </p:spPr>
      </p:pic>
      <p:sp>
        <p:nvSpPr>
          <p:cNvPr id="2085" name="Google Shape;2085;g275b50cf446_0_2761"/>
          <p:cNvSpPr/>
          <p:nvPr/>
        </p:nvSpPr>
        <p:spPr>
          <a:xfrm>
            <a:off x="130375" y="71100"/>
            <a:ext cx="3037200" cy="237000"/>
          </a:xfrm>
          <a:prstGeom prst="rect">
            <a:avLst/>
          </a:prstGeom>
          <a:solidFill>
            <a:srgbClr val="4C3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6" name="Google Shape;2086;g275b50cf446_0_2761"/>
          <p:cNvPicPr preferRelativeResize="0"/>
          <p:nvPr/>
        </p:nvPicPr>
        <p:blipFill>
          <a:blip r:embed="rId4">
            <a:alphaModFix/>
          </a:blip>
          <a:stretch>
            <a:fillRect/>
          </a:stretch>
        </p:blipFill>
        <p:spPr>
          <a:xfrm>
            <a:off x="733300" y="1908750"/>
            <a:ext cx="4481676" cy="2910950"/>
          </a:xfrm>
          <a:prstGeom prst="rect">
            <a:avLst/>
          </a:prstGeom>
          <a:noFill/>
          <a:ln>
            <a:noFill/>
          </a:ln>
        </p:spPr>
      </p:pic>
      <p:sp>
        <p:nvSpPr>
          <p:cNvPr id="2087" name="Google Shape;2087;g275b50cf446_0_2761"/>
          <p:cNvSpPr txBox="1"/>
          <p:nvPr/>
        </p:nvSpPr>
        <p:spPr>
          <a:xfrm>
            <a:off x="5756825" y="4693750"/>
            <a:ext cx="3000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lt1"/>
                </a:solidFill>
                <a:latin typeface="Consolas"/>
                <a:ea typeface="Consolas"/>
                <a:cs typeface="Consolas"/>
                <a:sym typeface="Consolas"/>
                <a:hlinkClick r:id="rId5">
                  <a:extLst>
                    <a:ext uri="{A12FA001-AC4F-418D-AE19-62706E023703}">
                      <ahyp:hlinkClr val="tx"/>
                    </a:ext>
                  </a:extLst>
                </a:hlinkClick>
              </a:rPr>
              <a:t>https://www.astropy.org/</a:t>
            </a:r>
            <a:endParaRPr>
              <a:solidFill>
                <a:schemeClr val="lt1"/>
              </a:solidFill>
              <a:latin typeface="Consolas"/>
              <a:ea typeface="Consolas"/>
              <a:cs typeface="Consolas"/>
              <a:sym typeface="Consolas"/>
            </a:endParaRPr>
          </a:p>
        </p:txBody>
      </p:sp>
      <p:sp>
        <p:nvSpPr>
          <p:cNvPr id="2088" name="Google Shape;2088;g275b50cf446_0_2761"/>
          <p:cNvSpPr txBox="1"/>
          <p:nvPr/>
        </p:nvSpPr>
        <p:spPr>
          <a:xfrm>
            <a:off x="1502638" y="4812050"/>
            <a:ext cx="2943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lt1"/>
                </a:solidFill>
                <a:hlinkClick r:id="rId6">
                  <a:extLst>
                    <a:ext uri="{A12FA001-AC4F-418D-AE19-62706E023703}">
                      <ahyp:hlinkClr val="tx"/>
                    </a:ext>
                  </a:extLst>
                </a:hlinkClick>
              </a:rPr>
              <a:t>Astropy Collaboration et al. 2022</a:t>
            </a:r>
            <a:endParaRPr sz="1200">
              <a:solidFill>
                <a:schemeClr val="lt1"/>
              </a:solidFill>
            </a:endParaRPr>
          </a:p>
        </p:txBody>
      </p:sp>
      <p:pic>
        <p:nvPicPr>
          <p:cNvPr id="2089" name="Google Shape;2089;g275b50cf446_0_2761"/>
          <p:cNvPicPr preferRelativeResize="0"/>
          <p:nvPr/>
        </p:nvPicPr>
        <p:blipFill>
          <a:blip r:embed="rId7">
            <a:alphaModFix/>
          </a:blip>
          <a:stretch>
            <a:fillRect/>
          </a:stretch>
        </p:blipFill>
        <p:spPr>
          <a:xfrm>
            <a:off x="1502638" y="559191"/>
            <a:ext cx="2943001" cy="1186608"/>
          </a:xfrm>
          <a:prstGeom prst="rect">
            <a:avLst/>
          </a:prstGeom>
          <a:noFill/>
          <a:ln>
            <a:noFill/>
          </a:ln>
        </p:spPr>
      </p:pic>
      <p:sp>
        <p:nvSpPr>
          <p:cNvPr id="2090" name="Google Shape;2090;g275b50cf446_0_2761"/>
          <p:cNvSpPr txBox="1"/>
          <p:nvPr>
            <p:ph idx="4294967295" type="body"/>
          </p:nvPr>
        </p:nvSpPr>
        <p:spPr>
          <a:xfrm>
            <a:off x="446275" y="0"/>
            <a:ext cx="2405400" cy="29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275"/>
              <a:buNone/>
            </a:pPr>
            <a:r>
              <a:rPr b="1" lang="en" sz="1200">
                <a:solidFill>
                  <a:schemeClr val="lt1"/>
                </a:solidFill>
                <a:latin typeface="Arial Narrow"/>
                <a:ea typeface="Arial Narrow"/>
                <a:cs typeface="Arial Narrow"/>
                <a:sym typeface="Arial Narrow"/>
              </a:rPr>
              <a:t>NASA Open-Source Science Initiative</a:t>
            </a:r>
            <a:endParaRPr b="1" sz="1200">
              <a:solidFill>
                <a:schemeClr val="lt1"/>
              </a:solidFill>
              <a:latin typeface="Arial Narrow"/>
              <a:ea typeface="Arial Narrow"/>
              <a:cs typeface="Arial Narrow"/>
              <a:sym typeface="Arial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pic>
        <p:nvPicPr>
          <p:cNvPr id="2095" name="Google Shape;2095;g275b50cf446_0_2772"/>
          <p:cNvPicPr preferRelativeResize="0"/>
          <p:nvPr/>
        </p:nvPicPr>
        <p:blipFill>
          <a:blip r:embed="rId3">
            <a:alphaModFix/>
          </a:blip>
          <a:stretch>
            <a:fillRect/>
          </a:stretch>
        </p:blipFill>
        <p:spPr>
          <a:xfrm>
            <a:off x="0" y="-1798334"/>
            <a:ext cx="9144002" cy="93308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sp>
        <p:nvSpPr>
          <p:cNvPr id="2100" name="Google Shape;2100;g1e5e372ccd0_3_1374"/>
          <p:cNvSpPr txBox="1"/>
          <p:nvPr>
            <p:ph type="title"/>
          </p:nvPr>
        </p:nvSpPr>
        <p:spPr>
          <a:xfrm>
            <a:off x="219500" y="414667"/>
            <a:ext cx="8645700" cy="415500"/>
          </a:xfrm>
          <a:prstGeom prst="rect">
            <a:avLst/>
          </a:prstGeom>
        </p:spPr>
        <p:txBody>
          <a:bodyPr anchorCtr="0" anchor="ctr" bIns="34275" lIns="68575" spcFirstLastPara="1" rIns="68575" wrap="square" tIns="34275">
            <a:spAutoFit/>
          </a:bodyPr>
          <a:lstStyle/>
          <a:p>
            <a:pPr indent="0" lvl="0" marL="0" rtl="0" algn="l">
              <a:spcBef>
                <a:spcPts val="0"/>
              </a:spcBef>
              <a:spcAft>
                <a:spcPts val="0"/>
              </a:spcAft>
              <a:buNone/>
            </a:pPr>
            <a:r>
              <a:rPr b="1" lang="en" sz="2500">
                <a:solidFill>
                  <a:srgbClr val="B096CB"/>
                </a:solidFill>
                <a:extLst>
                  <a:ext uri="http://customooxmlschemas.google.com/">
                    <go:slidesCustomData xmlns:go="http://customooxmlschemas.google.com/" textRoundtripDataId="0"/>
                  </a:ext>
                </a:extLst>
              </a:rPr>
              <a:t>Open</a:t>
            </a:r>
            <a:r>
              <a:rPr b="1" lang="en" sz="2500">
                <a:solidFill>
                  <a:srgbClr val="B096CB"/>
                </a:solidFill>
                <a:extLst>
                  <a:ext uri="http://customooxmlschemas.google.com/">
                    <go:slidesCustomData xmlns:go="http://customooxmlschemas.google.com/" textRoundtripDataId="1"/>
                  </a:ext>
                </a:extLst>
              </a:rPr>
              <a:t> Science is </a:t>
            </a:r>
            <a:r>
              <a:rPr b="1" lang="en" sz="2500">
                <a:solidFill>
                  <a:srgbClr val="B096CB"/>
                </a:solidFill>
                <a:extLst>
                  <a:ext uri="http://customooxmlschemas.google.com/">
                    <go:slidesCustomData xmlns:go="http://customooxmlschemas.google.com/" textRoundtripDataId="2"/>
                  </a:ext>
                </a:extLst>
              </a:rPr>
              <a:t>Accessible, Reproducible &amp; Inclusive</a:t>
            </a:r>
            <a:endParaRPr b="1" sz="1900">
              <a:solidFill>
                <a:srgbClr val="B096CB"/>
              </a:solidFill>
              <a:latin typeface="Open Sans"/>
              <a:ea typeface="Open Sans"/>
              <a:cs typeface="Open Sans"/>
              <a:sym typeface="Open Sans"/>
            </a:endParaRPr>
          </a:p>
        </p:txBody>
      </p:sp>
      <p:pic>
        <p:nvPicPr>
          <p:cNvPr descr="A circular graphic with open science at the center. In the first ring, shows that open science is accessible, reproducible, and inclusive.  There is an outer ring that further breaks down each area.  Accessible science is open data and software that is FAIR and open access to scientific publications and information.  Reproducible science uses open collaborative analysis tools and open tools, frameworks, and libraries.  Inclusive science supports diversity, equity, and belonging, expands participation and partnerships in science, and has new pathways to science. " id="2101" name="Google Shape;2101;g1e5e372ccd0_3_1374" title="open science graphic"/>
          <p:cNvPicPr preferRelativeResize="0"/>
          <p:nvPr/>
        </p:nvPicPr>
        <p:blipFill>
          <a:blip r:embed="rId3">
            <a:alphaModFix/>
          </a:blip>
          <a:stretch>
            <a:fillRect/>
          </a:stretch>
        </p:blipFill>
        <p:spPr>
          <a:xfrm>
            <a:off x="1118775" y="971950"/>
            <a:ext cx="3854000" cy="3854000"/>
          </a:xfrm>
          <a:prstGeom prst="rect">
            <a:avLst/>
          </a:prstGeom>
          <a:noFill/>
          <a:ln>
            <a:noFill/>
          </a:ln>
        </p:spPr>
      </p:pic>
      <p:pic>
        <p:nvPicPr>
          <p:cNvPr id="2102" name="Google Shape;2102;g1e5e372ccd0_3_1374"/>
          <p:cNvPicPr preferRelativeResize="0"/>
          <p:nvPr/>
        </p:nvPicPr>
        <p:blipFill>
          <a:blip r:embed="rId4">
            <a:alphaModFix/>
          </a:blip>
          <a:stretch>
            <a:fillRect/>
          </a:stretch>
        </p:blipFill>
        <p:spPr>
          <a:xfrm>
            <a:off x="-4" y="4999296"/>
            <a:ext cx="412075" cy="144200"/>
          </a:xfrm>
          <a:prstGeom prst="rect">
            <a:avLst/>
          </a:prstGeom>
          <a:noFill/>
          <a:ln>
            <a:noFill/>
          </a:ln>
        </p:spPr>
      </p:pic>
      <p:sp>
        <p:nvSpPr>
          <p:cNvPr id="2103" name="Google Shape;2103;g1e5e372ccd0_3_1374"/>
          <p:cNvSpPr txBox="1"/>
          <p:nvPr>
            <p:ph idx="1" type="body"/>
          </p:nvPr>
        </p:nvSpPr>
        <p:spPr>
          <a:xfrm>
            <a:off x="5228423" y="1308176"/>
            <a:ext cx="3150600" cy="1480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b="1" lang="en" sz="1700"/>
              <a:t>Creates research that is:</a:t>
            </a:r>
            <a:endParaRPr b="1" sz="1700">
              <a:latin typeface="Montserrat"/>
              <a:ea typeface="Montserrat"/>
              <a:cs typeface="Montserrat"/>
              <a:sym typeface="Montserrat"/>
            </a:endParaRPr>
          </a:p>
          <a:p>
            <a:pPr indent="-336550" lvl="0" marL="457200" rtl="0" algn="l">
              <a:lnSpc>
                <a:spcPct val="100000"/>
              </a:lnSpc>
              <a:spcBef>
                <a:spcPts val="800"/>
              </a:spcBef>
              <a:spcAft>
                <a:spcPts val="0"/>
              </a:spcAft>
              <a:buSzPts val="1700"/>
              <a:buChar char="●"/>
            </a:pPr>
            <a:r>
              <a:rPr lang="en" sz="1700"/>
              <a:t>Cited more </a:t>
            </a:r>
            <a:endParaRPr sz="1700"/>
          </a:p>
          <a:p>
            <a:pPr indent="-336550" lvl="0" marL="457200" rtl="0" algn="l">
              <a:lnSpc>
                <a:spcPct val="100000"/>
              </a:lnSpc>
              <a:spcBef>
                <a:spcPts val="0"/>
              </a:spcBef>
              <a:spcAft>
                <a:spcPts val="0"/>
              </a:spcAft>
              <a:buSzPts val="1700"/>
              <a:buChar char="●"/>
            </a:pPr>
            <a:r>
              <a:rPr lang="en" sz="1700"/>
              <a:t>Has a bigger impact</a:t>
            </a:r>
            <a:endParaRPr sz="1700"/>
          </a:p>
          <a:p>
            <a:pPr indent="-336550" lvl="0" marL="457200" rtl="0" algn="l">
              <a:lnSpc>
                <a:spcPct val="100000"/>
              </a:lnSpc>
              <a:spcBef>
                <a:spcPts val="0"/>
              </a:spcBef>
              <a:spcAft>
                <a:spcPts val="0"/>
              </a:spcAft>
              <a:buSzPts val="1700"/>
              <a:buChar char="●"/>
            </a:pPr>
            <a:r>
              <a:rPr lang="en" sz="1700"/>
              <a:t>Increases transparency </a:t>
            </a:r>
            <a:endParaRPr sz="1700"/>
          </a:p>
          <a:p>
            <a:pPr indent="-336550" lvl="0" marL="457200" rtl="0" algn="l">
              <a:lnSpc>
                <a:spcPct val="100000"/>
              </a:lnSpc>
              <a:spcBef>
                <a:spcPts val="0"/>
              </a:spcBef>
              <a:spcAft>
                <a:spcPts val="0"/>
              </a:spcAft>
              <a:buSzPts val="1700"/>
              <a:buChar char="●"/>
            </a:pPr>
            <a:r>
              <a:rPr lang="en" sz="1700"/>
              <a:t>More inclusive</a:t>
            </a:r>
            <a:endParaRPr/>
          </a:p>
        </p:txBody>
      </p:sp>
      <p:sp>
        <p:nvSpPr>
          <p:cNvPr id="2104" name="Google Shape;2104;g1e5e372ccd0_3_1374"/>
          <p:cNvSpPr txBox="1"/>
          <p:nvPr>
            <p:ph idx="1" type="body"/>
          </p:nvPr>
        </p:nvSpPr>
        <p:spPr>
          <a:xfrm>
            <a:off x="5228425" y="3088975"/>
            <a:ext cx="3596700" cy="14802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b="1" lang="en" sz="1700"/>
              <a:t>Inclusive science means more:</a:t>
            </a:r>
            <a:endParaRPr b="1" sz="1700">
              <a:latin typeface="Montserrat"/>
              <a:ea typeface="Montserrat"/>
              <a:cs typeface="Montserrat"/>
              <a:sym typeface="Montserrat"/>
            </a:endParaRPr>
          </a:p>
          <a:p>
            <a:pPr indent="-336550" lvl="0" marL="457200" rtl="0" algn="l">
              <a:spcBef>
                <a:spcPts val="800"/>
              </a:spcBef>
              <a:spcAft>
                <a:spcPts val="0"/>
              </a:spcAft>
              <a:buSzPts val="1700"/>
              <a:buChar char="●"/>
            </a:pPr>
            <a:r>
              <a:rPr lang="en" sz="1700"/>
              <a:t>Collaborative projects</a:t>
            </a:r>
            <a:endParaRPr sz="1700"/>
          </a:p>
          <a:p>
            <a:pPr indent="-336550" lvl="0" marL="457200" rtl="0" algn="l">
              <a:spcBef>
                <a:spcPts val="0"/>
              </a:spcBef>
              <a:spcAft>
                <a:spcPts val="0"/>
              </a:spcAft>
              <a:buSzPts val="1700"/>
              <a:buChar char="●"/>
            </a:pPr>
            <a:r>
              <a:rPr lang="en" sz="1700"/>
              <a:t>Access to ‘hidden knowledge’</a:t>
            </a:r>
            <a:endParaRPr sz="1700"/>
          </a:p>
          <a:p>
            <a:pPr indent="-336550" lvl="0" marL="457200" rtl="0" algn="l">
              <a:spcBef>
                <a:spcPts val="0"/>
              </a:spcBef>
              <a:spcAft>
                <a:spcPts val="0"/>
              </a:spcAft>
              <a:buSzPts val="1700"/>
              <a:buChar char="●"/>
            </a:pPr>
            <a:r>
              <a:rPr lang="en" sz="1700"/>
              <a:t>Equitable Systems</a:t>
            </a:r>
            <a:endParaRPr sz="1700"/>
          </a:p>
          <a:p>
            <a:pPr indent="-336550" lvl="0" marL="457200" rtl="0" algn="l">
              <a:spcBef>
                <a:spcPts val="0"/>
              </a:spcBef>
              <a:spcAft>
                <a:spcPts val="0"/>
              </a:spcAft>
              <a:buSzPts val="1700"/>
              <a:buChar char="●"/>
            </a:pPr>
            <a:r>
              <a:rPr lang="en" sz="1700"/>
              <a:t>Increased Participation</a:t>
            </a:r>
            <a:endParaRPr sz="1700"/>
          </a:p>
        </p:txBody>
      </p:sp>
      <p:sp>
        <p:nvSpPr>
          <p:cNvPr id="2105" name="Google Shape;2105;g1e5e372ccd0_3_1374"/>
          <p:cNvSpPr txBox="1"/>
          <p:nvPr>
            <p:ph idx="2" type="body"/>
          </p:nvPr>
        </p:nvSpPr>
        <p:spPr>
          <a:xfrm>
            <a:off x="472699" y="57975"/>
            <a:ext cx="2881200" cy="2385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Clr>
                <a:schemeClr val="dk1"/>
              </a:buClr>
              <a:buSzPts val="1100"/>
              <a:buFont typeface="Arial"/>
              <a:buNone/>
            </a:pPr>
            <a:r>
              <a:rPr lang="en" sz="1100"/>
              <a:t>NASA OPEN-SOURCE SCIENCE INITIATIVE</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009EED"/>
      </a:accent5>
      <a:accent6>
        <a:srgbClr val="70AD47"/>
      </a:accent6>
      <a:hlink>
        <a:srgbClr val="3F92C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TOPS-HQ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2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TOPS-HQ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BBCB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Year of Open Science Theme">
  <a:themeElements>
    <a:clrScheme name="Year of Open Science Colors">
      <a:dk1>
        <a:srgbClr val="262626"/>
      </a:dk1>
      <a:lt1>
        <a:srgbClr val="FFFFFF"/>
      </a:lt1>
      <a:dk2>
        <a:srgbClr val="005293"/>
      </a:dk2>
      <a:lt2>
        <a:srgbClr val="E7E6E6"/>
      </a:lt2>
      <a:accent1>
        <a:srgbClr val="C4AA4A"/>
      </a:accent1>
      <a:accent2>
        <a:srgbClr val="005293"/>
      </a:accent2>
      <a:accent3>
        <a:srgbClr val="33AF76"/>
      </a:accent3>
      <a:accent4>
        <a:srgbClr val="4BB9D5"/>
      </a:accent4>
      <a:accent5>
        <a:srgbClr val="5C5C5C"/>
      </a:accent5>
      <a:accent6>
        <a:srgbClr val="900000"/>
      </a:accent6>
      <a:hlink>
        <a:srgbClr val="005699"/>
      </a:hlink>
      <a:folHlink>
        <a:srgbClr val="473B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OPS-HQ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OPS-HQ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BBCB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009EED"/>
      </a:accent5>
      <a:accent6>
        <a:srgbClr val="70AD47"/>
      </a:accent6>
      <a:hlink>
        <a:srgbClr val="3F92C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OPS-HQ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TOPS-HQ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