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6" r:id="rId5"/>
  </p:sldMasterIdLst>
  <p:notesMasterIdLst>
    <p:notesMasterId r:id="rId15"/>
  </p:notesMasterIdLst>
  <p:sldIdLst>
    <p:sldId id="266" r:id="rId6"/>
    <p:sldId id="15763" r:id="rId7"/>
    <p:sldId id="15758" r:id="rId8"/>
    <p:sldId id="15759" r:id="rId9"/>
    <p:sldId id="15760" r:id="rId10"/>
    <p:sldId id="15761" r:id="rId11"/>
    <p:sldId id="15762" r:id="rId12"/>
    <p:sldId id="15764" r:id="rId13"/>
    <p:sldId id="15755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2373DA-C047-4F45-9697-10231B6D563B}" v="202" dt="2023-08-22T11:55:34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cey McCarthy" userId="a552545f-e798-42c7-a1b9-af6286ea2a3d" providerId="ADAL" clId="{D82373DA-C047-4F45-9697-10231B6D563B}"/>
    <pc:docChg chg="undo custSel addSld delSld modSld sldOrd replTag">
      <pc:chgData name="Lacey McCarthy" userId="a552545f-e798-42c7-a1b9-af6286ea2a3d" providerId="ADAL" clId="{D82373DA-C047-4F45-9697-10231B6D563B}" dt="2023-08-22T11:59:51.070" v="687" actId="20577"/>
      <pc:docMkLst>
        <pc:docMk/>
      </pc:docMkLst>
      <pc:sldChg chg="del">
        <pc:chgData name="Lacey McCarthy" userId="a552545f-e798-42c7-a1b9-af6286ea2a3d" providerId="ADAL" clId="{D82373DA-C047-4F45-9697-10231B6D563B}" dt="2023-08-20T21:39:22.754" v="4" actId="47"/>
        <pc:sldMkLst>
          <pc:docMk/>
          <pc:sldMk cId="579310207" sldId="259"/>
        </pc:sldMkLst>
      </pc:sldChg>
      <pc:sldChg chg="del">
        <pc:chgData name="Lacey McCarthy" userId="a552545f-e798-42c7-a1b9-af6286ea2a3d" providerId="ADAL" clId="{D82373DA-C047-4F45-9697-10231B6D563B}" dt="2023-08-20T21:39:23.344" v="5" actId="47"/>
        <pc:sldMkLst>
          <pc:docMk/>
          <pc:sldMk cId="3562549090" sldId="263"/>
        </pc:sldMkLst>
      </pc:sldChg>
      <pc:sldChg chg="del">
        <pc:chgData name="Lacey McCarthy" userId="a552545f-e798-42c7-a1b9-af6286ea2a3d" providerId="ADAL" clId="{D82373DA-C047-4F45-9697-10231B6D563B}" dt="2023-08-20T21:39:26.021" v="8" actId="47"/>
        <pc:sldMkLst>
          <pc:docMk/>
          <pc:sldMk cId="1271332070" sldId="356"/>
        </pc:sldMkLst>
      </pc:sldChg>
      <pc:sldChg chg="del">
        <pc:chgData name="Lacey McCarthy" userId="a552545f-e798-42c7-a1b9-af6286ea2a3d" providerId="ADAL" clId="{D82373DA-C047-4F45-9697-10231B6D563B}" dt="2023-08-20T21:39:23.929" v="6" actId="47"/>
        <pc:sldMkLst>
          <pc:docMk/>
          <pc:sldMk cId="2809813503" sldId="360"/>
        </pc:sldMkLst>
      </pc:sldChg>
      <pc:sldChg chg="del">
        <pc:chgData name="Lacey McCarthy" userId="a552545f-e798-42c7-a1b9-af6286ea2a3d" providerId="ADAL" clId="{D82373DA-C047-4F45-9697-10231B6D563B}" dt="2023-08-20T21:39:21.171" v="1" actId="47"/>
        <pc:sldMkLst>
          <pc:docMk/>
          <pc:sldMk cId="3755240347" sldId="3941"/>
        </pc:sldMkLst>
      </pc:sldChg>
      <pc:sldChg chg="del">
        <pc:chgData name="Lacey McCarthy" userId="a552545f-e798-42c7-a1b9-af6286ea2a3d" providerId="ADAL" clId="{D82373DA-C047-4F45-9697-10231B6D563B}" dt="2023-08-20T21:39:21.703" v="2" actId="47"/>
        <pc:sldMkLst>
          <pc:docMk/>
          <pc:sldMk cId="3547754616" sldId="4576"/>
        </pc:sldMkLst>
      </pc:sldChg>
      <pc:sldChg chg="addSp delSp modSp del mod">
        <pc:chgData name="Lacey McCarthy" userId="a552545f-e798-42c7-a1b9-af6286ea2a3d" providerId="ADAL" clId="{D82373DA-C047-4F45-9697-10231B6D563B}" dt="2023-08-22T11:58:37.937" v="663" actId="47"/>
        <pc:sldMkLst>
          <pc:docMk/>
          <pc:sldMk cId="1741886107" sldId="15754"/>
        </pc:sldMkLst>
        <pc:spChg chg="add del mod">
          <ac:chgData name="Lacey McCarthy" userId="a552545f-e798-42c7-a1b9-af6286ea2a3d" providerId="ADAL" clId="{D82373DA-C047-4F45-9697-10231B6D563B}" dt="2023-08-20T21:41:11.765" v="23" actId="478"/>
          <ac:spMkLst>
            <pc:docMk/>
            <pc:sldMk cId="1741886107" sldId="15754"/>
            <ac:spMk id="3" creationId="{6DB7558B-0A9A-4E54-B0F4-49FFF9C4A183}"/>
          </ac:spMkLst>
        </pc:spChg>
        <pc:spChg chg="del">
          <ac:chgData name="Lacey McCarthy" userId="a552545f-e798-42c7-a1b9-af6286ea2a3d" providerId="ADAL" clId="{D82373DA-C047-4F45-9697-10231B6D563B}" dt="2023-08-20T21:41:14.632" v="24" actId="478"/>
          <ac:spMkLst>
            <pc:docMk/>
            <pc:sldMk cId="1741886107" sldId="15754"/>
            <ac:spMk id="4" creationId="{00000000-0000-0000-0000-000000000000}"/>
          </ac:spMkLst>
        </pc:spChg>
        <pc:spChg chg="add del mod">
          <ac:chgData name="Lacey McCarthy" userId="a552545f-e798-42c7-a1b9-af6286ea2a3d" providerId="ADAL" clId="{D82373DA-C047-4F45-9697-10231B6D563B}" dt="2023-08-20T21:41:17.358" v="25" actId="478"/>
          <ac:spMkLst>
            <pc:docMk/>
            <pc:sldMk cId="1741886107" sldId="15754"/>
            <ac:spMk id="6" creationId="{58088C89-7F41-FD12-5609-8820A49969CB}"/>
          </ac:spMkLst>
        </pc:spChg>
        <pc:spChg chg="add mod">
          <ac:chgData name="Lacey McCarthy" userId="a552545f-e798-42c7-a1b9-af6286ea2a3d" providerId="ADAL" clId="{D82373DA-C047-4F45-9697-10231B6D563B}" dt="2023-08-20T21:51:37.515" v="189" actId="20577"/>
          <ac:spMkLst>
            <pc:docMk/>
            <pc:sldMk cId="1741886107" sldId="15754"/>
            <ac:spMk id="7" creationId="{3F1EEF5A-D5F7-0E53-2D5B-B7D7EF0C0E43}"/>
          </ac:spMkLst>
        </pc:spChg>
        <pc:spChg chg="add mod">
          <ac:chgData name="Lacey McCarthy" userId="a552545f-e798-42c7-a1b9-af6286ea2a3d" providerId="ADAL" clId="{D82373DA-C047-4F45-9697-10231B6D563B}" dt="2023-08-21T23:51:46.114" v="529" actId="20577"/>
          <ac:spMkLst>
            <pc:docMk/>
            <pc:sldMk cId="1741886107" sldId="15754"/>
            <ac:spMk id="8" creationId="{B5691376-15DD-5FE0-0780-BAAA8B3669BD}"/>
          </ac:spMkLst>
        </pc:spChg>
        <pc:spChg chg="del">
          <ac:chgData name="Lacey McCarthy" userId="a552545f-e798-42c7-a1b9-af6286ea2a3d" providerId="ADAL" clId="{D82373DA-C047-4F45-9697-10231B6D563B}" dt="2023-08-20T21:40:32.182" v="13" actId="478"/>
          <ac:spMkLst>
            <pc:docMk/>
            <pc:sldMk cId="1741886107" sldId="15754"/>
            <ac:spMk id="11" creationId="{4234A32C-B97B-4C72-A124-C2E82C5EAE0E}"/>
          </ac:spMkLst>
        </pc:spChg>
        <pc:picChg chg="add mod">
          <ac:chgData name="Lacey McCarthy" userId="a552545f-e798-42c7-a1b9-af6286ea2a3d" providerId="ADAL" clId="{D82373DA-C047-4F45-9697-10231B6D563B}" dt="2023-08-20T21:55:21.786" v="225" actId="732"/>
          <ac:picMkLst>
            <pc:docMk/>
            <pc:sldMk cId="1741886107" sldId="15754"/>
            <ac:picMk id="1026" creationId="{A6839849-C8CB-D283-F580-ACFA19443BA7}"/>
          </ac:picMkLst>
        </pc:picChg>
        <pc:picChg chg="add mod">
          <ac:chgData name="Lacey McCarthy" userId="a552545f-e798-42c7-a1b9-af6286ea2a3d" providerId="ADAL" clId="{D82373DA-C047-4F45-9697-10231B6D563B}" dt="2023-08-20T21:54:50.743" v="223" actId="1076"/>
          <ac:picMkLst>
            <pc:docMk/>
            <pc:sldMk cId="1741886107" sldId="15754"/>
            <ac:picMk id="1028" creationId="{1FCD2E48-55D7-C872-D1DB-907F7AC7B8F7}"/>
          </ac:picMkLst>
        </pc:picChg>
      </pc:sldChg>
      <pc:sldChg chg="del">
        <pc:chgData name="Lacey McCarthy" userId="a552545f-e798-42c7-a1b9-af6286ea2a3d" providerId="ADAL" clId="{D82373DA-C047-4F45-9697-10231B6D563B}" dt="2023-08-20T21:39:24.779" v="7" actId="47"/>
        <pc:sldMkLst>
          <pc:docMk/>
          <pc:sldMk cId="936833286" sldId="15755"/>
        </pc:sldMkLst>
      </pc:sldChg>
      <pc:sldChg chg="addSp delSp modSp new mod ord">
        <pc:chgData name="Lacey McCarthy" userId="a552545f-e798-42c7-a1b9-af6286ea2a3d" providerId="ADAL" clId="{D82373DA-C047-4F45-9697-10231B6D563B}" dt="2023-08-22T11:59:51.070" v="687" actId="20577"/>
        <pc:sldMkLst>
          <pc:docMk/>
          <pc:sldMk cId="1640949337" sldId="15755"/>
        </pc:sldMkLst>
        <pc:spChg chg="del">
          <ac:chgData name="Lacey McCarthy" userId="a552545f-e798-42c7-a1b9-af6286ea2a3d" providerId="ADAL" clId="{D82373DA-C047-4F45-9697-10231B6D563B}" dt="2023-08-20T23:39:35.051" v="393" actId="478"/>
          <ac:spMkLst>
            <pc:docMk/>
            <pc:sldMk cId="1640949337" sldId="15755"/>
            <ac:spMk id="2" creationId="{2E89F47D-1C82-79DD-7E8D-A3BE6F4AE783}"/>
          </ac:spMkLst>
        </pc:spChg>
        <pc:spChg chg="mod">
          <ac:chgData name="Lacey McCarthy" userId="a552545f-e798-42c7-a1b9-af6286ea2a3d" providerId="ADAL" clId="{D82373DA-C047-4F45-9697-10231B6D563B}" dt="2023-08-22T11:59:51.070" v="687" actId="20577"/>
          <ac:spMkLst>
            <pc:docMk/>
            <pc:sldMk cId="1640949337" sldId="15755"/>
            <ac:spMk id="3" creationId="{5F6E391F-857B-DD77-01CE-8ABD480348BB}"/>
          </ac:spMkLst>
        </pc:spChg>
        <pc:picChg chg="add mod">
          <ac:chgData name="Lacey McCarthy" userId="a552545f-e798-42c7-a1b9-af6286ea2a3d" providerId="ADAL" clId="{D82373DA-C047-4F45-9697-10231B6D563B}" dt="2023-08-20T23:39:44.349" v="397" actId="1076"/>
          <ac:picMkLst>
            <pc:docMk/>
            <pc:sldMk cId="1640949337" sldId="15755"/>
            <ac:picMk id="4" creationId="{3A070DA7-DA40-ED54-B2D8-A613F7436140}"/>
          </ac:picMkLst>
        </pc:picChg>
      </pc:sldChg>
      <pc:sldChg chg="new del">
        <pc:chgData name="Lacey McCarthy" userId="a552545f-e798-42c7-a1b9-af6286ea2a3d" providerId="ADAL" clId="{D82373DA-C047-4F45-9697-10231B6D563B}" dt="2023-08-20T23:45:25.314" v="524" actId="47"/>
        <pc:sldMkLst>
          <pc:docMk/>
          <pc:sldMk cId="1030381913" sldId="15756"/>
        </pc:sldMkLst>
      </pc:sldChg>
      <pc:sldChg chg="del">
        <pc:chgData name="Lacey McCarthy" userId="a552545f-e798-42c7-a1b9-af6286ea2a3d" providerId="ADAL" clId="{D82373DA-C047-4F45-9697-10231B6D563B}" dt="2023-08-20T21:39:22.339" v="3" actId="47"/>
        <pc:sldMkLst>
          <pc:docMk/>
          <pc:sldMk cId="1247282035" sldId="15756"/>
        </pc:sldMkLst>
      </pc:sldChg>
      <pc:sldChg chg="addSp delSp modSp new del">
        <pc:chgData name="Lacey McCarthy" userId="a552545f-e798-42c7-a1b9-af6286ea2a3d" providerId="ADAL" clId="{D82373DA-C047-4F45-9697-10231B6D563B}" dt="2023-08-20T23:40:23.935" v="403" actId="47"/>
        <pc:sldMkLst>
          <pc:docMk/>
          <pc:sldMk cId="4285855414" sldId="15756"/>
        </pc:sldMkLst>
        <pc:picChg chg="add del mod">
          <ac:chgData name="Lacey McCarthy" userId="a552545f-e798-42c7-a1b9-af6286ea2a3d" providerId="ADAL" clId="{D82373DA-C047-4F45-9697-10231B6D563B}" dt="2023-08-20T23:40:19.511" v="402" actId="478"/>
          <ac:picMkLst>
            <pc:docMk/>
            <pc:sldMk cId="4285855414" sldId="15756"/>
            <ac:picMk id="4" creationId="{16189CFD-6E20-A541-5D77-329816E5C249}"/>
          </ac:picMkLst>
        </pc:picChg>
      </pc:sldChg>
      <pc:sldChg chg="addSp delSp modSp add del mod setBg replTag delTag">
        <pc:chgData name="Lacey McCarthy" userId="a552545f-e798-42c7-a1b9-af6286ea2a3d" providerId="ADAL" clId="{D82373DA-C047-4F45-9697-10231B6D563B}" dt="2023-08-20T23:45:27.647" v="525" actId="47"/>
        <pc:sldMkLst>
          <pc:docMk/>
          <pc:sldMk cId="428969396" sldId="15757"/>
        </pc:sldMkLst>
        <pc:spChg chg="add del mod replST delST">
          <ac:chgData name="Lacey McCarthy" userId="a552545f-e798-42c7-a1b9-af6286ea2a3d" providerId="ADAL" clId="{D82373DA-C047-4F45-9697-10231B6D563B}" dt="2023-08-20T23:41:29.260" v="453"/>
          <ac:spMkLst>
            <pc:docMk/>
            <pc:sldMk cId="428969396" sldId="15757"/>
            <ac:spMk id="6" creationId="{859D5B74-AED5-F130-8973-61D3FC5BF88C}"/>
          </ac:spMkLst>
        </pc:spChg>
        <pc:spChg chg="add del mod replST delST">
          <ac:chgData name="Lacey McCarthy" userId="a552545f-e798-42c7-a1b9-af6286ea2a3d" providerId="ADAL" clId="{D82373DA-C047-4F45-9697-10231B6D563B}" dt="2023-08-20T23:41:29.260" v="453"/>
          <ac:spMkLst>
            <pc:docMk/>
            <pc:sldMk cId="428969396" sldId="15757"/>
            <ac:spMk id="7" creationId="{E6F0B875-872D-4221-D69F-7BC8C916F51E}"/>
          </ac:spMkLst>
        </pc:spChg>
        <pc:picChg chg="add del mod replST delST">
          <ac:chgData name="Lacey McCarthy" userId="a552545f-e798-42c7-a1b9-af6286ea2a3d" providerId="ADAL" clId="{D82373DA-C047-4F45-9697-10231B6D563B}" dt="2023-08-20T23:41:29.260" v="453"/>
          <ac:picMkLst>
            <pc:docMk/>
            <pc:sldMk cId="428969396" sldId="15757"/>
            <ac:picMk id="3" creationId="{91042622-3C01-6FDE-FEF1-87CC2B9AB037}"/>
          </ac:picMkLst>
        </pc:picChg>
        <pc:picChg chg="add del mod replST delST">
          <ac:chgData name="Lacey McCarthy" userId="a552545f-e798-42c7-a1b9-af6286ea2a3d" providerId="ADAL" clId="{D82373DA-C047-4F45-9697-10231B6D563B}" dt="2023-08-20T23:41:29.260" v="453"/>
          <ac:picMkLst>
            <pc:docMk/>
            <pc:sldMk cId="428969396" sldId="15757"/>
            <ac:picMk id="5" creationId="{FB8EE2B6-B0E8-31FE-3FC9-9C4ACCDC8B84}"/>
          </ac:picMkLst>
        </pc:picChg>
      </pc:sldChg>
      <pc:sldChg chg="del">
        <pc:chgData name="Lacey McCarthy" userId="a552545f-e798-42c7-a1b9-af6286ea2a3d" providerId="ADAL" clId="{D82373DA-C047-4F45-9697-10231B6D563B}" dt="2023-08-20T21:39:20.337" v="0" actId="47"/>
        <pc:sldMkLst>
          <pc:docMk/>
          <pc:sldMk cId="2246840779" sldId="15757"/>
        </pc:sldMkLst>
      </pc:sldChg>
      <pc:sldChg chg="addSp modSp add mod setBg replTag">
        <pc:chgData name="Lacey McCarthy" userId="a552545f-e798-42c7-a1b9-af6286ea2a3d" providerId="ADAL" clId="{D82373DA-C047-4F45-9697-10231B6D563B}" dt="2023-08-20T23:45:00.445" v="488"/>
        <pc:sldMkLst>
          <pc:docMk/>
          <pc:sldMk cId="3089654488" sldId="15758"/>
        </pc:sldMkLst>
        <pc:spChg chg="add mod replST">
          <ac:chgData name="Lacey McCarthy" userId="a552545f-e798-42c7-a1b9-af6286ea2a3d" providerId="ADAL" clId="{D82373DA-C047-4F45-9697-10231B6D563B}" dt="2023-08-20T23:45:00.169" v="474"/>
          <ac:spMkLst>
            <pc:docMk/>
            <pc:sldMk cId="3089654488" sldId="15758"/>
            <ac:spMk id="6" creationId="{BD233217-1276-90B4-C756-CE66F2A71C83}"/>
          </ac:spMkLst>
        </pc:spChg>
        <pc:spChg chg="add mod replST">
          <ac:chgData name="Lacey McCarthy" userId="a552545f-e798-42c7-a1b9-af6286ea2a3d" providerId="ADAL" clId="{D82373DA-C047-4F45-9697-10231B6D563B}" dt="2023-08-20T23:45:00.250" v="484"/>
          <ac:spMkLst>
            <pc:docMk/>
            <pc:sldMk cId="3089654488" sldId="15758"/>
            <ac:spMk id="7" creationId="{3F0B0634-98A4-B46C-CFF0-C0BADD035B70}"/>
          </ac:spMkLst>
        </pc:spChg>
        <pc:picChg chg="add mod replST">
          <ac:chgData name="Lacey McCarthy" userId="a552545f-e798-42c7-a1b9-af6286ea2a3d" providerId="ADAL" clId="{D82373DA-C047-4F45-9697-10231B6D563B}" dt="2023-08-20T23:44:58.845" v="461"/>
          <ac:picMkLst>
            <pc:docMk/>
            <pc:sldMk cId="3089654488" sldId="15758"/>
            <ac:picMk id="3" creationId="{A95795DF-2708-A1A1-14E7-15512C972ADC}"/>
          </ac:picMkLst>
        </pc:picChg>
        <pc:picChg chg="add mod replST">
          <ac:chgData name="Lacey McCarthy" userId="a552545f-e798-42c7-a1b9-af6286ea2a3d" providerId="ADAL" clId="{D82373DA-C047-4F45-9697-10231B6D563B}" dt="2023-08-20T23:45:00.097" v="465"/>
          <ac:picMkLst>
            <pc:docMk/>
            <pc:sldMk cId="3089654488" sldId="15758"/>
            <ac:picMk id="5" creationId="{B2DD540E-6C2F-3F48-EC2B-82A33F75E9BE}"/>
          </ac:picMkLst>
        </pc:picChg>
      </pc:sldChg>
      <pc:sldChg chg="addSp modSp add mod setBg replTag">
        <pc:chgData name="Lacey McCarthy" userId="a552545f-e798-42c7-a1b9-af6286ea2a3d" providerId="ADAL" clId="{D82373DA-C047-4F45-9697-10231B6D563B}" dt="2023-08-20T23:45:17.340" v="523"/>
        <pc:sldMkLst>
          <pc:docMk/>
          <pc:sldMk cId="3489787239" sldId="15759"/>
        </pc:sldMkLst>
        <pc:spChg chg="add mod replST">
          <ac:chgData name="Lacey McCarthy" userId="a552545f-e798-42c7-a1b9-af6286ea2a3d" providerId="ADAL" clId="{D82373DA-C047-4F45-9697-10231B6D563B}" dt="2023-08-20T23:45:17.064" v="509"/>
          <ac:spMkLst>
            <pc:docMk/>
            <pc:sldMk cId="3489787239" sldId="15759"/>
            <ac:spMk id="6" creationId="{E2E8C000-1FA1-85AA-1C29-C2DB7134D2A2}"/>
          </ac:spMkLst>
        </pc:spChg>
        <pc:spChg chg="add mod replST">
          <ac:chgData name="Lacey McCarthy" userId="a552545f-e798-42c7-a1b9-af6286ea2a3d" providerId="ADAL" clId="{D82373DA-C047-4F45-9697-10231B6D563B}" dt="2023-08-20T23:45:17.211" v="519"/>
          <ac:spMkLst>
            <pc:docMk/>
            <pc:sldMk cId="3489787239" sldId="15759"/>
            <ac:spMk id="7" creationId="{CC8A3D08-267B-571E-6009-18A41CE33938}"/>
          </ac:spMkLst>
        </pc:spChg>
        <pc:picChg chg="add mod replST">
          <ac:chgData name="Lacey McCarthy" userId="a552545f-e798-42c7-a1b9-af6286ea2a3d" providerId="ADAL" clId="{D82373DA-C047-4F45-9697-10231B6D563B}" dt="2023-08-20T23:45:16.458" v="496"/>
          <ac:picMkLst>
            <pc:docMk/>
            <pc:sldMk cId="3489787239" sldId="15759"/>
            <ac:picMk id="3" creationId="{91F1A503-71F2-D572-A6B1-C330A231F6D3}"/>
          </ac:picMkLst>
        </pc:picChg>
        <pc:picChg chg="add mod replST">
          <ac:chgData name="Lacey McCarthy" userId="a552545f-e798-42c7-a1b9-af6286ea2a3d" providerId="ADAL" clId="{D82373DA-C047-4F45-9697-10231B6D563B}" dt="2023-08-20T23:45:16.944" v="500"/>
          <ac:picMkLst>
            <pc:docMk/>
            <pc:sldMk cId="3489787239" sldId="15759"/>
            <ac:picMk id="5" creationId="{F2C9F841-3024-8EAC-A79A-97E71DDF443E}"/>
          </ac:picMkLst>
        </pc:picChg>
      </pc:sldChg>
      <pc:sldChg chg="addSp modSp add mod setBg replTag">
        <pc:chgData name="Lacey McCarthy" userId="a552545f-e798-42c7-a1b9-af6286ea2a3d" providerId="ADAL" clId="{D82373DA-C047-4F45-9697-10231B6D563B}" dt="2023-08-22T11:56:28.423" v="662" actId="20577"/>
        <pc:sldMkLst>
          <pc:docMk/>
          <pc:sldMk cId="2154533187" sldId="15760"/>
        </pc:sldMkLst>
        <pc:spChg chg="add mod replST">
          <ac:chgData name="Lacey McCarthy" userId="a552545f-e798-42c7-a1b9-af6286ea2a3d" providerId="ADAL" clId="{D82373DA-C047-4F45-9697-10231B6D563B}" dt="2023-08-22T11:56:28.423" v="662" actId="20577"/>
          <ac:spMkLst>
            <pc:docMk/>
            <pc:sldMk cId="2154533187" sldId="15760"/>
            <ac:spMk id="6" creationId="{58E84EE3-882B-52C5-1D20-D125D958E880}"/>
          </ac:spMkLst>
        </pc:spChg>
        <pc:spChg chg="add mod replST">
          <ac:chgData name="Lacey McCarthy" userId="a552545f-e798-42c7-a1b9-af6286ea2a3d" providerId="ADAL" clId="{D82373DA-C047-4F45-9697-10231B6D563B}" dt="2023-08-22T11:53:18.729" v="562"/>
          <ac:spMkLst>
            <pc:docMk/>
            <pc:sldMk cId="2154533187" sldId="15760"/>
            <ac:spMk id="7" creationId="{03660621-0494-B424-5A0A-ED952D1A8D7D}"/>
          </ac:spMkLst>
        </pc:spChg>
        <pc:picChg chg="add mod replST">
          <ac:chgData name="Lacey McCarthy" userId="a552545f-e798-42c7-a1b9-af6286ea2a3d" providerId="ADAL" clId="{D82373DA-C047-4F45-9697-10231B6D563B}" dt="2023-08-22T11:53:18.257" v="539"/>
          <ac:picMkLst>
            <pc:docMk/>
            <pc:sldMk cId="2154533187" sldId="15760"/>
            <ac:picMk id="3" creationId="{784AE4CA-4D67-D9B5-D0A9-F279A71A6097}"/>
          </ac:picMkLst>
        </pc:picChg>
        <pc:picChg chg="add mod replST">
          <ac:chgData name="Lacey McCarthy" userId="a552545f-e798-42c7-a1b9-af6286ea2a3d" providerId="ADAL" clId="{D82373DA-C047-4F45-9697-10231B6D563B}" dt="2023-08-22T11:53:18.453" v="543"/>
          <ac:picMkLst>
            <pc:docMk/>
            <pc:sldMk cId="2154533187" sldId="15760"/>
            <ac:picMk id="5" creationId="{CC73B71B-FFC1-F039-C0D0-EBBD8877D89E}"/>
          </ac:picMkLst>
        </pc:picChg>
      </pc:sldChg>
      <pc:sldChg chg="addSp modSp add mod setBg replTag">
        <pc:chgData name="Lacey McCarthy" userId="a552545f-e798-42c7-a1b9-af6286ea2a3d" providerId="ADAL" clId="{D82373DA-C047-4F45-9697-10231B6D563B}" dt="2023-08-22T11:53:32.368" v="601"/>
        <pc:sldMkLst>
          <pc:docMk/>
          <pc:sldMk cId="1700690770" sldId="15761"/>
        </pc:sldMkLst>
        <pc:spChg chg="add mod replST">
          <ac:chgData name="Lacey McCarthy" userId="a552545f-e798-42c7-a1b9-af6286ea2a3d" providerId="ADAL" clId="{D82373DA-C047-4F45-9697-10231B6D563B}" dt="2023-08-22T11:53:31.758" v="587"/>
          <ac:spMkLst>
            <pc:docMk/>
            <pc:sldMk cId="1700690770" sldId="15761"/>
            <ac:spMk id="6" creationId="{9B8A594D-FE45-E71A-35C6-82C02AD1AF3A}"/>
          </ac:spMkLst>
        </pc:spChg>
        <pc:spChg chg="add mod replST">
          <ac:chgData name="Lacey McCarthy" userId="a552545f-e798-42c7-a1b9-af6286ea2a3d" providerId="ADAL" clId="{D82373DA-C047-4F45-9697-10231B6D563B}" dt="2023-08-22T11:53:32.075" v="597"/>
          <ac:spMkLst>
            <pc:docMk/>
            <pc:sldMk cId="1700690770" sldId="15761"/>
            <ac:spMk id="7" creationId="{9A865BFB-59E8-4434-9DEB-1E40BAC79B6C}"/>
          </ac:spMkLst>
        </pc:spChg>
        <pc:picChg chg="add mod replST">
          <ac:chgData name="Lacey McCarthy" userId="a552545f-e798-42c7-a1b9-af6286ea2a3d" providerId="ADAL" clId="{D82373DA-C047-4F45-9697-10231B6D563B}" dt="2023-08-22T11:53:31.227" v="574"/>
          <ac:picMkLst>
            <pc:docMk/>
            <pc:sldMk cId="1700690770" sldId="15761"/>
            <ac:picMk id="3" creationId="{3E724482-C974-74D3-8B7E-64B9C07F0091}"/>
          </ac:picMkLst>
        </pc:picChg>
        <pc:picChg chg="add mod replST">
          <ac:chgData name="Lacey McCarthy" userId="a552545f-e798-42c7-a1b9-af6286ea2a3d" providerId="ADAL" clId="{D82373DA-C047-4F45-9697-10231B6D563B}" dt="2023-08-22T11:53:31.528" v="578"/>
          <ac:picMkLst>
            <pc:docMk/>
            <pc:sldMk cId="1700690770" sldId="15761"/>
            <ac:picMk id="5" creationId="{D84041C1-55F3-4794-C56B-81234CCBCA17}"/>
          </ac:picMkLst>
        </pc:picChg>
      </pc:sldChg>
      <pc:sldChg chg="addSp modSp add mod setBg replTag">
        <pc:chgData name="Lacey McCarthy" userId="a552545f-e798-42c7-a1b9-af6286ea2a3d" providerId="ADAL" clId="{D82373DA-C047-4F45-9697-10231B6D563B}" dt="2023-08-22T11:53:40.758" v="636"/>
        <pc:sldMkLst>
          <pc:docMk/>
          <pc:sldMk cId="1579878161" sldId="15762"/>
        </pc:sldMkLst>
        <pc:spChg chg="add mod replST">
          <ac:chgData name="Lacey McCarthy" userId="a552545f-e798-42c7-a1b9-af6286ea2a3d" providerId="ADAL" clId="{D82373DA-C047-4F45-9697-10231B6D563B}" dt="2023-08-22T11:53:40.207" v="622"/>
          <ac:spMkLst>
            <pc:docMk/>
            <pc:sldMk cId="1579878161" sldId="15762"/>
            <ac:spMk id="6" creationId="{5885D22A-1105-28A7-0C0E-B0801D7BADCD}"/>
          </ac:spMkLst>
        </pc:spChg>
        <pc:spChg chg="add mod replST">
          <ac:chgData name="Lacey McCarthy" userId="a552545f-e798-42c7-a1b9-af6286ea2a3d" providerId="ADAL" clId="{D82373DA-C047-4F45-9697-10231B6D563B}" dt="2023-08-22T11:53:40.483" v="632"/>
          <ac:spMkLst>
            <pc:docMk/>
            <pc:sldMk cId="1579878161" sldId="15762"/>
            <ac:spMk id="7" creationId="{98BED67A-EFB7-0BF1-8B19-87F3DC67CE62}"/>
          </ac:spMkLst>
        </pc:spChg>
        <pc:picChg chg="add mod replST">
          <ac:chgData name="Lacey McCarthy" userId="a552545f-e798-42c7-a1b9-af6286ea2a3d" providerId="ADAL" clId="{D82373DA-C047-4F45-9697-10231B6D563B}" dt="2023-08-22T11:53:39.791" v="609"/>
          <ac:picMkLst>
            <pc:docMk/>
            <pc:sldMk cId="1579878161" sldId="15762"/>
            <ac:picMk id="3" creationId="{5036016A-9C75-EA7A-752E-7BE7E3A8BA80}"/>
          </ac:picMkLst>
        </pc:picChg>
        <pc:picChg chg="add mod replST">
          <ac:chgData name="Lacey McCarthy" userId="a552545f-e798-42c7-a1b9-af6286ea2a3d" providerId="ADAL" clId="{D82373DA-C047-4F45-9697-10231B6D563B}" dt="2023-08-22T11:53:40.010" v="613"/>
          <ac:picMkLst>
            <pc:docMk/>
            <pc:sldMk cId="1579878161" sldId="15762"/>
            <ac:picMk id="5" creationId="{7BF4175E-B660-D782-7F2C-C953BD4A2951}"/>
          </ac:picMkLst>
        </pc:picChg>
      </pc:sldChg>
      <pc:sldChg chg="addSp delSp modSp new mod">
        <pc:chgData name="Lacey McCarthy" userId="a552545f-e798-42c7-a1b9-af6286ea2a3d" providerId="ADAL" clId="{D82373DA-C047-4F45-9697-10231B6D563B}" dt="2023-08-22T11:55:57.977" v="653" actId="478"/>
        <pc:sldMkLst>
          <pc:docMk/>
          <pc:sldMk cId="2521440825" sldId="15763"/>
        </pc:sldMkLst>
        <pc:spChg chg="del">
          <ac:chgData name="Lacey McCarthy" userId="a552545f-e798-42c7-a1b9-af6286ea2a3d" providerId="ADAL" clId="{D82373DA-C047-4F45-9697-10231B6D563B}" dt="2023-08-22T11:55:57.977" v="653" actId="478"/>
          <ac:spMkLst>
            <pc:docMk/>
            <pc:sldMk cId="2521440825" sldId="15763"/>
            <ac:spMk id="2" creationId="{FE11517F-5B73-62DA-4A77-C55E7B179347}"/>
          </ac:spMkLst>
        </pc:spChg>
        <pc:spChg chg="del">
          <ac:chgData name="Lacey McCarthy" userId="a552545f-e798-42c7-a1b9-af6286ea2a3d" providerId="ADAL" clId="{D82373DA-C047-4F45-9697-10231B6D563B}" dt="2023-08-22T11:55:55.856" v="652" actId="478"/>
          <ac:spMkLst>
            <pc:docMk/>
            <pc:sldMk cId="2521440825" sldId="15763"/>
            <ac:spMk id="3" creationId="{C013A91B-2086-92ED-0B82-E541AEFA15A8}"/>
          </ac:spMkLst>
        </pc:spChg>
        <pc:picChg chg="add mod">
          <ac:chgData name="Lacey McCarthy" userId="a552545f-e798-42c7-a1b9-af6286ea2a3d" providerId="ADAL" clId="{D82373DA-C047-4F45-9697-10231B6D563B}" dt="2023-08-22T11:55:11.612" v="643" actId="1076"/>
          <ac:picMkLst>
            <pc:docMk/>
            <pc:sldMk cId="2521440825" sldId="15763"/>
            <ac:picMk id="5" creationId="{7BCB3D0E-F790-57FF-1B06-007BC3D68014}"/>
          </ac:picMkLst>
        </pc:picChg>
      </pc:sldChg>
      <pc:sldChg chg="addSp delSp modSp new mod ord">
        <pc:chgData name="Lacey McCarthy" userId="a552545f-e798-42c7-a1b9-af6286ea2a3d" providerId="ADAL" clId="{D82373DA-C047-4F45-9697-10231B6D563B}" dt="2023-08-22T11:55:40.361" v="651" actId="478"/>
        <pc:sldMkLst>
          <pc:docMk/>
          <pc:sldMk cId="1863594255" sldId="15764"/>
        </pc:sldMkLst>
        <pc:spChg chg="del">
          <ac:chgData name="Lacey McCarthy" userId="a552545f-e798-42c7-a1b9-af6286ea2a3d" providerId="ADAL" clId="{D82373DA-C047-4F45-9697-10231B6D563B}" dt="2023-08-22T11:55:40.361" v="651" actId="478"/>
          <ac:spMkLst>
            <pc:docMk/>
            <pc:sldMk cId="1863594255" sldId="15764"/>
            <ac:spMk id="2" creationId="{771C3E9A-2094-0EF2-842A-2CD3760E040E}"/>
          </ac:spMkLst>
        </pc:spChg>
        <pc:spChg chg="del">
          <ac:chgData name="Lacey McCarthy" userId="a552545f-e798-42c7-a1b9-af6286ea2a3d" providerId="ADAL" clId="{D82373DA-C047-4F45-9697-10231B6D563B}" dt="2023-08-22T11:55:36.929" v="650" actId="478"/>
          <ac:spMkLst>
            <pc:docMk/>
            <pc:sldMk cId="1863594255" sldId="15764"/>
            <ac:spMk id="3" creationId="{E5A2203B-925A-100C-BCC9-37A488931F54}"/>
          </ac:spMkLst>
        </pc:spChg>
        <pc:picChg chg="add mod">
          <ac:chgData name="Lacey McCarthy" userId="a552545f-e798-42c7-a1b9-af6286ea2a3d" providerId="ADAL" clId="{D82373DA-C047-4F45-9697-10231B6D563B}" dt="2023-08-22T11:55:34.133" v="649" actId="1076"/>
          <ac:picMkLst>
            <pc:docMk/>
            <pc:sldMk cId="1863594255" sldId="15764"/>
            <ac:picMk id="5" creationId="{7E80EFE6-D0EE-ADC3-BA49-7F70F7B6C2C5}"/>
          </ac:picMkLst>
        </pc:picChg>
      </pc:sldChg>
      <pc:sldMasterChg chg="delSldLayout">
        <pc:chgData name="Lacey McCarthy" userId="a552545f-e798-42c7-a1b9-af6286ea2a3d" providerId="ADAL" clId="{D82373DA-C047-4F45-9697-10231B6D563B}" dt="2023-08-20T21:39:21.171" v="1" actId="47"/>
        <pc:sldMasterMkLst>
          <pc:docMk/>
          <pc:sldMasterMk cId="4194379947" sldId="2147483648"/>
        </pc:sldMasterMkLst>
        <pc:sldLayoutChg chg="del">
          <pc:chgData name="Lacey McCarthy" userId="a552545f-e798-42c7-a1b9-af6286ea2a3d" providerId="ADAL" clId="{D82373DA-C047-4F45-9697-10231B6D563B}" dt="2023-08-20T21:39:21.171" v="1" actId="47"/>
          <pc:sldLayoutMkLst>
            <pc:docMk/>
            <pc:sldMasterMk cId="4194379947" sldId="2147483648"/>
            <pc:sldLayoutMk cId="461250660" sldId="2147483663"/>
          </pc:sldLayoutMkLst>
        </pc:sldLayoutChg>
      </pc:sldMasterChg>
    </pc:docChg>
  </pc:docChgLst>
  <pc:docChgLst>
    <pc:chgData name="McCarthy, Lacey G. (HQ-DK000)[BOOZ ALLEN HAMILTON]" userId="a552545f-e798-42c7-a1b9-af6286ea2a3d" providerId="ADAL" clId="{D82373DA-C047-4F45-9697-10231B6D563B}"/>
    <pc:docChg chg="custSel addSld delSld modSld delMainMaster">
      <pc:chgData name="McCarthy, Lacey G. (HQ-DK000)[BOOZ ALLEN HAMILTON]" userId="a552545f-e798-42c7-a1b9-af6286ea2a3d" providerId="ADAL" clId="{D82373DA-C047-4F45-9697-10231B6D563B}" dt="2023-08-16T16:05:48.497" v="274" actId="20577"/>
      <pc:docMkLst>
        <pc:docMk/>
      </pc:docMkLst>
      <pc:sldChg chg="modTransition">
        <pc:chgData name="McCarthy, Lacey G. (HQ-DK000)[BOOZ ALLEN HAMILTON]" userId="a552545f-e798-42c7-a1b9-af6286ea2a3d" providerId="ADAL" clId="{D82373DA-C047-4F45-9697-10231B6D563B}" dt="2023-08-15T20:04:06.711" v="5"/>
        <pc:sldMkLst>
          <pc:docMk/>
          <pc:sldMk cId="579310207" sldId="259"/>
        </pc:sldMkLst>
      </pc:sldChg>
      <pc:sldChg chg="modTransition">
        <pc:chgData name="McCarthy, Lacey G. (HQ-DK000)[BOOZ ALLEN HAMILTON]" userId="a552545f-e798-42c7-a1b9-af6286ea2a3d" providerId="ADAL" clId="{D82373DA-C047-4F45-9697-10231B6D563B}" dt="2023-08-15T20:04:06.711" v="5"/>
        <pc:sldMkLst>
          <pc:docMk/>
          <pc:sldMk cId="3562549090" sldId="263"/>
        </pc:sldMkLst>
      </pc:sldChg>
      <pc:sldChg chg="modSp mod modTransition">
        <pc:chgData name="McCarthy, Lacey G. (HQ-DK000)[BOOZ ALLEN HAMILTON]" userId="a552545f-e798-42c7-a1b9-af6286ea2a3d" providerId="ADAL" clId="{D82373DA-C047-4F45-9697-10231B6D563B}" dt="2023-08-15T20:05:01.929" v="81" actId="20577"/>
        <pc:sldMkLst>
          <pc:docMk/>
          <pc:sldMk cId="3154782426" sldId="266"/>
        </pc:sldMkLst>
        <pc:spChg chg="mod">
          <ac:chgData name="McCarthy, Lacey G. (HQ-DK000)[BOOZ ALLEN HAMILTON]" userId="a552545f-e798-42c7-a1b9-af6286ea2a3d" providerId="ADAL" clId="{D82373DA-C047-4F45-9697-10231B6D563B}" dt="2023-08-15T20:05:01.929" v="81" actId="20577"/>
          <ac:spMkLst>
            <pc:docMk/>
            <pc:sldMk cId="3154782426" sldId="266"/>
            <ac:spMk id="3" creationId="{ACBE82BC-024F-394F-81FE-E6FAEB82C0E3}"/>
          </ac:spMkLst>
        </pc:spChg>
      </pc:sldChg>
      <pc:sldChg chg="del">
        <pc:chgData name="McCarthy, Lacey G. (HQ-DK000)[BOOZ ALLEN HAMILTON]" userId="a552545f-e798-42c7-a1b9-af6286ea2a3d" providerId="ADAL" clId="{D82373DA-C047-4F45-9697-10231B6D563B}" dt="2023-08-15T20:03:39.623" v="0" actId="47"/>
        <pc:sldMkLst>
          <pc:docMk/>
          <pc:sldMk cId="4087113291" sldId="268"/>
        </pc:sldMkLst>
      </pc:sldChg>
      <pc:sldChg chg="del">
        <pc:chgData name="McCarthy, Lacey G. (HQ-DK000)[BOOZ ALLEN HAMILTON]" userId="a552545f-e798-42c7-a1b9-af6286ea2a3d" providerId="ADAL" clId="{D82373DA-C047-4F45-9697-10231B6D563B}" dt="2023-08-15T20:03:43.867" v="2" actId="47"/>
        <pc:sldMkLst>
          <pc:docMk/>
          <pc:sldMk cId="710017453" sldId="335"/>
        </pc:sldMkLst>
      </pc:sldChg>
      <pc:sldChg chg="del">
        <pc:chgData name="McCarthy, Lacey G. (HQ-DK000)[BOOZ ALLEN HAMILTON]" userId="a552545f-e798-42c7-a1b9-af6286ea2a3d" providerId="ADAL" clId="{D82373DA-C047-4F45-9697-10231B6D563B}" dt="2023-08-15T20:03:50.632" v="4" actId="47"/>
        <pc:sldMkLst>
          <pc:docMk/>
          <pc:sldMk cId="864976131" sldId="355"/>
        </pc:sldMkLst>
      </pc:sldChg>
      <pc:sldChg chg="modTransition">
        <pc:chgData name="McCarthy, Lacey G. (HQ-DK000)[BOOZ ALLEN HAMILTON]" userId="a552545f-e798-42c7-a1b9-af6286ea2a3d" providerId="ADAL" clId="{D82373DA-C047-4F45-9697-10231B6D563B}" dt="2023-08-15T20:04:06.711" v="5"/>
        <pc:sldMkLst>
          <pc:docMk/>
          <pc:sldMk cId="1271332070" sldId="356"/>
        </pc:sldMkLst>
      </pc:sldChg>
      <pc:sldChg chg="modTransition">
        <pc:chgData name="McCarthy, Lacey G. (HQ-DK000)[BOOZ ALLEN HAMILTON]" userId="a552545f-e798-42c7-a1b9-af6286ea2a3d" providerId="ADAL" clId="{D82373DA-C047-4F45-9697-10231B6D563B}" dt="2023-08-15T20:04:06.711" v="5"/>
        <pc:sldMkLst>
          <pc:docMk/>
          <pc:sldMk cId="2809813503" sldId="360"/>
        </pc:sldMkLst>
      </pc:sldChg>
      <pc:sldChg chg="modTransition">
        <pc:chgData name="McCarthy, Lacey G. (HQ-DK000)[BOOZ ALLEN HAMILTON]" userId="a552545f-e798-42c7-a1b9-af6286ea2a3d" providerId="ADAL" clId="{D82373DA-C047-4F45-9697-10231B6D563B}" dt="2023-08-15T20:04:06.711" v="5"/>
        <pc:sldMkLst>
          <pc:docMk/>
          <pc:sldMk cId="3755240347" sldId="3941"/>
        </pc:sldMkLst>
      </pc:sldChg>
      <pc:sldChg chg="modTransition">
        <pc:chgData name="McCarthy, Lacey G. (HQ-DK000)[BOOZ ALLEN HAMILTON]" userId="a552545f-e798-42c7-a1b9-af6286ea2a3d" providerId="ADAL" clId="{D82373DA-C047-4F45-9697-10231B6D563B}" dt="2023-08-15T20:04:06.711" v="5"/>
        <pc:sldMkLst>
          <pc:docMk/>
          <pc:sldMk cId="3547754616" sldId="4576"/>
        </pc:sldMkLst>
      </pc:sldChg>
      <pc:sldChg chg="del">
        <pc:chgData name="McCarthy, Lacey G. (HQ-DK000)[BOOZ ALLEN HAMILTON]" userId="a552545f-e798-42c7-a1b9-af6286ea2a3d" providerId="ADAL" clId="{D82373DA-C047-4F45-9697-10231B6D563B}" dt="2023-08-15T20:03:46.117" v="3" actId="47"/>
        <pc:sldMkLst>
          <pc:docMk/>
          <pc:sldMk cId="2177051479" sldId="15691"/>
        </pc:sldMkLst>
      </pc:sldChg>
      <pc:sldChg chg="modSp mod modTransition">
        <pc:chgData name="McCarthy, Lacey G. (HQ-DK000)[BOOZ ALLEN HAMILTON]" userId="a552545f-e798-42c7-a1b9-af6286ea2a3d" providerId="ADAL" clId="{D82373DA-C047-4F45-9697-10231B6D563B}" dt="2023-08-15T20:18:29.277" v="123" actId="3626"/>
        <pc:sldMkLst>
          <pc:docMk/>
          <pc:sldMk cId="1741886107" sldId="15754"/>
        </pc:sldMkLst>
        <pc:spChg chg="mod">
          <ac:chgData name="McCarthy, Lacey G. (HQ-DK000)[BOOZ ALLEN HAMILTON]" userId="a552545f-e798-42c7-a1b9-af6286ea2a3d" providerId="ADAL" clId="{D82373DA-C047-4F45-9697-10231B6D563B}" dt="2023-08-15T20:05:15.062" v="99" actId="20577"/>
          <ac:spMkLst>
            <pc:docMk/>
            <pc:sldMk cId="1741886107" sldId="15754"/>
            <ac:spMk id="4" creationId="{00000000-0000-0000-0000-000000000000}"/>
          </ac:spMkLst>
        </pc:spChg>
        <pc:spChg chg="mod">
          <ac:chgData name="McCarthy, Lacey G. (HQ-DK000)[BOOZ ALLEN HAMILTON]" userId="a552545f-e798-42c7-a1b9-af6286ea2a3d" providerId="ADAL" clId="{D82373DA-C047-4F45-9697-10231B6D563B}" dt="2023-08-15T20:18:29.277" v="123" actId="3626"/>
          <ac:spMkLst>
            <pc:docMk/>
            <pc:sldMk cId="1741886107" sldId="15754"/>
            <ac:spMk id="11" creationId="{4234A32C-B97B-4C72-A124-C2E82C5EAE0E}"/>
          </ac:spMkLst>
        </pc:spChg>
      </pc:sldChg>
      <pc:sldChg chg="modTransition">
        <pc:chgData name="McCarthy, Lacey G. (HQ-DK000)[BOOZ ALLEN HAMILTON]" userId="a552545f-e798-42c7-a1b9-af6286ea2a3d" providerId="ADAL" clId="{D82373DA-C047-4F45-9697-10231B6D563B}" dt="2023-08-15T20:04:06.711" v="5"/>
        <pc:sldMkLst>
          <pc:docMk/>
          <pc:sldMk cId="936833286" sldId="15755"/>
        </pc:sldMkLst>
      </pc:sldChg>
      <pc:sldChg chg="modTransition">
        <pc:chgData name="McCarthy, Lacey G. (HQ-DK000)[BOOZ ALLEN HAMILTON]" userId="a552545f-e798-42c7-a1b9-af6286ea2a3d" providerId="ADAL" clId="{D82373DA-C047-4F45-9697-10231B6D563B}" dt="2023-08-15T20:04:06.711" v="5"/>
        <pc:sldMkLst>
          <pc:docMk/>
          <pc:sldMk cId="1247282035" sldId="15756"/>
        </pc:sldMkLst>
      </pc:sldChg>
      <pc:sldChg chg="modSp new mod">
        <pc:chgData name="McCarthy, Lacey G. (HQ-DK000)[BOOZ ALLEN HAMILTON]" userId="a552545f-e798-42c7-a1b9-af6286ea2a3d" providerId="ADAL" clId="{D82373DA-C047-4F45-9697-10231B6D563B}" dt="2023-08-16T16:05:48.497" v="274" actId="20577"/>
        <pc:sldMkLst>
          <pc:docMk/>
          <pc:sldMk cId="2246840779" sldId="15757"/>
        </pc:sldMkLst>
        <pc:spChg chg="mod">
          <ac:chgData name="McCarthy, Lacey G. (HQ-DK000)[BOOZ ALLEN HAMILTON]" userId="a552545f-e798-42c7-a1b9-af6286ea2a3d" providerId="ADAL" clId="{D82373DA-C047-4F45-9697-10231B6D563B}" dt="2023-08-16T16:04:03.461" v="135" actId="20577"/>
          <ac:spMkLst>
            <pc:docMk/>
            <pc:sldMk cId="2246840779" sldId="15757"/>
            <ac:spMk id="2" creationId="{CF7B366F-C63E-B9B0-C4B4-86DAECB83C7F}"/>
          </ac:spMkLst>
        </pc:spChg>
        <pc:spChg chg="mod">
          <ac:chgData name="McCarthy, Lacey G. (HQ-DK000)[BOOZ ALLEN HAMILTON]" userId="a552545f-e798-42c7-a1b9-af6286ea2a3d" providerId="ADAL" clId="{D82373DA-C047-4F45-9697-10231B6D563B}" dt="2023-08-16T16:05:48.497" v="274" actId="20577"/>
          <ac:spMkLst>
            <pc:docMk/>
            <pc:sldMk cId="2246840779" sldId="15757"/>
            <ac:spMk id="3" creationId="{5BCE0598-F30C-8E88-FEDE-FB9A474C7BE0}"/>
          </ac:spMkLst>
        </pc:spChg>
      </pc:sldChg>
      <pc:sldChg chg="del">
        <pc:chgData name="McCarthy, Lacey G. (HQ-DK000)[BOOZ ALLEN HAMILTON]" userId="a552545f-e798-42c7-a1b9-af6286ea2a3d" providerId="ADAL" clId="{D82373DA-C047-4F45-9697-10231B6D563B}" dt="2023-08-15T20:03:41.873" v="1" actId="47"/>
        <pc:sldMkLst>
          <pc:docMk/>
          <pc:sldMk cId="3351204438" sldId="15757"/>
        </pc:sldMkLst>
      </pc:sldChg>
      <pc:sldMasterChg chg="delSldLayout">
        <pc:chgData name="McCarthy, Lacey G. (HQ-DK000)[BOOZ ALLEN HAMILTON]" userId="a552545f-e798-42c7-a1b9-af6286ea2a3d" providerId="ADAL" clId="{D82373DA-C047-4F45-9697-10231B6D563B}" dt="2023-08-15T20:03:43.867" v="2" actId="47"/>
        <pc:sldMasterMkLst>
          <pc:docMk/>
          <pc:sldMasterMk cId="4194379947" sldId="2147483648"/>
        </pc:sldMasterMkLst>
        <pc:sldLayoutChg chg="del">
          <pc:chgData name="McCarthy, Lacey G. (HQ-DK000)[BOOZ ALLEN HAMILTON]" userId="a552545f-e798-42c7-a1b9-af6286ea2a3d" providerId="ADAL" clId="{D82373DA-C047-4F45-9697-10231B6D563B}" dt="2023-08-15T20:03:39.623" v="0" actId="47"/>
          <pc:sldLayoutMkLst>
            <pc:docMk/>
            <pc:sldMasterMk cId="4194379947" sldId="2147483648"/>
            <pc:sldLayoutMk cId="4071350887" sldId="2147483660"/>
          </pc:sldLayoutMkLst>
        </pc:sldLayoutChg>
        <pc:sldLayoutChg chg="del">
          <pc:chgData name="McCarthy, Lacey G. (HQ-DK000)[BOOZ ALLEN HAMILTON]" userId="a552545f-e798-42c7-a1b9-af6286ea2a3d" providerId="ADAL" clId="{D82373DA-C047-4F45-9697-10231B6D563B}" dt="2023-08-15T20:03:43.867" v="2" actId="47"/>
          <pc:sldLayoutMkLst>
            <pc:docMk/>
            <pc:sldMasterMk cId="4194379947" sldId="2147483648"/>
            <pc:sldLayoutMk cId="1180880990" sldId="2147483661"/>
          </pc:sldLayoutMkLst>
        </pc:sldLayoutChg>
      </pc:sldMasterChg>
      <pc:sldMasterChg chg="del delSldLayout">
        <pc:chgData name="McCarthy, Lacey G. (HQ-DK000)[BOOZ ALLEN HAMILTON]" userId="a552545f-e798-42c7-a1b9-af6286ea2a3d" providerId="ADAL" clId="{D82373DA-C047-4F45-9697-10231B6D563B}" dt="2023-08-15T20:03:50.632" v="4" actId="47"/>
        <pc:sldMasterMkLst>
          <pc:docMk/>
          <pc:sldMasterMk cId="193508252" sldId="2147483664"/>
        </pc:sldMasterMkLst>
        <pc:sldLayoutChg chg="del">
          <pc:chgData name="McCarthy, Lacey G. (HQ-DK000)[BOOZ ALLEN HAMILTON]" userId="a552545f-e798-42c7-a1b9-af6286ea2a3d" providerId="ADAL" clId="{D82373DA-C047-4F45-9697-10231B6D563B}" dt="2023-08-15T20:03:50.632" v="4" actId="47"/>
          <pc:sldLayoutMkLst>
            <pc:docMk/>
            <pc:sldMasterMk cId="193508252" sldId="2147483664"/>
            <pc:sldLayoutMk cId="2510910376" sldId="2147483665"/>
          </pc:sldLayoutMkLst>
        </pc:sldLayoutChg>
        <pc:sldLayoutChg chg="del">
          <pc:chgData name="McCarthy, Lacey G. (HQ-DK000)[BOOZ ALLEN HAMILTON]" userId="a552545f-e798-42c7-a1b9-af6286ea2a3d" providerId="ADAL" clId="{D82373DA-C047-4F45-9697-10231B6D563B}" dt="2023-08-15T20:03:50.632" v="4" actId="47"/>
          <pc:sldLayoutMkLst>
            <pc:docMk/>
            <pc:sldMasterMk cId="193508252" sldId="2147483664"/>
            <pc:sldLayoutMk cId="4270743104" sldId="2147483666"/>
          </pc:sldLayoutMkLst>
        </pc:sldLayoutChg>
        <pc:sldLayoutChg chg="del">
          <pc:chgData name="McCarthy, Lacey G. (HQ-DK000)[BOOZ ALLEN HAMILTON]" userId="a552545f-e798-42c7-a1b9-af6286ea2a3d" providerId="ADAL" clId="{D82373DA-C047-4F45-9697-10231B6D563B}" dt="2023-08-15T20:03:50.632" v="4" actId="47"/>
          <pc:sldLayoutMkLst>
            <pc:docMk/>
            <pc:sldMasterMk cId="193508252" sldId="2147483664"/>
            <pc:sldLayoutMk cId="250140124" sldId="2147483667"/>
          </pc:sldLayoutMkLst>
        </pc:sldLayoutChg>
        <pc:sldLayoutChg chg="del">
          <pc:chgData name="McCarthy, Lacey G. (HQ-DK000)[BOOZ ALLEN HAMILTON]" userId="a552545f-e798-42c7-a1b9-af6286ea2a3d" providerId="ADAL" clId="{D82373DA-C047-4F45-9697-10231B6D563B}" dt="2023-08-15T20:03:50.632" v="4" actId="47"/>
          <pc:sldLayoutMkLst>
            <pc:docMk/>
            <pc:sldMasterMk cId="193508252" sldId="2147483664"/>
            <pc:sldLayoutMk cId="2081182993" sldId="2147483668"/>
          </pc:sldLayoutMkLst>
        </pc:sldLayoutChg>
        <pc:sldLayoutChg chg="del">
          <pc:chgData name="McCarthy, Lacey G. (HQ-DK000)[BOOZ ALLEN HAMILTON]" userId="a552545f-e798-42c7-a1b9-af6286ea2a3d" providerId="ADAL" clId="{D82373DA-C047-4F45-9697-10231B6D563B}" dt="2023-08-15T20:03:50.632" v="4" actId="47"/>
          <pc:sldLayoutMkLst>
            <pc:docMk/>
            <pc:sldMasterMk cId="193508252" sldId="2147483664"/>
            <pc:sldLayoutMk cId="2193671010" sldId="2147483669"/>
          </pc:sldLayoutMkLst>
        </pc:sldLayoutChg>
        <pc:sldLayoutChg chg="del">
          <pc:chgData name="McCarthy, Lacey G. (HQ-DK000)[BOOZ ALLEN HAMILTON]" userId="a552545f-e798-42c7-a1b9-af6286ea2a3d" providerId="ADAL" clId="{D82373DA-C047-4F45-9697-10231B6D563B}" dt="2023-08-15T20:03:50.632" v="4" actId="47"/>
          <pc:sldLayoutMkLst>
            <pc:docMk/>
            <pc:sldMasterMk cId="193508252" sldId="2147483664"/>
            <pc:sldLayoutMk cId="1774233775" sldId="2147483670"/>
          </pc:sldLayoutMkLst>
        </pc:sldLayoutChg>
        <pc:sldLayoutChg chg="del">
          <pc:chgData name="McCarthy, Lacey G. (HQ-DK000)[BOOZ ALLEN HAMILTON]" userId="a552545f-e798-42c7-a1b9-af6286ea2a3d" providerId="ADAL" clId="{D82373DA-C047-4F45-9697-10231B6D563B}" dt="2023-08-15T20:03:50.632" v="4" actId="47"/>
          <pc:sldLayoutMkLst>
            <pc:docMk/>
            <pc:sldMasterMk cId="193508252" sldId="2147483664"/>
            <pc:sldLayoutMk cId="838371962" sldId="2147483671"/>
          </pc:sldLayoutMkLst>
        </pc:sldLayoutChg>
        <pc:sldLayoutChg chg="del">
          <pc:chgData name="McCarthy, Lacey G. (HQ-DK000)[BOOZ ALLEN HAMILTON]" userId="a552545f-e798-42c7-a1b9-af6286ea2a3d" providerId="ADAL" clId="{D82373DA-C047-4F45-9697-10231B6D563B}" dt="2023-08-15T20:03:50.632" v="4" actId="47"/>
          <pc:sldLayoutMkLst>
            <pc:docMk/>
            <pc:sldMasterMk cId="193508252" sldId="2147483664"/>
            <pc:sldLayoutMk cId="3753827109" sldId="2147483672"/>
          </pc:sldLayoutMkLst>
        </pc:sldLayoutChg>
        <pc:sldLayoutChg chg="del">
          <pc:chgData name="McCarthy, Lacey G. (HQ-DK000)[BOOZ ALLEN HAMILTON]" userId="a552545f-e798-42c7-a1b9-af6286ea2a3d" providerId="ADAL" clId="{D82373DA-C047-4F45-9697-10231B6D563B}" dt="2023-08-15T20:03:50.632" v="4" actId="47"/>
          <pc:sldLayoutMkLst>
            <pc:docMk/>
            <pc:sldMasterMk cId="193508252" sldId="2147483664"/>
            <pc:sldLayoutMk cId="1329699674" sldId="2147483673"/>
          </pc:sldLayoutMkLst>
        </pc:sldLayoutChg>
        <pc:sldLayoutChg chg="del">
          <pc:chgData name="McCarthy, Lacey G. (HQ-DK000)[BOOZ ALLEN HAMILTON]" userId="a552545f-e798-42c7-a1b9-af6286ea2a3d" providerId="ADAL" clId="{D82373DA-C047-4F45-9697-10231B6D563B}" dt="2023-08-15T20:03:50.632" v="4" actId="47"/>
          <pc:sldLayoutMkLst>
            <pc:docMk/>
            <pc:sldMasterMk cId="193508252" sldId="2147483664"/>
            <pc:sldLayoutMk cId="1545869973" sldId="2147483674"/>
          </pc:sldLayoutMkLst>
        </pc:sldLayoutChg>
        <pc:sldLayoutChg chg="del">
          <pc:chgData name="McCarthy, Lacey G. (HQ-DK000)[BOOZ ALLEN HAMILTON]" userId="a552545f-e798-42c7-a1b9-af6286ea2a3d" providerId="ADAL" clId="{D82373DA-C047-4F45-9697-10231B6D563B}" dt="2023-08-15T20:03:50.632" v="4" actId="47"/>
          <pc:sldLayoutMkLst>
            <pc:docMk/>
            <pc:sldMasterMk cId="193508252" sldId="2147483664"/>
            <pc:sldLayoutMk cId="1851340915" sldId="2147483675"/>
          </pc:sldLayoutMkLst>
        </pc:sldLayoutChg>
        <pc:sldLayoutChg chg="del">
          <pc:chgData name="McCarthy, Lacey G. (HQ-DK000)[BOOZ ALLEN HAMILTON]" userId="a552545f-e798-42c7-a1b9-af6286ea2a3d" providerId="ADAL" clId="{D82373DA-C047-4F45-9697-10231B6D563B}" dt="2023-08-15T20:03:50.632" v="4" actId="47"/>
          <pc:sldLayoutMkLst>
            <pc:docMk/>
            <pc:sldMasterMk cId="193508252" sldId="2147483664"/>
            <pc:sldLayoutMk cId="919465876" sldId="2147483676"/>
          </pc:sldLayoutMkLst>
        </pc:sldLayoutChg>
        <pc:sldLayoutChg chg="del">
          <pc:chgData name="McCarthy, Lacey G. (HQ-DK000)[BOOZ ALLEN HAMILTON]" userId="a552545f-e798-42c7-a1b9-af6286ea2a3d" providerId="ADAL" clId="{D82373DA-C047-4F45-9697-10231B6D563B}" dt="2023-08-15T20:03:50.632" v="4" actId="47"/>
          <pc:sldLayoutMkLst>
            <pc:docMk/>
            <pc:sldMasterMk cId="193508252" sldId="2147483664"/>
            <pc:sldLayoutMk cId="926215047" sldId="2147483677"/>
          </pc:sldLayoutMkLst>
        </pc:sldLayoutChg>
        <pc:sldLayoutChg chg="del">
          <pc:chgData name="McCarthy, Lacey G. (HQ-DK000)[BOOZ ALLEN HAMILTON]" userId="a552545f-e798-42c7-a1b9-af6286ea2a3d" providerId="ADAL" clId="{D82373DA-C047-4F45-9697-10231B6D563B}" dt="2023-08-15T20:03:50.632" v="4" actId="47"/>
          <pc:sldLayoutMkLst>
            <pc:docMk/>
            <pc:sldMasterMk cId="193508252" sldId="2147483664"/>
            <pc:sldLayoutMk cId="430101563" sldId="2147483678"/>
          </pc:sldLayoutMkLst>
        </pc:sldLayoutChg>
        <pc:sldLayoutChg chg="del">
          <pc:chgData name="McCarthy, Lacey G. (HQ-DK000)[BOOZ ALLEN HAMILTON]" userId="a552545f-e798-42c7-a1b9-af6286ea2a3d" providerId="ADAL" clId="{D82373DA-C047-4F45-9697-10231B6D563B}" dt="2023-08-15T20:03:50.632" v="4" actId="47"/>
          <pc:sldLayoutMkLst>
            <pc:docMk/>
            <pc:sldMasterMk cId="193508252" sldId="2147483664"/>
            <pc:sldLayoutMk cId="3387875533" sldId="2147483679"/>
          </pc:sldLayoutMkLst>
        </pc:sldLayoutChg>
        <pc:sldLayoutChg chg="del">
          <pc:chgData name="McCarthy, Lacey G. (HQ-DK000)[BOOZ ALLEN HAMILTON]" userId="a552545f-e798-42c7-a1b9-af6286ea2a3d" providerId="ADAL" clId="{D82373DA-C047-4F45-9697-10231B6D563B}" dt="2023-08-15T20:03:50.632" v="4" actId="47"/>
          <pc:sldLayoutMkLst>
            <pc:docMk/>
            <pc:sldMasterMk cId="193508252" sldId="2147483664"/>
            <pc:sldLayoutMk cId="1091867152" sldId="2147483680"/>
          </pc:sldLayoutMkLst>
        </pc:sldLayoutChg>
        <pc:sldLayoutChg chg="del">
          <pc:chgData name="McCarthy, Lacey G. (HQ-DK000)[BOOZ ALLEN HAMILTON]" userId="a552545f-e798-42c7-a1b9-af6286ea2a3d" providerId="ADAL" clId="{D82373DA-C047-4F45-9697-10231B6D563B}" dt="2023-08-15T20:03:50.632" v="4" actId="47"/>
          <pc:sldLayoutMkLst>
            <pc:docMk/>
            <pc:sldMasterMk cId="193508252" sldId="2147483664"/>
            <pc:sldLayoutMk cId="3154263866" sldId="2147483681"/>
          </pc:sldLayoutMkLst>
        </pc:sldLayoutChg>
        <pc:sldLayoutChg chg="del">
          <pc:chgData name="McCarthy, Lacey G. (HQ-DK000)[BOOZ ALLEN HAMILTON]" userId="a552545f-e798-42c7-a1b9-af6286ea2a3d" providerId="ADAL" clId="{D82373DA-C047-4F45-9697-10231B6D563B}" dt="2023-08-15T20:03:50.632" v="4" actId="47"/>
          <pc:sldLayoutMkLst>
            <pc:docMk/>
            <pc:sldMasterMk cId="193508252" sldId="2147483664"/>
            <pc:sldLayoutMk cId="1870027057" sldId="2147483682"/>
          </pc:sldLayoutMkLst>
        </pc:sldLayoutChg>
        <pc:sldLayoutChg chg="del">
          <pc:chgData name="McCarthy, Lacey G. (HQ-DK000)[BOOZ ALLEN HAMILTON]" userId="a552545f-e798-42c7-a1b9-af6286ea2a3d" providerId="ADAL" clId="{D82373DA-C047-4F45-9697-10231B6D563B}" dt="2023-08-15T20:03:50.632" v="4" actId="47"/>
          <pc:sldLayoutMkLst>
            <pc:docMk/>
            <pc:sldMasterMk cId="193508252" sldId="2147483664"/>
            <pc:sldLayoutMk cId="2233384878" sldId="2147483683"/>
          </pc:sldLayoutMkLst>
        </pc:sldLayoutChg>
        <pc:sldLayoutChg chg="del">
          <pc:chgData name="McCarthy, Lacey G. (HQ-DK000)[BOOZ ALLEN HAMILTON]" userId="a552545f-e798-42c7-a1b9-af6286ea2a3d" providerId="ADAL" clId="{D82373DA-C047-4F45-9697-10231B6D563B}" dt="2023-08-15T20:03:50.632" v="4" actId="47"/>
          <pc:sldLayoutMkLst>
            <pc:docMk/>
            <pc:sldMasterMk cId="193508252" sldId="2147483664"/>
            <pc:sldLayoutMk cId="3256306480" sldId="2147483684"/>
          </pc:sldLayoutMkLst>
        </pc:sldLayoutChg>
        <pc:sldLayoutChg chg="del">
          <pc:chgData name="McCarthy, Lacey G. (HQ-DK000)[BOOZ ALLEN HAMILTON]" userId="a552545f-e798-42c7-a1b9-af6286ea2a3d" providerId="ADAL" clId="{D82373DA-C047-4F45-9697-10231B6D563B}" dt="2023-08-15T20:03:50.632" v="4" actId="47"/>
          <pc:sldLayoutMkLst>
            <pc:docMk/>
            <pc:sldMasterMk cId="193508252" sldId="2147483664"/>
            <pc:sldLayoutMk cId="38968445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34225-B4D0-4CFD-891B-CFC9BE39E843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05842-EAED-40F1-BD46-4F3E8F839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STILL-option</a:t>
            </a:r>
            <a:r>
              <a:rPr lang="en-US" baseline="0" dirty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C0CBE-288C-D84B-B11F-1B62224BD7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03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E78FC-BA28-433C-9B48-BA72ACE86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2A2D1-2AC9-4532-82ED-1833C779D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FC70E-84F1-4372-9098-57E89A82E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FA2D-C440-43B0-83E2-125936823A17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143C8-0236-4684-A84D-EC0FA73F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4E9E2-0262-46FA-B63F-D78E59B1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EF3-1F12-4D74-90F4-37D54638C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8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E70D2-0075-4D94-A57C-9A6A79139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161FA-32B8-45B3-B8C5-CE05C4D1D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B172F-6BAF-4879-AE39-BAD11EBA1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FA2D-C440-43B0-83E2-125936823A17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19B5-623B-4162-B9C1-7A2363DE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D1F9A-1DD4-47A9-B753-1A7648FE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EF3-1F12-4D74-90F4-37D54638C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8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238F87-A66A-4238-A821-2F95931577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89E4A-2D4E-42AB-83F1-B481AAE10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902F3-E825-493E-A7BF-82AC6493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FA2D-C440-43B0-83E2-125936823A17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614EB-C096-49B3-BFB4-28EE2733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8660B-03A2-4B2B-930B-318D2148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EF3-1F12-4D74-90F4-37D54638C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27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F01CAC-0CB4-4647-9BF0-77445B3E5E15}"/>
              </a:ext>
            </a:extLst>
          </p:cNvPr>
          <p:cNvSpPr/>
          <p:nvPr userDrawn="1"/>
        </p:nvSpPr>
        <p:spPr>
          <a:xfrm>
            <a:off x="0" y="-19393"/>
            <a:ext cx="12192000" cy="6887665"/>
          </a:xfrm>
          <a:prstGeom prst="rect">
            <a:avLst/>
          </a:prstGeom>
          <a:gradFill flip="none" rotWithShape="1">
            <a:gsLst>
              <a:gs pos="91000">
                <a:srgbClr val="C3873A"/>
              </a:gs>
              <a:gs pos="25000">
                <a:srgbClr val="255B7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78FC00-62D8-E046-9751-ABF74CA246E8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ACED15E-2780-DD44-A549-8B73F4F8C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51C759E-093F-2441-98A7-3DEC7BDE9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B1A23FC-AD1F-0748-AE5C-4B02400A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0BBE337-6FE4-F74A-8847-969FD40E7926}"/>
              </a:ext>
            </a:extLst>
          </p:cNvPr>
          <p:cNvSpPr/>
          <p:nvPr userDrawn="1"/>
        </p:nvSpPr>
        <p:spPr>
          <a:xfrm>
            <a:off x="0" y="209833"/>
            <a:ext cx="12192000" cy="6163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39" y="390457"/>
            <a:ext cx="10393680" cy="646331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3239" y="1288373"/>
            <a:ext cx="11476323" cy="682751"/>
          </a:xfrm>
        </p:spPr>
        <p:txBody>
          <a:bodyPr wrap="square">
            <a:spAutoFit/>
          </a:bodyPr>
          <a:lstStyle>
            <a:lvl1pPr marL="285750" indent="-182880">
              <a:buFont typeface="Arial" panose="020B0604020202020204" pitchFamily="34" charset="0"/>
              <a:buChar char="•"/>
              <a:defRPr>
                <a:ln>
                  <a:noFill/>
                </a:ln>
                <a:solidFill>
                  <a:schemeClr val="tx1"/>
                </a:solidFill>
              </a:defRPr>
            </a:lvl1pPr>
            <a:lvl2pPr marL="742950" indent="-182880">
              <a:buFont typeface="Arial" panose="020B0604020202020204" pitchFamily="34" charset="0"/>
              <a:buChar char="•"/>
              <a:defRPr>
                <a:ln>
                  <a:noFill/>
                </a:ln>
                <a:solidFill>
                  <a:schemeClr val="tx1"/>
                </a:solidFill>
              </a:defRPr>
            </a:lvl2pPr>
            <a:lvl3pPr marL="1200150" indent="-182880">
              <a:buFont typeface="Arial" panose="020B0604020202020204" pitchFamily="34" charset="0"/>
              <a:buChar char="•"/>
              <a:defRPr>
                <a:ln>
                  <a:noFill/>
                </a:ln>
                <a:solidFill>
                  <a:schemeClr val="tx1"/>
                </a:solidFill>
              </a:defRPr>
            </a:lvl3pPr>
            <a:lvl4pPr marL="1657350" indent="-182880">
              <a:buFont typeface="Arial" panose="020B0604020202020204" pitchFamily="34" charset="0"/>
              <a:buChar char="•"/>
              <a:defRPr>
                <a:ln>
                  <a:noFill/>
                </a:ln>
                <a:solidFill>
                  <a:schemeClr val="tx1"/>
                </a:solidFill>
              </a:defRPr>
            </a:lvl4pPr>
            <a:lvl5pPr marL="2114550" indent="-182880">
              <a:buFont typeface="Arial" panose="020B0604020202020204" pitchFamily="34" charset="0"/>
              <a:buChar char="•"/>
              <a:defRPr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fld id="{8726211B-3111-4EBC-899B-73B03E4345D4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663029-D307-3749-AB26-9F9152234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72CC95E-30A4-D744-8BC0-DDA2BE0BB564}" type="datetime1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848100" y="4152900"/>
            <a:ext cx="3428126" cy="1025922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400"/>
              </a:spcBef>
            </a:pPr>
            <a:r>
              <a:rPr lang="en-US" b="1" dirty="0"/>
              <a:t>PRESENTER NAME</a:t>
            </a:r>
          </a:p>
          <a:p>
            <a:pPr>
              <a:spcBef>
                <a:spcPts val="400"/>
              </a:spcBef>
            </a:pPr>
            <a:r>
              <a:rPr lang="en-US" dirty="0"/>
              <a:t>Title</a:t>
            </a:r>
          </a:p>
          <a:p>
            <a:pPr>
              <a:spcBef>
                <a:spcPts val="400"/>
              </a:spcBef>
            </a:pPr>
            <a:r>
              <a:rPr lang="en-US" dirty="0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FF2FE-F541-714A-961B-93F0AD084E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2390" y="304799"/>
            <a:ext cx="2769575" cy="8404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B3B1C91-BB5E-7549-BF43-9056C639C58D}"/>
              </a:ext>
            </a:extLst>
          </p:cNvPr>
          <p:cNvGrpSpPr/>
          <p:nvPr userDrawn="1"/>
        </p:nvGrpSpPr>
        <p:grpSpPr>
          <a:xfrm>
            <a:off x="516442" y="-8842"/>
            <a:ext cx="4621246" cy="6873373"/>
            <a:chOff x="516442" y="-8842"/>
            <a:chExt cx="4621246" cy="6873373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466EF3C0-A624-FF4C-B066-35DA043246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4060" y="-8842"/>
              <a:ext cx="2653628" cy="6147482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98000">
                  <a:srgbClr val="6DB8E3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E4464884-B9BC-9244-A3A6-12B093B11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55" y="4814485"/>
              <a:ext cx="909359" cy="2047388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4EF31946-1FF7-F04F-9C80-522085923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442" y="1794"/>
              <a:ext cx="3799633" cy="68627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AE3F7"/>
                </a:gs>
                <a:gs pos="81000">
                  <a:srgbClr val="52B3D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171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  <p15:guide id="2" pos="2424">
          <p15:clr>
            <a:srgbClr val="FBAE40"/>
          </p15:clr>
        </p15:guide>
        <p15:guide id="3" pos="336">
          <p15:clr>
            <a:srgbClr val="FBAE40"/>
          </p15:clr>
        </p15:guide>
        <p15:guide id="4" orient="horz" pos="2040">
          <p15:clr>
            <a:srgbClr val="FBAE40"/>
          </p15:clr>
        </p15:guide>
        <p15:guide id="5" orient="horz" pos="26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0" y="1104144"/>
            <a:ext cx="6678105" cy="6463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1" y="2214710"/>
            <a:ext cx="6678104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6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09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AAE731-51C2-1E42-91C4-7FEAB40368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9952507F-5269-DD44-B0B4-BE319763C9BE}"/>
              </a:ext>
            </a:extLst>
          </p:cNvPr>
          <p:cNvSpPr>
            <a:spLocks/>
          </p:cNvSpPr>
          <p:nvPr userDrawn="1"/>
        </p:nvSpPr>
        <p:spPr bwMode="auto">
          <a:xfrm>
            <a:off x="-461912" y="0"/>
            <a:ext cx="12653912" cy="6858000"/>
          </a:xfrm>
          <a:custGeom>
            <a:avLst/>
            <a:gdLst>
              <a:gd name="T0" fmla="*/ 1003 w 3986"/>
              <a:gd name="T1" fmla="*/ 0 h 2160"/>
              <a:gd name="T2" fmla="*/ 561 w 3986"/>
              <a:gd name="T3" fmla="*/ 1933 h 2160"/>
              <a:gd name="T4" fmla="*/ 368 w 3986"/>
              <a:gd name="T5" fmla="*/ 0 h 2160"/>
              <a:gd name="T6" fmla="*/ 277 w 3986"/>
              <a:gd name="T7" fmla="*/ 0 h 2160"/>
              <a:gd name="T8" fmla="*/ 146 w 3986"/>
              <a:gd name="T9" fmla="*/ 530 h 2160"/>
              <a:gd name="T10" fmla="*/ 146 w 3986"/>
              <a:gd name="T11" fmla="*/ 929 h 2160"/>
              <a:gd name="T12" fmla="*/ 507 w 3986"/>
              <a:gd name="T13" fmla="*/ 1903 h 2160"/>
              <a:gd name="T14" fmla="*/ 743 w 3986"/>
              <a:gd name="T15" fmla="*/ 2160 h 2160"/>
              <a:gd name="T16" fmla="*/ 3986 w 3986"/>
              <a:gd name="T17" fmla="*/ 2160 h 2160"/>
              <a:gd name="T18" fmla="*/ 3986 w 3986"/>
              <a:gd name="T19" fmla="*/ 0 h 2160"/>
              <a:gd name="T20" fmla="*/ 1003 w 3986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86" h="2160">
                <a:moveTo>
                  <a:pt x="1003" y="0"/>
                </a:moveTo>
                <a:cubicBezTo>
                  <a:pt x="0" y="904"/>
                  <a:pt x="561" y="1933"/>
                  <a:pt x="561" y="1933"/>
                </a:cubicBezTo>
                <a:cubicBezTo>
                  <a:pt x="48" y="1139"/>
                  <a:pt x="153" y="463"/>
                  <a:pt x="36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04" y="184"/>
                  <a:pt x="163" y="362"/>
                  <a:pt x="146" y="530"/>
                </a:cubicBezTo>
                <a:cubicBezTo>
                  <a:pt x="146" y="929"/>
                  <a:pt x="146" y="929"/>
                  <a:pt x="146" y="929"/>
                </a:cubicBezTo>
                <a:cubicBezTo>
                  <a:pt x="206" y="1513"/>
                  <a:pt x="507" y="1903"/>
                  <a:pt x="507" y="1903"/>
                </a:cubicBezTo>
                <a:cubicBezTo>
                  <a:pt x="585" y="1999"/>
                  <a:pt x="665" y="2085"/>
                  <a:pt x="743" y="2160"/>
                </a:cubicBezTo>
                <a:cubicBezTo>
                  <a:pt x="744" y="2160"/>
                  <a:pt x="3986" y="2160"/>
                  <a:pt x="3986" y="2160"/>
                </a:cubicBezTo>
                <a:cubicBezTo>
                  <a:pt x="3986" y="0"/>
                  <a:pt x="3986" y="0"/>
                  <a:pt x="3986" y="0"/>
                </a:cubicBezTo>
                <a:lnTo>
                  <a:pt x="10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2" y="1104144"/>
            <a:ext cx="9025378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422" y="2214710"/>
            <a:ext cx="9251621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5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146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4CA049A-1F39-B449-83F7-05D3EE34A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178FC00-62D8-E046-9751-ABF74CA246E8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ACED15E-2780-DD44-A549-8B73F4F8C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51C759E-093F-2441-98A7-3DEC7BDE9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B1A23FC-AD1F-0748-AE5C-4B02400A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B2D7ED7-0329-0D42-A7F4-88B9D8096C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BBE337-6FE4-F74A-8847-969FD40E7926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0D87DC7-1551-F349-8842-BCE3011732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99517CF-5B8D-5646-8AF1-5A33F4346008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FD0EC2-327E-6248-8331-EADADAD06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9791F60-12DF-FE49-9C37-5CBE91907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B5B1FB2-0391-464B-B0D6-E733065A4E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2BDF50B-9975-0C4A-8D6D-C57B1B65DC62}"/>
              </a:ext>
            </a:extLst>
          </p:cNvPr>
          <p:cNvSpPr/>
          <p:nvPr userDrawn="1"/>
        </p:nvSpPr>
        <p:spPr>
          <a:xfrm>
            <a:off x="0" y="-397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AD4C97-D30B-CF46-9FB9-5664E65B44C6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985" y="838200"/>
            <a:ext cx="6169058" cy="1200329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2214710"/>
            <a:ext cx="6169057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8/20/2023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9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34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4484423-2438-B046-81CE-D29BA04C3355}"/>
              </a:ext>
            </a:extLst>
          </p:cNvPr>
          <p:cNvSpPr/>
          <p:nvPr userDrawn="1"/>
        </p:nvSpPr>
        <p:spPr>
          <a:xfrm>
            <a:off x="0" y="-19393"/>
            <a:ext cx="12192000" cy="6887665"/>
          </a:xfrm>
          <a:prstGeom prst="rect">
            <a:avLst/>
          </a:prstGeom>
          <a:gradFill flip="none" rotWithShape="1">
            <a:gsLst>
              <a:gs pos="91000">
                <a:srgbClr val="C3873A"/>
              </a:gs>
              <a:gs pos="25000">
                <a:srgbClr val="255B7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78FC00-62D8-E046-9751-ABF74CA246E8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ACED15E-2780-DD44-A549-8B73F4F8C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51C759E-093F-2441-98A7-3DEC7BDE9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B1A23FC-AD1F-0748-AE5C-4B02400A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0BBE337-6FE4-F74A-8847-969FD40E7926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4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37B998-9718-4843-A842-5D6256680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E70AEB-97F5-0F48-9A3F-D180606A03F2}"/>
              </a:ext>
            </a:extLst>
          </p:cNvPr>
          <p:cNvSpPr/>
          <p:nvPr userDrawn="1"/>
        </p:nvSpPr>
        <p:spPr>
          <a:xfrm>
            <a:off x="0" y="2463616"/>
            <a:ext cx="12192000" cy="1713654"/>
          </a:xfrm>
          <a:prstGeom prst="rect">
            <a:avLst/>
          </a:prstGeom>
          <a:gradFill flip="none" rotWithShape="1">
            <a:gsLst>
              <a:gs pos="100000">
                <a:srgbClr val="BFE5FF">
                  <a:alpha val="37000"/>
                </a:srgbClr>
              </a:gs>
              <a:gs pos="85000">
                <a:srgbClr val="BFE5FF">
                  <a:alpha val="95000"/>
                </a:srgbClr>
              </a:gs>
              <a:gs pos="53000">
                <a:srgbClr val="BFE5FF"/>
              </a:gs>
              <a:gs pos="14000">
                <a:srgbClr val="BFE5FF">
                  <a:alpha val="95000"/>
                </a:srgbClr>
              </a:gs>
              <a:gs pos="0">
                <a:srgbClr val="BFE5FF">
                  <a:alpha val="37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254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BE70F-03DA-4747-9669-09C46A6A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16567"/>
            <a:ext cx="10515600" cy="646331"/>
          </a:xfrm>
        </p:spPr>
        <p:txBody>
          <a:bodyPr anchor="ctr">
            <a:sp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2EFE-7EAA-2042-BFD5-33177FA6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5A74-EB09-424A-AA9B-5418F2407945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B372-536E-3149-8638-387946DF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6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53A17-C2A5-44E5-9C85-8A89BB6BD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FAB7A-AD42-43F6-B92D-F4790CBE1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C61A9-5A32-4CCF-BA39-6486E52D2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FA2D-C440-43B0-83E2-125936823A17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A97F2-31D9-4F58-8FCA-53D5E928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36E66-22AF-4883-9DF1-833C3913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EF3-1F12-4D74-90F4-37D54638C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48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90A7-7E54-2D41-9F43-B8FD4977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B96F-523A-0443-8C6F-8DFAF54D9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8B55B-102D-3B40-B32B-5145CE1DA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9206C-49AC-4040-9C5C-017EE760A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5BAE4564-26CF-C242-8FF6-CB2D9CD242A2}" type="datetime1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B520F-4F16-3E49-A800-72C14F01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87BC7-6FAC-2245-9DB7-6747FA2B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B653-13F7-2542-8EE2-E9093393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C621A-F72C-144B-A0BE-6B1E2CBE1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3F2F3-1511-2942-895C-679AA3AAF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D5D2A-69A5-F545-A96E-9C6E34036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11A84-14CC-7441-BFAB-6E2358C05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BE683-10D6-5E4C-A14B-401DDDE8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76E2022B-032F-C245-A6C4-D8EDEE3CD65C}" type="datetime1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4E5D5-8292-8443-8912-01DF3103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F0886-7F3E-C54F-B264-98655F01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19EC-0943-2646-9830-3E9E4D8F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457C3-B414-0F47-9CF2-835A1AF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89992BE1-4848-D943-B519-7D7229562BFA}" type="datetime1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E4F40-E7EF-7F48-9FBC-01602E6A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43D68-3FE7-D348-8403-D560C4A8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E2216-3720-8E47-ABAB-D4DA0AD3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299D4562-C5B8-CB44-9474-120177024E1C}" type="datetime1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49C90-3E7A-C84E-97A5-ACBD2680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D531E-1E27-6C49-9FDC-6C0DD877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E58B19-8640-F84B-8052-A3C0720F7F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573F-6CD2-E446-AEA2-04B4E6EF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3DDD8-9AAD-E645-821D-592BCEBFB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EC770-B8D0-7D44-8C06-45E23230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1D6F7-2876-CB4E-BA7E-98A09311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2E534795-5F96-674F-9913-75A835B2AA8C}" type="datetime1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64A94-44FC-5E4D-9BA4-F7C5CBE8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98A61-2626-EC4B-AC9E-DB0EECA2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FC11-1DC9-1F44-A501-A122E38B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F112A-7039-A044-BBB7-19B07AA05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E76F1-988B-A349-A7F8-1C9556749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22A3D-F197-0240-B9FB-64FA8D23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2F57F9ED-D8AC-4447-8B49-413C94A1F07E}" type="datetime1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AD987-1A3B-EA45-8288-4FF05FA6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E646E-5FCF-704C-A828-129A071D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5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1CB2-6C06-A944-AB99-307A4B01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0C05E-DB0B-2C43-8871-0E8EEA3DB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5FB7B-95D2-9B44-B7CD-BD3422A5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762F6A8A-D357-0B41-845F-58E66B141203}" type="datetime1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D936A-402E-2643-BC23-9FFDBB71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03F8D-4C62-8246-A9C9-F5676134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05B7A-0DA0-914C-BF32-308B0A1D3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8B2C1-3648-864E-BE9D-6955702B7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BA409-A439-7946-849E-1C52DE1E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D414-97F5-4349-956F-7065147EBD6A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45A88-8207-164E-BEE0-99140ED4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4272-4864-7D45-9A42-761E1FA3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4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73F0-3D14-45C8-938C-D6956159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3E572-4D3A-4C37-9482-DD7C2CABE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E9460-3C76-4C1C-85F1-CAB34893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FA2D-C440-43B0-83E2-125936823A17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CD9F4-82C9-4869-AE7A-16D0076C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DA910-6603-4B5E-897F-EC742F42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EF3-1F12-4D74-90F4-37D54638C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7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9CFD-F196-4503-A414-7EF572D7F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0F98D-1217-4E51-84D7-40D6AEF10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47E32-315A-4987-B99A-E3329540C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FABC1-D8F1-45FF-B97F-2B6DF8D4A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FA2D-C440-43B0-83E2-125936823A17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9D478-2D67-4C1F-9F60-963E5279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F04D0-90D3-4DB5-8E3C-D7E881F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EF3-1F12-4D74-90F4-37D54638C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9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4839-7305-43C2-ADFF-3F44E06AA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4055B-D103-4EC6-B36E-F1C56581A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6F4C3-64BF-44FB-8B1A-B263B4EA6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67C51-6838-4993-AA00-0A8956251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4B26D-B3C9-448F-BEEB-2683241E9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6E2956-23EA-4916-9352-35A377E4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FA2D-C440-43B0-83E2-125936823A17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02D429-85C7-413B-876B-272E29F2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32E2F1-09CC-49C7-9282-A3B65924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EF3-1F12-4D74-90F4-37D54638C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0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B2DA6-2189-4965-83F9-E45E470E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746955-C052-459E-AF82-8BEB894C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FA2D-C440-43B0-83E2-125936823A17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516E0-190C-4A8C-8467-D7119A3A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1AA382-A7A9-477E-A6F5-62CE5E14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EF3-1F12-4D74-90F4-37D54638C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1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49090-ED59-4783-B45C-A2C89E82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FA2D-C440-43B0-83E2-125936823A17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9E5E5-7552-43AB-AC28-CA0F304E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DC372-AFB3-44F6-A334-660A4A9C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EF3-1F12-4D74-90F4-37D54638C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5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66014-BF7C-4CE1-8C79-4D599E0E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F3785-617F-4C20-85CA-3C24C285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F3CBC-611D-49AB-8848-49BADF026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B0F44-F7F6-4B30-8A3C-A748FAFFC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FA2D-C440-43B0-83E2-125936823A17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7D7D0-1E62-4D24-85C6-B1B21ACC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7B3E4-E392-4046-850A-11832358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EF3-1F12-4D74-90F4-37D54638C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4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4B90-FDE6-4CDE-8E07-C8B2E4F6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66696-B06A-4A95-8E9E-C990CD48C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6871F-1997-49D1-9EFC-0730878F3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29C36-20A4-4F74-81BB-C90821AE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FA2D-C440-43B0-83E2-125936823A17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A42C8-4A21-48C6-BEE2-0930BC8F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9B1EB-EF3B-46B3-9A5B-3C626F4F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0EF3-1F12-4D74-90F4-37D54638C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1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4AD106-9E0C-4668-A93C-FB6DB58D4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949E3-0623-437E-B5E9-09DDC45E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F62E0-AD75-4CD2-A434-4AF4DEDE6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BFA2D-C440-43B0-83E2-125936823A17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B082-3B01-4957-9A73-88D23CC42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6F980-9AE9-4459-B4C3-09F2BBD1F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00EF3-1F12-4D74-90F4-37D54638C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7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70607F-EC1F-2145-9FD3-42E83D41B61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60000"/>
          </a:blip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C933AE0C-1EDE-D449-A351-7100D4F7E282}"/>
              </a:ext>
            </a:extLst>
          </p:cNvPr>
          <p:cNvSpPr>
            <a:spLocks/>
          </p:cNvSpPr>
          <p:nvPr/>
        </p:nvSpPr>
        <p:spPr bwMode="auto">
          <a:xfrm>
            <a:off x="-400554" y="-1287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gradFill>
            <a:gsLst>
              <a:gs pos="95000">
                <a:srgbClr val="91B4C8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F211CE53-6617-F84F-8461-D49BCC6327EC}"/>
              </a:ext>
            </a:extLst>
          </p:cNvPr>
          <p:cNvSpPr>
            <a:spLocks/>
          </p:cNvSpPr>
          <p:nvPr/>
        </p:nvSpPr>
        <p:spPr bwMode="auto">
          <a:xfrm>
            <a:off x="1513028" y="541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gradFill flip="none" rotWithShape="1">
            <a:gsLst>
              <a:gs pos="85000">
                <a:srgbClr val="DBE8EE"/>
              </a:gs>
              <a:gs pos="80000">
                <a:srgbClr val="F2F7FA"/>
              </a:gs>
              <a:gs pos="6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34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265B34-5576-8945-9C09-BFD5396E40FC}" type="datetime1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CD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8DD7-70A2-024C-B16F-25B6FC55559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8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4.xml"/><Relationship Id="rId7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9.xml"/><Relationship Id="rId7" Type="http://schemas.openxmlformats.org/officeDocument/2006/relationships/image" Target="../media/image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4.xml"/><Relationship Id="rId7" Type="http://schemas.openxmlformats.org/officeDocument/2006/relationships/image" Target="../media/image8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app.mural.co/t/bahdigitalexperience6902/m/bahdigitalexperience6902/1692571738245/c8f3a295bea2782abfd783a90d5ad5b528737d9d?sender=u6157add40ce61476c9651306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1B254E-A277-A14D-A5A7-826D96BB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C51FE-49D9-314D-9957-ABBF7DDE87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E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BE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E82BC-024F-394F-81FE-E6FAEB82C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4686" y="4156859"/>
            <a:ext cx="3382734" cy="1759456"/>
          </a:xfr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1800" b="1" dirty="0"/>
              <a:t>Introduction to Online Tools</a:t>
            </a:r>
          </a:p>
          <a:p>
            <a:pPr>
              <a:spcBef>
                <a:spcPts val="400"/>
              </a:spcBef>
            </a:pPr>
            <a:r>
              <a:rPr lang="en-US" sz="1800" dirty="0"/>
              <a:t>ESSP Program Forum</a:t>
            </a:r>
          </a:p>
          <a:p>
            <a:pPr>
              <a:spcBef>
                <a:spcPts val="400"/>
              </a:spcBef>
            </a:pPr>
            <a:endParaRPr lang="en-US" sz="1800" dirty="0"/>
          </a:p>
          <a:p>
            <a:pPr>
              <a:spcBef>
                <a:spcPts val="400"/>
              </a:spcBef>
            </a:pPr>
            <a:r>
              <a:rPr lang="en-US" dirty="0"/>
              <a:t>August 2023</a:t>
            </a:r>
            <a:endParaRPr lang="en-US" sz="1800" dirty="0"/>
          </a:p>
          <a:p>
            <a:endParaRPr lang="en-US" sz="1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B6BAC4-5F87-6542-BEEE-CE4FF0892341}"/>
              </a:ext>
            </a:extLst>
          </p:cNvPr>
          <p:cNvGrpSpPr/>
          <p:nvPr/>
        </p:nvGrpSpPr>
        <p:grpSpPr>
          <a:xfrm>
            <a:off x="516442" y="-15373"/>
            <a:ext cx="4621246" cy="6873373"/>
            <a:chOff x="8077201" y="2376488"/>
            <a:chExt cx="2759074" cy="4103687"/>
          </a:xfrm>
        </p:grpSpPr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8F53E66E-30C4-7644-8F60-C9C6E832A2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1950" y="2376488"/>
              <a:ext cx="1584325" cy="3670300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98000">
                  <a:srgbClr val="6DB8E3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BDA67E5B-1895-B644-AC9A-EA1677FA2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0" y="5256213"/>
              <a:ext cx="542925" cy="1222375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DA4CD01E-55FA-7E4C-A3E5-99EBE4487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2382838"/>
              <a:ext cx="2268537" cy="40973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AE3F7"/>
                </a:gs>
                <a:gs pos="81000">
                  <a:srgbClr val="52B3D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118577-8B85-3F4F-9790-2C71FDDC11D4}"/>
              </a:ext>
            </a:extLst>
          </p:cNvPr>
          <p:cNvGrpSpPr/>
          <p:nvPr/>
        </p:nvGrpSpPr>
        <p:grpSpPr>
          <a:xfrm>
            <a:off x="537288" y="3187693"/>
            <a:ext cx="5746781" cy="702502"/>
            <a:chOff x="537288" y="3187693"/>
            <a:chExt cx="5746781" cy="70250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44B96F-49FA-CD44-BEE0-1499E040FDB0}"/>
                </a:ext>
              </a:extLst>
            </p:cNvPr>
            <p:cNvGrpSpPr/>
            <p:nvPr userDrawn="1"/>
          </p:nvGrpSpPr>
          <p:grpSpPr>
            <a:xfrm>
              <a:off x="537288" y="3187693"/>
              <a:ext cx="3254927" cy="702502"/>
              <a:chOff x="339725" y="371475"/>
              <a:chExt cx="2647951" cy="571500"/>
            </a:xfrm>
            <a:solidFill>
              <a:srgbClr val="33CDFF"/>
            </a:solidFill>
          </p:grpSpPr>
          <p:sp>
            <p:nvSpPr>
              <p:cNvPr id="37" name="Freeform 55">
                <a:extLst>
                  <a:ext uri="{FF2B5EF4-FFF2-40B4-BE49-F238E27FC236}">
                    <a16:creationId xmlns:a16="http://schemas.microsoft.com/office/drawing/2014/main" id="{16A3A0A8-720F-1B46-B3EA-96E6D9CFB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25" y="417513"/>
                <a:ext cx="265113" cy="487363"/>
              </a:xfrm>
              <a:custGeom>
                <a:avLst/>
                <a:gdLst>
                  <a:gd name="T0" fmla="*/ 0 w 167"/>
                  <a:gd name="T1" fmla="*/ 0 h 307"/>
                  <a:gd name="T2" fmla="*/ 167 w 167"/>
                  <a:gd name="T3" fmla="*/ 0 h 307"/>
                  <a:gd name="T4" fmla="*/ 167 w 167"/>
                  <a:gd name="T5" fmla="*/ 31 h 307"/>
                  <a:gd name="T6" fmla="*/ 33 w 167"/>
                  <a:gd name="T7" fmla="*/ 31 h 307"/>
                  <a:gd name="T8" fmla="*/ 33 w 167"/>
                  <a:gd name="T9" fmla="*/ 137 h 307"/>
                  <a:gd name="T10" fmla="*/ 165 w 167"/>
                  <a:gd name="T11" fmla="*/ 137 h 307"/>
                  <a:gd name="T12" fmla="*/ 165 w 167"/>
                  <a:gd name="T13" fmla="*/ 168 h 307"/>
                  <a:gd name="T14" fmla="*/ 33 w 167"/>
                  <a:gd name="T15" fmla="*/ 168 h 307"/>
                  <a:gd name="T16" fmla="*/ 33 w 167"/>
                  <a:gd name="T17" fmla="*/ 276 h 307"/>
                  <a:gd name="T18" fmla="*/ 167 w 167"/>
                  <a:gd name="T19" fmla="*/ 276 h 307"/>
                  <a:gd name="T20" fmla="*/ 167 w 167"/>
                  <a:gd name="T21" fmla="*/ 307 h 307"/>
                  <a:gd name="T22" fmla="*/ 0 w 167"/>
                  <a:gd name="T23" fmla="*/ 307 h 307"/>
                  <a:gd name="T24" fmla="*/ 0 w 167"/>
                  <a:gd name="T2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7">
                    <a:moveTo>
                      <a:pt x="0" y="0"/>
                    </a:moveTo>
                    <a:lnTo>
                      <a:pt x="167" y="0"/>
                    </a:lnTo>
                    <a:lnTo>
                      <a:pt x="167" y="31"/>
                    </a:lnTo>
                    <a:lnTo>
                      <a:pt x="33" y="31"/>
                    </a:lnTo>
                    <a:lnTo>
                      <a:pt x="33" y="137"/>
                    </a:lnTo>
                    <a:lnTo>
                      <a:pt x="165" y="137"/>
                    </a:lnTo>
                    <a:lnTo>
                      <a:pt x="165" y="168"/>
                    </a:lnTo>
                    <a:lnTo>
                      <a:pt x="33" y="168"/>
                    </a:lnTo>
                    <a:lnTo>
                      <a:pt x="33" y="276"/>
                    </a:lnTo>
                    <a:lnTo>
                      <a:pt x="167" y="276"/>
                    </a:lnTo>
                    <a:lnTo>
                      <a:pt x="167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56">
                <a:extLst>
                  <a:ext uri="{FF2B5EF4-FFF2-40B4-BE49-F238E27FC236}">
                    <a16:creationId xmlns:a16="http://schemas.microsoft.com/office/drawing/2014/main" id="{5C54C28F-34FE-3E41-8A4D-F839F104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50" y="417513"/>
                <a:ext cx="393700" cy="487363"/>
              </a:xfrm>
              <a:custGeom>
                <a:avLst/>
                <a:gdLst>
                  <a:gd name="T0" fmla="*/ 104 w 248"/>
                  <a:gd name="T1" fmla="*/ 149 h 307"/>
                  <a:gd name="T2" fmla="*/ 7 w 248"/>
                  <a:gd name="T3" fmla="*/ 0 h 307"/>
                  <a:gd name="T4" fmla="*/ 45 w 248"/>
                  <a:gd name="T5" fmla="*/ 0 h 307"/>
                  <a:gd name="T6" fmla="*/ 123 w 248"/>
                  <a:gd name="T7" fmla="*/ 122 h 307"/>
                  <a:gd name="T8" fmla="*/ 200 w 248"/>
                  <a:gd name="T9" fmla="*/ 0 h 307"/>
                  <a:gd name="T10" fmla="*/ 238 w 248"/>
                  <a:gd name="T11" fmla="*/ 0 h 307"/>
                  <a:gd name="T12" fmla="*/ 141 w 248"/>
                  <a:gd name="T13" fmla="*/ 149 h 307"/>
                  <a:gd name="T14" fmla="*/ 248 w 248"/>
                  <a:gd name="T15" fmla="*/ 307 h 307"/>
                  <a:gd name="T16" fmla="*/ 208 w 248"/>
                  <a:gd name="T17" fmla="*/ 307 h 307"/>
                  <a:gd name="T18" fmla="*/ 123 w 248"/>
                  <a:gd name="T19" fmla="*/ 175 h 307"/>
                  <a:gd name="T20" fmla="*/ 38 w 248"/>
                  <a:gd name="T21" fmla="*/ 307 h 307"/>
                  <a:gd name="T22" fmla="*/ 0 w 248"/>
                  <a:gd name="T23" fmla="*/ 307 h 307"/>
                  <a:gd name="T24" fmla="*/ 104 w 248"/>
                  <a:gd name="T25" fmla="*/ 149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8" h="307">
                    <a:moveTo>
                      <a:pt x="104" y="149"/>
                    </a:moveTo>
                    <a:lnTo>
                      <a:pt x="7" y="0"/>
                    </a:lnTo>
                    <a:lnTo>
                      <a:pt x="45" y="0"/>
                    </a:lnTo>
                    <a:lnTo>
                      <a:pt x="123" y="122"/>
                    </a:lnTo>
                    <a:lnTo>
                      <a:pt x="200" y="0"/>
                    </a:lnTo>
                    <a:lnTo>
                      <a:pt x="238" y="0"/>
                    </a:lnTo>
                    <a:lnTo>
                      <a:pt x="141" y="149"/>
                    </a:lnTo>
                    <a:lnTo>
                      <a:pt x="248" y="307"/>
                    </a:lnTo>
                    <a:lnTo>
                      <a:pt x="208" y="307"/>
                    </a:lnTo>
                    <a:lnTo>
                      <a:pt x="123" y="175"/>
                    </a:lnTo>
                    <a:lnTo>
                      <a:pt x="38" y="307"/>
                    </a:lnTo>
                    <a:lnTo>
                      <a:pt x="0" y="307"/>
                    </a:lnTo>
                    <a:lnTo>
                      <a:pt x="104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57">
                <a:extLst>
                  <a:ext uri="{FF2B5EF4-FFF2-40B4-BE49-F238E27FC236}">
                    <a16:creationId xmlns:a16="http://schemas.microsoft.com/office/drawing/2014/main" id="{4AF1F7D9-2AC0-BD4E-BFFC-85C9A3AD7B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3313" y="417513"/>
                <a:ext cx="307975" cy="487363"/>
              </a:xfrm>
              <a:custGeom>
                <a:avLst/>
                <a:gdLst>
                  <a:gd name="T0" fmla="*/ 34 w 82"/>
                  <a:gd name="T1" fmla="*/ 0 h 128"/>
                  <a:gd name="T2" fmla="*/ 68 w 82"/>
                  <a:gd name="T3" fmla="*/ 8 h 128"/>
                  <a:gd name="T4" fmla="*/ 82 w 82"/>
                  <a:gd name="T5" fmla="*/ 39 h 128"/>
                  <a:gd name="T6" fmla="*/ 69 w 82"/>
                  <a:gd name="T7" fmla="*/ 69 h 128"/>
                  <a:gd name="T8" fmla="*/ 35 w 82"/>
                  <a:gd name="T9" fmla="*/ 78 h 128"/>
                  <a:gd name="T10" fmla="*/ 14 w 82"/>
                  <a:gd name="T11" fmla="*/ 78 h 128"/>
                  <a:gd name="T12" fmla="*/ 14 w 82"/>
                  <a:gd name="T13" fmla="*/ 128 h 128"/>
                  <a:gd name="T14" fmla="*/ 0 w 82"/>
                  <a:gd name="T15" fmla="*/ 128 h 128"/>
                  <a:gd name="T16" fmla="*/ 0 w 82"/>
                  <a:gd name="T17" fmla="*/ 0 h 128"/>
                  <a:gd name="T18" fmla="*/ 34 w 82"/>
                  <a:gd name="T19" fmla="*/ 0 h 128"/>
                  <a:gd name="T20" fmla="*/ 14 w 82"/>
                  <a:gd name="T21" fmla="*/ 65 h 128"/>
                  <a:gd name="T22" fmla="*/ 35 w 82"/>
                  <a:gd name="T23" fmla="*/ 65 h 128"/>
                  <a:gd name="T24" fmla="*/ 59 w 82"/>
                  <a:gd name="T25" fmla="*/ 60 h 128"/>
                  <a:gd name="T26" fmla="*/ 68 w 82"/>
                  <a:gd name="T27" fmla="*/ 39 h 128"/>
                  <a:gd name="T28" fmla="*/ 58 w 82"/>
                  <a:gd name="T29" fmla="*/ 18 h 128"/>
                  <a:gd name="T30" fmla="*/ 34 w 82"/>
                  <a:gd name="T31" fmla="*/ 13 h 128"/>
                  <a:gd name="T32" fmla="*/ 14 w 82"/>
                  <a:gd name="T33" fmla="*/ 13 h 128"/>
                  <a:gd name="T34" fmla="*/ 14 w 82"/>
                  <a:gd name="T35" fmla="*/ 6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2" h="128">
                    <a:moveTo>
                      <a:pt x="34" y="0"/>
                    </a:moveTo>
                    <a:cubicBezTo>
                      <a:pt x="52" y="0"/>
                      <a:pt x="60" y="2"/>
                      <a:pt x="68" y="8"/>
                    </a:cubicBezTo>
                    <a:cubicBezTo>
                      <a:pt x="77" y="15"/>
                      <a:pt x="82" y="27"/>
                      <a:pt x="82" y="39"/>
                    </a:cubicBezTo>
                    <a:cubicBezTo>
                      <a:pt x="82" y="51"/>
                      <a:pt x="77" y="63"/>
                      <a:pt x="69" y="69"/>
                    </a:cubicBezTo>
                    <a:cubicBezTo>
                      <a:pt x="60" y="76"/>
                      <a:pt x="52" y="78"/>
                      <a:pt x="35" y="78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4" y="128"/>
                      <a:pt x="14" y="128"/>
                      <a:pt x="14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4" y="0"/>
                    </a:lnTo>
                    <a:close/>
                    <a:moveTo>
                      <a:pt x="14" y="65"/>
                    </a:moveTo>
                    <a:cubicBezTo>
                      <a:pt x="35" y="65"/>
                      <a:pt x="35" y="65"/>
                      <a:pt x="35" y="65"/>
                    </a:cubicBezTo>
                    <a:cubicBezTo>
                      <a:pt x="46" y="65"/>
                      <a:pt x="52" y="64"/>
                      <a:pt x="59" y="60"/>
                    </a:cubicBezTo>
                    <a:cubicBezTo>
                      <a:pt x="64" y="56"/>
                      <a:pt x="68" y="48"/>
                      <a:pt x="68" y="39"/>
                    </a:cubicBezTo>
                    <a:cubicBezTo>
                      <a:pt x="68" y="30"/>
                      <a:pt x="64" y="22"/>
                      <a:pt x="58" y="18"/>
                    </a:cubicBezTo>
                    <a:cubicBezTo>
                      <a:pt x="52" y="14"/>
                      <a:pt x="45" y="13"/>
                      <a:pt x="34" y="13"/>
                    </a:cubicBezTo>
                    <a:cubicBezTo>
                      <a:pt x="14" y="13"/>
                      <a:pt x="14" y="13"/>
                      <a:pt x="14" y="13"/>
                    </a:cubicBezTo>
                    <a:lnTo>
                      <a:pt x="14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58">
                <a:extLst>
                  <a:ext uri="{FF2B5EF4-FFF2-40B4-BE49-F238E27FC236}">
                    <a16:creationId xmlns:a16="http://schemas.microsoft.com/office/drawing/2014/main" id="{F09E0884-9AE8-4745-8D65-C93120C72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850" y="417513"/>
                <a:ext cx="236538" cy="487363"/>
              </a:xfrm>
              <a:custGeom>
                <a:avLst/>
                <a:gdLst>
                  <a:gd name="T0" fmla="*/ 0 w 149"/>
                  <a:gd name="T1" fmla="*/ 0 h 307"/>
                  <a:gd name="T2" fmla="*/ 33 w 149"/>
                  <a:gd name="T3" fmla="*/ 0 h 307"/>
                  <a:gd name="T4" fmla="*/ 33 w 149"/>
                  <a:gd name="T5" fmla="*/ 276 h 307"/>
                  <a:gd name="T6" fmla="*/ 149 w 149"/>
                  <a:gd name="T7" fmla="*/ 276 h 307"/>
                  <a:gd name="T8" fmla="*/ 149 w 149"/>
                  <a:gd name="T9" fmla="*/ 307 h 307"/>
                  <a:gd name="T10" fmla="*/ 0 w 149"/>
                  <a:gd name="T11" fmla="*/ 307 h 307"/>
                  <a:gd name="T12" fmla="*/ 0 w 149"/>
                  <a:gd name="T13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307">
                    <a:moveTo>
                      <a:pt x="0" y="0"/>
                    </a:moveTo>
                    <a:lnTo>
                      <a:pt x="33" y="0"/>
                    </a:lnTo>
                    <a:lnTo>
                      <a:pt x="33" y="276"/>
                    </a:lnTo>
                    <a:lnTo>
                      <a:pt x="149" y="276"/>
                    </a:lnTo>
                    <a:lnTo>
                      <a:pt x="149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59">
                <a:extLst>
                  <a:ext uri="{FF2B5EF4-FFF2-40B4-BE49-F238E27FC236}">
                    <a16:creationId xmlns:a16="http://schemas.microsoft.com/office/drawing/2014/main" id="{5433AF6A-2277-1842-9086-DF7BB63AC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3150" y="417513"/>
                <a:ext cx="327025" cy="487363"/>
              </a:xfrm>
              <a:custGeom>
                <a:avLst/>
                <a:gdLst>
                  <a:gd name="T0" fmla="*/ 0 w 87"/>
                  <a:gd name="T1" fmla="*/ 0 h 128"/>
                  <a:gd name="T2" fmla="*/ 34 w 87"/>
                  <a:gd name="T3" fmla="*/ 0 h 128"/>
                  <a:gd name="T4" fmla="*/ 70 w 87"/>
                  <a:gd name="T5" fmla="*/ 7 h 128"/>
                  <a:gd name="T6" fmla="*/ 87 w 87"/>
                  <a:gd name="T7" fmla="*/ 41 h 128"/>
                  <a:gd name="T8" fmla="*/ 79 w 87"/>
                  <a:gd name="T9" fmla="*/ 66 h 128"/>
                  <a:gd name="T10" fmla="*/ 51 w 87"/>
                  <a:gd name="T11" fmla="*/ 80 h 128"/>
                  <a:gd name="T12" fmla="*/ 83 w 87"/>
                  <a:gd name="T13" fmla="*/ 128 h 128"/>
                  <a:gd name="T14" fmla="*/ 67 w 87"/>
                  <a:gd name="T15" fmla="*/ 128 h 128"/>
                  <a:gd name="T16" fmla="*/ 31 w 87"/>
                  <a:gd name="T17" fmla="*/ 72 h 128"/>
                  <a:gd name="T18" fmla="*/ 35 w 87"/>
                  <a:gd name="T19" fmla="*/ 72 h 128"/>
                  <a:gd name="T20" fmla="*/ 63 w 87"/>
                  <a:gd name="T21" fmla="*/ 66 h 128"/>
                  <a:gd name="T22" fmla="*/ 73 w 87"/>
                  <a:gd name="T23" fmla="*/ 42 h 128"/>
                  <a:gd name="T24" fmla="*/ 61 w 87"/>
                  <a:gd name="T25" fmla="*/ 17 h 128"/>
                  <a:gd name="T26" fmla="*/ 35 w 87"/>
                  <a:gd name="T27" fmla="*/ 13 h 128"/>
                  <a:gd name="T28" fmla="*/ 15 w 87"/>
                  <a:gd name="T29" fmla="*/ 13 h 128"/>
                  <a:gd name="T30" fmla="*/ 15 w 87"/>
                  <a:gd name="T31" fmla="*/ 128 h 128"/>
                  <a:gd name="T32" fmla="*/ 0 w 87"/>
                  <a:gd name="T33" fmla="*/ 128 h 128"/>
                  <a:gd name="T34" fmla="*/ 0 w 87"/>
                  <a:gd name="T3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128">
                    <a:moveTo>
                      <a:pt x="0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54" y="0"/>
                      <a:pt x="63" y="2"/>
                      <a:pt x="70" y="7"/>
                    </a:cubicBezTo>
                    <a:cubicBezTo>
                      <a:pt x="80" y="13"/>
                      <a:pt x="87" y="27"/>
                      <a:pt x="87" y="41"/>
                    </a:cubicBezTo>
                    <a:cubicBezTo>
                      <a:pt x="87" y="50"/>
                      <a:pt x="85" y="59"/>
                      <a:pt x="79" y="66"/>
                    </a:cubicBezTo>
                    <a:cubicBezTo>
                      <a:pt x="72" y="77"/>
                      <a:pt x="63" y="79"/>
                      <a:pt x="51" y="80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44" y="72"/>
                      <a:pt x="57" y="72"/>
                      <a:pt x="63" y="66"/>
                    </a:cubicBezTo>
                    <a:cubicBezTo>
                      <a:pt x="70" y="59"/>
                      <a:pt x="73" y="51"/>
                      <a:pt x="73" y="42"/>
                    </a:cubicBezTo>
                    <a:cubicBezTo>
                      <a:pt x="73" y="33"/>
                      <a:pt x="69" y="23"/>
                      <a:pt x="61" y="17"/>
                    </a:cubicBezTo>
                    <a:cubicBezTo>
                      <a:pt x="54" y="13"/>
                      <a:pt x="46" y="13"/>
                      <a:pt x="3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0" y="128"/>
                      <a:pt x="0" y="128"/>
                      <a:pt x="0" y="12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60">
                <a:extLst>
                  <a:ext uri="{FF2B5EF4-FFF2-40B4-BE49-F238E27FC236}">
                    <a16:creationId xmlns:a16="http://schemas.microsoft.com/office/drawing/2014/main" id="{66E611AD-144C-FD42-96F9-F3F396C96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563" y="417513"/>
                <a:ext cx="265113" cy="487363"/>
              </a:xfrm>
              <a:custGeom>
                <a:avLst/>
                <a:gdLst>
                  <a:gd name="T0" fmla="*/ 0 w 167"/>
                  <a:gd name="T1" fmla="*/ 0 h 307"/>
                  <a:gd name="T2" fmla="*/ 167 w 167"/>
                  <a:gd name="T3" fmla="*/ 0 h 307"/>
                  <a:gd name="T4" fmla="*/ 167 w 167"/>
                  <a:gd name="T5" fmla="*/ 31 h 307"/>
                  <a:gd name="T6" fmla="*/ 35 w 167"/>
                  <a:gd name="T7" fmla="*/ 31 h 307"/>
                  <a:gd name="T8" fmla="*/ 35 w 167"/>
                  <a:gd name="T9" fmla="*/ 137 h 307"/>
                  <a:gd name="T10" fmla="*/ 167 w 167"/>
                  <a:gd name="T11" fmla="*/ 137 h 307"/>
                  <a:gd name="T12" fmla="*/ 167 w 167"/>
                  <a:gd name="T13" fmla="*/ 168 h 307"/>
                  <a:gd name="T14" fmla="*/ 35 w 167"/>
                  <a:gd name="T15" fmla="*/ 168 h 307"/>
                  <a:gd name="T16" fmla="*/ 35 w 167"/>
                  <a:gd name="T17" fmla="*/ 276 h 307"/>
                  <a:gd name="T18" fmla="*/ 167 w 167"/>
                  <a:gd name="T19" fmla="*/ 276 h 307"/>
                  <a:gd name="T20" fmla="*/ 167 w 167"/>
                  <a:gd name="T21" fmla="*/ 307 h 307"/>
                  <a:gd name="T22" fmla="*/ 0 w 167"/>
                  <a:gd name="T23" fmla="*/ 307 h 307"/>
                  <a:gd name="T24" fmla="*/ 0 w 167"/>
                  <a:gd name="T2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7">
                    <a:moveTo>
                      <a:pt x="0" y="0"/>
                    </a:moveTo>
                    <a:lnTo>
                      <a:pt x="167" y="0"/>
                    </a:lnTo>
                    <a:lnTo>
                      <a:pt x="167" y="31"/>
                    </a:lnTo>
                    <a:lnTo>
                      <a:pt x="35" y="31"/>
                    </a:lnTo>
                    <a:lnTo>
                      <a:pt x="35" y="137"/>
                    </a:lnTo>
                    <a:lnTo>
                      <a:pt x="167" y="137"/>
                    </a:lnTo>
                    <a:lnTo>
                      <a:pt x="167" y="168"/>
                    </a:lnTo>
                    <a:lnTo>
                      <a:pt x="35" y="168"/>
                    </a:lnTo>
                    <a:lnTo>
                      <a:pt x="35" y="276"/>
                    </a:lnTo>
                    <a:lnTo>
                      <a:pt x="167" y="276"/>
                    </a:lnTo>
                    <a:lnTo>
                      <a:pt x="167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61">
                <a:extLst>
                  <a:ext uri="{FF2B5EF4-FFF2-40B4-BE49-F238E27FC236}">
                    <a16:creationId xmlns:a16="http://schemas.microsoft.com/office/drawing/2014/main" id="{5F5D40F7-D7AB-314B-A318-0894DE1FE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788" y="371475"/>
                <a:ext cx="561975" cy="571500"/>
              </a:xfrm>
              <a:custGeom>
                <a:avLst/>
                <a:gdLst>
                  <a:gd name="T0" fmla="*/ 75 w 150"/>
                  <a:gd name="T1" fmla="*/ 0 h 150"/>
                  <a:gd name="T2" fmla="*/ 71 w 150"/>
                  <a:gd name="T3" fmla="*/ 1 h 150"/>
                  <a:gd name="T4" fmla="*/ 134 w 150"/>
                  <a:gd name="T5" fmla="*/ 67 h 150"/>
                  <a:gd name="T6" fmla="*/ 68 w 150"/>
                  <a:gd name="T7" fmla="*/ 133 h 150"/>
                  <a:gd name="T8" fmla="*/ 1 w 150"/>
                  <a:gd name="T9" fmla="*/ 67 h 150"/>
                  <a:gd name="T10" fmla="*/ 1 w 150"/>
                  <a:gd name="T11" fmla="*/ 63 h 150"/>
                  <a:gd name="T12" fmla="*/ 0 w 150"/>
                  <a:gd name="T13" fmla="*/ 75 h 150"/>
                  <a:gd name="T14" fmla="*/ 75 w 150"/>
                  <a:gd name="T15" fmla="*/ 150 h 150"/>
                  <a:gd name="T16" fmla="*/ 150 w 150"/>
                  <a:gd name="T17" fmla="*/ 75 h 150"/>
                  <a:gd name="T18" fmla="*/ 75 w 150"/>
                  <a:gd name="T1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50">
                    <a:moveTo>
                      <a:pt x="75" y="0"/>
                    </a:moveTo>
                    <a:cubicBezTo>
                      <a:pt x="74" y="0"/>
                      <a:pt x="72" y="0"/>
                      <a:pt x="71" y="1"/>
                    </a:cubicBezTo>
                    <a:cubicBezTo>
                      <a:pt x="106" y="2"/>
                      <a:pt x="134" y="31"/>
                      <a:pt x="134" y="67"/>
                    </a:cubicBezTo>
                    <a:cubicBezTo>
                      <a:pt x="134" y="103"/>
                      <a:pt x="104" y="133"/>
                      <a:pt x="68" y="133"/>
                    </a:cubicBezTo>
                    <a:cubicBezTo>
                      <a:pt x="31" y="133"/>
                      <a:pt x="1" y="103"/>
                      <a:pt x="1" y="67"/>
                    </a:cubicBezTo>
                    <a:cubicBezTo>
                      <a:pt x="1" y="66"/>
                      <a:pt x="1" y="64"/>
                      <a:pt x="1" y="63"/>
                    </a:cubicBezTo>
                    <a:cubicBezTo>
                      <a:pt x="1" y="67"/>
                      <a:pt x="0" y="71"/>
                      <a:pt x="0" y="75"/>
                    </a:cubicBezTo>
                    <a:cubicBezTo>
                      <a:pt x="0" y="116"/>
                      <a:pt x="34" y="150"/>
                      <a:pt x="75" y="150"/>
                    </a:cubicBezTo>
                    <a:cubicBezTo>
                      <a:pt x="116" y="150"/>
                      <a:pt x="150" y="116"/>
                      <a:pt x="150" y="75"/>
                    </a:cubicBezTo>
                    <a:cubicBezTo>
                      <a:pt x="150" y="34"/>
                      <a:pt x="116" y="0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E152E86-8DD8-A34F-8D39-CB56DFC8C590}"/>
                </a:ext>
              </a:extLst>
            </p:cNvPr>
            <p:cNvGrpSpPr/>
            <p:nvPr userDrawn="1"/>
          </p:nvGrpSpPr>
          <p:grpSpPr>
            <a:xfrm>
              <a:off x="3974660" y="3232202"/>
              <a:ext cx="2309409" cy="613029"/>
              <a:chOff x="3138488" y="420688"/>
              <a:chExt cx="1824038" cy="484188"/>
            </a:xfrm>
            <a:solidFill>
              <a:schemeClr val="bg1"/>
            </a:solidFill>
          </p:grpSpPr>
          <p:sp>
            <p:nvSpPr>
              <p:cNvPr id="32" name="Freeform 50">
                <a:extLst>
                  <a:ext uri="{FF2B5EF4-FFF2-40B4-BE49-F238E27FC236}">
                    <a16:creationId xmlns:a16="http://schemas.microsoft.com/office/drawing/2014/main" id="{C3B57C69-0B75-3747-A5AA-13C9B56B7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8488" y="420688"/>
                <a:ext cx="265113" cy="484188"/>
              </a:xfrm>
              <a:custGeom>
                <a:avLst/>
                <a:gdLst>
                  <a:gd name="T0" fmla="*/ 0 w 167"/>
                  <a:gd name="T1" fmla="*/ 0 h 305"/>
                  <a:gd name="T2" fmla="*/ 167 w 167"/>
                  <a:gd name="T3" fmla="*/ 0 h 305"/>
                  <a:gd name="T4" fmla="*/ 167 w 167"/>
                  <a:gd name="T5" fmla="*/ 29 h 305"/>
                  <a:gd name="T6" fmla="*/ 33 w 167"/>
                  <a:gd name="T7" fmla="*/ 29 h 305"/>
                  <a:gd name="T8" fmla="*/ 33 w 167"/>
                  <a:gd name="T9" fmla="*/ 137 h 305"/>
                  <a:gd name="T10" fmla="*/ 165 w 167"/>
                  <a:gd name="T11" fmla="*/ 137 h 305"/>
                  <a:gd name="T12" fmla="*/ 165 w 167"/>
                  <a:gd name="T13" fmla="*/ 166 h 305"/>
                  <a:gd name="T14" fmla="*/ 33 w 167"/>
                  <a:gd name="T15" fmla="*/ 166 h 305"/>
                  <a:gd name="T16" fmla="*/ 33 w 167"/>
                  <a:gd name="T17" fmla="*/ 276 h 305"/>
                  <a:gd name="T18" fmla="*/ 167 w 167"/>
                  <a:gd name="T19" fmla="*/ 276 h 305"/>
                  <a:gd name="T20" fmla="*/ 167 w 167"/>
                  <a:gd name="T21" fmla="*/ 305 h 305"/>
                  <a:gd name="T22" fmla="*/ 0 w 167"/>
                  <a:gd name="T23" fmla="*/ 305 h 305"/>
                  <a:gd name="T24" fmla="*/ 0 w 167"/>
                  <a:gd name="T25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5">
                    <a:moveTo>
                      <a:pt x="0" y="0"/>
                    </a:moveTo>
                    <a:lnTo>
                      <a:pt x="167" y="0"/>
                    </a:lnTo>
                    <a:lnTo>
                      <a:pt x="167" y="29"/>
                    </a:lnTo>
                    <a:lnTo>
                      <a:pt x="33" y="29"/>
                    </a:lnTo>
                    <a:lnTo>
                      <a:pt x="33" y="137"/>
                    </a:lnTo>
                    <a:lnTo>
                      <a:pt x="165" y="137"/>
                    </a:lnTo>
                    <a:lnTo>
                      <a:pt x="165" y="166"/>
                    </a:lnTo>
                    <a:lnTo>
                      <a:pt x="33" y="166"/>
                    </a:lnTo>
                    <a:lnTo>
                      <a:pt x="33" y="276"/>
                    </a:lnTo>
                    <a:lnTo>
                      <a:pt x="167" y="276"/>
                    </a:lnTo>
                    <a:lnTo>
                      <a:pt x="167" y="305"/>
                    </a:lnTo>
                    <a:lnTo>
                      <a:pt x="0" y="3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51">
                <a:extLst>
                  <a:ext uri="{FF2B5EF4-FFF2-40B4-BE49-F238E27FC236}">
                    <a16:creationId xmlns:a16="http://schemas.microsoft.com/office/drawing/2014/main" id="{D8F3F598-DB9E-EA42-90E2-78619B7841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4875" y="420688"/>
                <a:ext cx="449263" cy="484188"/>
              </a:xfrm>
              <a:custGeom>
                <a:avLst/>
                <a:gdLst>
                  <a:gd name="T0" fmla="*/ 35 w 283"/>
                  <a:gd name="T1" fmla="*/ 305 h 305"/>
                  <a:gd name="T2" fmla="*/ 0 w 283"/>
                  <a:gd name="T3" fmla="*/ 305 h 305"/>
                  <a:gd name="T4" fmla="*/ 125 w 283"/>
                  <a:gd name="T5" fmla="*/ 0 h 305"/>
                  <a:gd name="T6" fmla="*/ 158 w 283"/>
                  <a:gd name="T7" fmla="*/ 0 h 305"/>
                  <a:gd name="T8" fmla="*/ 283 w 283"/>
                  <a:gd name="T9" fmla="*/ 305 h 305"/>
                  <a:gd name="T10" fmla="*/ 246 w 283"/>
                  <a:gd name="T11" fmla="*/ 305 h 305"/>
                  <a:gd name="T12" fmla="*/ 210 w 283"/>
                  <a:gd name="T13" fmla="*/ 219 h 305"/>
                  <a:gd name="T14" fmla="*/ 71 w 283"/>
                  <a:gd name="T15" fmla="*/ 219 h 305"/>
                  <a:gd name="T16" fmla="*/ 35 w 283"/>
                  <a:gd name="T17" fmla="*/ 305 h 305"/>
                  <a:gd name="T18" fmla="*/ 142 w 283"/>
                  <a:gd name="T19" fmla="*/ 39 h 305"/>
                  <a:gd name="T20" fmla="*/ 80 w 283"/>
                  <a:gd name="T21" fmla="*/ 192 h 305"/>
                  <a:gd name="T22" fmla="*/ 201 w 283"/>
                  <a:gd name="T23" fmla="*/ 192 h 305"/>
                  <a:gd name="T24" fmla="*/ 142 w 283"/>
                  <a:gd name="T25" fmla="*/ 3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3" h="305">
                    <a:moveTo>
                      <a:pt x="35" y="305"/>
                    </a:moveTo>
                    <a:lnTo>
                      <a:pt x="0" y="305"/>
                    </a:lnTo>
                    <a:lnTo>
                      <a:pt x="125" y="0"/>
                    </a:lnTo>
                    <a:lnTo>
                      <a:pt x="158" y="0"/>
                    </a:lnTo>
                    <a:lnTo>
                      <a:pt x="283" y="305"/>
                    </a:lnTo>
                    <a:lnTo>
                      <a:pt x="246" y="305"/>
                    </a:lnTo>
                    <a:lnTo>
                      <a:pt x="210" y="219"/>
                    </a:lnTo>
                    <a:lnTo>
                      <a:pt x="71" y="219"/>
                    </a:lnTo>
                    <a:lnTo>
                      <a:pt x="35" y="305"/>
                    </a:lnTo>
                    <a:close/>
                    <a:moveTo>
                      <a:pt x="142" y="39"/>
                    </a:moveTo>
                    <a:lnTo>
                      <a:pt x="80" y="192"/>
                    </a:lnTo>
                    <a:lnTo>
                      <a:pt x="201" y="192"/>
                    </a:lnTo>
                    <a:lnTo>
                      <a:pt x="14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52">
                <a:extLst>
                  <a:ext uri="{FF2B5EF4-FFF2-40B4-BE49-F238E27FC236}">
                    <a16:creationId xmlns:a16="http://schemas.microsoft.com/office/drawing/2014/main" id="{1F8BD926-655F-D14B-92F0-F04370A0F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350" y="420688"/>
                <a:ext cx="322263" cy="484188"/>
              </a:xfrm>
              <a:custGeom>
                <a:avLst/>
                <a:gdLst>
                  <a:gd name="T0" fmla="*/ 0 w 86"/>
                  <a:gd name="T1" fmla="*/ 0 h 127"/>
                  <a:gd name="T2" fmla="*/ 33 w 86"/>
                  <a:gd name="T3" fmla="*/ 0 h 127"/>
                  <a:gd name="T4" fmla="*/ 69 w 86"/>
                  <a:gd name="T5" fmla="*/ 6 h 127"/>
                  <a:gd name="T6" fmla="*/ 86 w 86"/>
                  <a:gd name="T7" fmla="*/ 40 h 127"/>
                  <a:gd name="T8" fmla="*/ 79 w 86"/>
                  <a:gd name="T9" fmla="*/ 65 h 127"/>
                  <a:gd name="T10" fmla="*/ 50 w 86"/>
                  <a:gd name="T11" fmla="*/ 79 h 127"/>
                  <a:gd name="T12" fmla="*/ 82 w 86"/>
                  <a:gd name="T13" fmla="*/ 127 h 127"/>
                  <a:gd name="T14" fmla="*/ 66 w 86"/>
                  <a:gd name="T15" fmla="*/ 127 h 127"/>
                  <a:gd name="T16" fmla="*/ 30 w 86"/>
                  <a:gd name="T17" fmla="*/ 72 h 127"/>
                  <a:gd name="T18" fmla="*/ 35 w 86"/>
                  <a:gd name="T19" fmla="*/ 72 h 127"/>
                  <a:gd name="T20" fmla="*/ 63 w 86"/>
                  <a:gd name="T21" fmla="*/ 65 h 127"/>
                  <a:gd name="T22" fmla="*/ 72 w 86"/>
                  <a:gd name="T23" fmla="*/ 42 h 127"/>
                  <a:gd name="T24" fmla="*/ 60 w 86"/>
                  <a:gd name="T25" fmla="*/ 17 h 127"/>
                  <a:gd name="T26" fmla="*/ 34 w 86"/>
                  <a:gd name="T27" fmla="*/ 12 h 127"/>
                  <a:gd name="T28" fmla="*/ 14 w 86"/>
                  <a:gd name="T29" fmla="*/ 12 h 127"/>
                  <a:gd name="T30" fmla="*/ 14 w 86"/>
                  <a:gd name="T31" fmla="*/ 127 h 127"/>
                  <a:gd name="T32" fmla="*/ 0 w 86"/>
                  <a:gd name="T33" fmla="*/ 127 h 127"/>
                  <a:gd name="T34" fmla="*/ 0 w 86"/>
                  <a:gd name="T3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6" h="127">
                    <a:moveTo>
                      <a:pt x="0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53" y="0"/>
                      <a:pt x="62" y="2"/>
                      <a:pt x="69" y="6"/>
                    </a:cubicBezTo>
                    <a:cubicBezTo>
                      <a:pt x="79" y="12"/>
                      <a:pt x="86" y="26"/>
                      <a:pt x="86" y="40"/>
                    </a:cubicBezTo>
                    <a:cubicBezTo>
                      <a:pt x="86" y="49"/>
                      <a:pt x="84" y="58"/>
                      <a:pt x="79" y="65"/>
                    </a:cubicBezTo>
                    <a:cubicBezTo>
                      <a:pt x="71" y="76"/>
                      <a:pt x="62" y="78"/>
                      <a:pt x="50" y="79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43" y="72"/>
                      <a:pt x="56" y="71"/>
                      <a:pt x="63" y="65"/>
                    </a:cubicBezTo>
                    <a:cubicBezTo>
                      <a:pt x="70" y="58"/>
                      <a:pt x="72" y="51"/>
                      <a:pt x="72" y="42"/>
                    </a:cubicBezTo>
                    <a:cubicBezTo>
                      <a:pt x="72" y="32"/>
                      <a:pt x="68" y="22"/>
                      <a:pt x="60" y="17"/>
                    </a:cubicBezTo>
                    <a:cubicBezTo>
                      <a:pt x="53" y="13"/>
                      <a:pt x="46" y="12"/>
                      <a:pt x="3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0" y="127"/>
                      <a:pt x="0" y="127"/>
                      <a:pt x="0" y="127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53">
                <a:extLst>
                  <a:ext uri="{FF2B5EF4-FFF2-40B4-BE49-F238E27FC236}">
                    <a16:creationId xmlns:a16="http://schemas.microsoft.com/office/drawing/2014/main" id="{CC86B5C8-0453-9146-AF16-96DCA5937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663" y="420688"/>
                <a:ext cx="287338" cy="484188"/>
              </a:xfrm>
              <a:custGeom>
                <a:avLst/>
                <a:gdLst>
                  <a:gd name="T0" fmla="*/ 73 w 181"/>
                  <a:gd name="T1" fmla="*/ 29 h 305"/>
                  <a:gd name="T2" fmla="*/ 0 w 181"/>
                  <a:gd name="T3" fmla="*/ 29 h 305"/>
                  <a:gd name="T4" fmla="*/ 0 w 181"/>
                  <a:gd name="T5" fmla="*/ 0 h 305"/>
                  <a:gd name="T6" fmla="*/ 181 w 181"/>
                  <a:gd name="T7" fmla="*/ 0 h 305"/>
                  <a:gd name="T8" fmla="*/ 181 w 181"/>
                  <a:gd name="T9" fmla="*/ 29 h 305"/>
                  <a:gd name="T10" fmla="*/ 106 w 181"/>
                  <a:gd name="T11" fmla="*/ 29 h 305"/>
                  <a:gd name="T12" fmla="*/ 106 w 181"/>
                  <a:gd name="T13" fmla="*/ 305 h 305"/>
                  <a:gd name="T14" fmla="*/ 73 w 181"/>
                  <a:gd name="T15" fmla="*/ 305 h 305"/>
                  <a:gd name="T16" fmla="*/ 73 w 181"/>
                  <a:gd name="T17" fmla="*/ 2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305">
                    <a:moveTo>
                      <a:pt x="73" y="29"/>
                    </a:moveTo>
                    <a:lnTo>
                      <a:pt x="0" y="29"/>
                    </a:lnTo>
                    <a:lnTo>
                      <a:pt x="0" y="0"/>
                    </a:lnTo>
                    <a:lnTo>
                      <a:pt x="181" y="0"/>
                    </a:lnTo>
                    <a:lnTo>
                      <a:pt x="181" y="29"/>
                    </a:lnTo>
                    <a:lnTo>
                      <a:pt x="106" y="29"/>
                    </a:lnTo>
                    <a:lnTo>
                      <a:pt x="106" y="305"/>
                    </a:lnTo>
                    <a:lnTo>
                      <a:pt x="73" y="305"/>
                    </a:lnTo>
                    <a:lnTo>
                      <a:pt x="73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54">
                <a:extLst>
                  <a:ext uri="{FF2B5EF4-FFF2-40B4-BE49-F238E27FC236}">
                    <a16:creationId xmlns:a16="http://schemas.microsoft.com/office/drawing/2014/main" id="{8BAD797F-D4CD-434D-8198-9DEC1DA4E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388" y="420688"/>
                <a:ext cx="338138" cy="484188"/>
              </a:xfrm>
              <a:custGeom>
                <a:avLst/>
                <a:gdLst>
                  <a:gd name="T0" fmla="*/ 0 w 213"/>
                  <a:gd name="T1" fmla="*/ 305 h 305"/>
                  <a:gd name="T2" fmla="*/ 0 w 213"/>
                  <a:gd name="T3" fmla="*/ 0 h 305"/>
                  <a:gd name="T4" fmla="*/ 34 w 213"/>
                  <a:gd name="T5" fmla="*/ 0 h 305"/>
                  <a:gd name="T6" fmla="*/ 34 w 213"/>
                  <a:gd name="T7" fmla="*/ 135 h 305"/>
                  <a:gd name="T8" fmla="*/ 178 w 213"/>
                  <a:gd name="T9" fmla="*/ 135 h 305"/>
                  <a:gd name="T10" fmla="*/ 178 w 213"/>
                  <a:gd name="T11" fmla="*/ 0 h 305"/>
                  <a:gd name="T12" fmla="*/ 213 w 213"/>
                  <a:gd name="T13" fmla="*/ 0 h 305"/>
                  <a:gd name="T14" fmla="*/ 213 w 213"/>
                  <a:gd name="T15" fmla="*/ 305 h 305"/>
                  <a:gd name="T16" fmla="*/ 178 w 213"/>
                  <a:gd name="T17" fmla="*/ 305 h 305"/>
                  <a:gd name="T18" fmla="*/ 178 w 213"/>
                  <a:gd name="T19" fmla="*/ 166 h 305"/>
                  <a:gd name="T20" fmla="*/ 34 w 213"/>
                  <a:gd name="T21" fmla="*/ 166 h 305"/>
                  <a:gd name="T22" fmla="*/ 34 w 213"/>
                  <a:gd name="T23" fmla="*/ 305 h 305"/>
                  <a:gd name="T24" fmla="*/ 0 w 213"/>
                  <a:gd name="T25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3" h="305">
                    <a:moveTo>
                      <a:pt x="0" y="305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34" y="135"/>
                    </a:lnTo>
                    <a:lnTo>
                      <a:pt x="178" y="135"/>
                    </a:lnTo>
                    <a:lnTo>
                      <a:pt x="178" y="0"/>
                    </a:lnTo>
                    <a:lnTo>
                      <a:pt x="213" y="0"/>
                    </a:lnTo>
                    <a:lnTo>
                      <a:pt x="213" y="305"/>
                    </a:lnTo>
                    <a:lnTo>
                      <a:pt x="178" y="305"/>
                    </a:lnTo>
                    <a:lnTo>
                      <a:pt x="178" y="166"/>
                    </a:lnTo>
                    <a:lnTo>
                      <a:pt x="34" y="166"/>
                    </a:lnTo>
                    <a:lnTo>
                      <a:pt x="34" y="305"/>
                    </a:lnTo>
                    <a:lnTo>
                      <a:pt x="0" y="3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47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4DADB-DC23-C93A-8330-CC0AF831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 descr="Download Slido Logo PNG and Vector (PDF, SVG, Ai, EPS) Free">
            <a:extLst>
              <a:ext uri="{FF2B5EF4-FFF2-40B4-BE49-F238E27FC236}">
                <a16:creationId xmlns:a16="http://schemas.microsoft.com/office/drawing/2014/main" id="{7BCB3D0E-F790-57FF-1B06-007BC3D68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33621" r="6182" b="28803"/>
          <a:stretch/>
        </p:blipFill>
        <p:spPr bwMode="auto">
          <a:xfrm>
            <a:off x="4614185" y="2315243"/>
            <a:ext cx="562864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4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795DF-2708-A1A1-14E7-15512C972AD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DD540E-6C2F-3F48-EC2B-82A33F75E9B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233217-1276-90B4-C756-CE66F2A71C8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From 1 to 5, what is your energy level today?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B0634-98A4-B46C-CFF0-C0BADD035B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654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F1A503-71F2-D572-A6B1-C330A231F6D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C9F841-3024-8EAC-A79A-97E71DDF443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E8C000-1FA1-85AA-1C29-C2DB7134D2A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If you weren’t at work, where would you be?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8A3D08-267B-571E-6009-18A41CE3393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978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AE4CA-4D67-D9B5-D0A9-F279A71A609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73B71B-FFC1-F039-C0D0-EBBD8877D89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E84EE3-882B-52C5-1D20-D125D958E88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5B5B5B"/>
                </a:solidFill>
              </a:rPr>
              <a:t>Do you anticipate purchasing a slice of pizza at the social tonight?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660621-0494-B424-5A0A-ED952D1A8D7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53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724482-C974-74D3-8B7E-64B9C07F009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4041C1-55F3-4794-C56B-81234CCBCA17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8A594D-FE45-E71A-35C6-82C02AD1AF3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If purchasing pizza, which option would you pick?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865BFB-59E8-4434-9DEB-1E40BAC79B6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069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36016A-9C75-EA7A-752E-7BE7E3A8BA8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F4175E-B660-D782-7F2C-C953BD4A295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85D22A-1105-28A7-0C0E-B0801D7BADC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In one or two words, what would you like to get out of this meeting?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BED67A-EFB7-0BF1-8B19-87F3DC67CE6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87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AD4C5-9A7B-590D-D116-EAC7C00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Mural Unveils Bold New Brand Transformation and Product Experience">
            <a:extLst>
              <a:ext uri="{FF2B5EF4-FFF2-40B4-BE49-F238E27FC236}">
                <a16:creationId xmlns:a16="http://schemas.microsoft.com/office/drawing/2014/main" id="{7E80EFE6-D0EE-ADC3-BA49-7F70F7B6C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55" y="2318567"/>
            <a:ext cx="4793943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59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E391F-857B-DD77-01CE-8ABD4803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38" y="1938613"/>
            <a:ext cx="11476323" cy="2028248"/>
          </a:xfrm>
        </p:spPr>
        <p:txBody>
          <a:bodyPr/>
          <a:lstStyle/>
          <a:p>
            <a:pPr marL="102870" indent="0">
              <a:buNone/>
            </a:pPr>
            <a:r>
              <a:rPr lang="en-US" b="1" dirty="0"/>
              <a:t>Mural Intro Activity</a:t>
            </a:r>
          </a:p>
          <a:p>
            <a:r>
              <a:rPr lang="en-US" dirty="0"/>
              <a:t>Access Mural through </a:t>
            </a:r>
            <a:r>
              <a:rPr lang="en-US" dirty="0">
                <a:hlinkClick r:id="rId2"/>
              </a:rPr>
              <a:t>shared link</a:t>
            </a:r>
            <a:r>
              <a:rPr lang="en-US" dirty="0"/>
              <a:t> (sending </a:t>
            </a:r>
            <a:r>
              <a:rPr lang="en-US"/>
              <a:t>in Teams chat)</a:t>
            </a:r>
            <a:endParaRPr lang="en-US" dirty="0"/>
          </a:p>
          <a:p>
            <a:r>
              <a:rPr lang="en-US" dirty="0"/>
              <a:t>Enter password ESSP2023</a:t>
            </a:r>
          </a:p>
          <a:p>
            <a:r>
              <a:rPr lang="en-US" dirty="0"/>
              <a:t>I will walk everyone through next steps on the Mural board</a:t>
            </a:r>
          </a:p>
        </p:txBody>
      </p:sp>
      <p:pic>
        <p:nvPicPr>
          <p:cNvPr id="4" name="Picture 4" descr="Mural Unveils Bold New Brand Transformation and Product Experience">
            <a:extLst>
              <a:ext uri="{FF2B5EF4-FFF2-40B4-BE49-F238E27FC236}">
                <a16:creationId xmlns:a16="http://schemas.microsoft.com/office/drawing/2014/main" id="{3A070DA7-DA40-ED54-B2D8-A613F7436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423735"/>
            <a:ext cx="5036729" cy="17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9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6.1.4122"/>
  <p:tag name="SLIDO_PRESENTATION_ID" val="00000000-0000-0000-0000-000000000000"/>
  <p:tag name="SLIDO_EVENT_UUID" val="590bc591-d0e6-4b05-bb54-5ef0d5997595"/>
  <p:tag name="SLIDO_EVENT_SECTION_UUID" val="6032b28f-c0ff-4377-b866-04ff889b7c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I3MDUxOTZ9"/>
  <p:tag name="SLIDO_TYPE" val="SlidoPoll"/>
  <p:tag name="SLIDO_POLL_UUID" val="c7ca9cb1-2a7e-4239-888c-9cffdc1b8022"/>
  <p:tag name="SLIDO_TIMELINE" val="W3sicG9sbFF1ZXN0aW9uVXVpZCI6IjdhMmVmYzQxLWNkOGYtNGNlYS04ZDViLTIxOWM1MjFkZjI3YyIsInNob3dSZXN1bHRzIjp0cnVlLCJzaG93Q29ycmVjdEFuc3dlcnMiOmZhbHNlLCJ2b3RpbmdMb2NrZWQiOmZhbHNlfV0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I3MDUyMTB9"/>
  <p:tag name="SLIDO_TYPE" val="SlidoPoll"/>
  <p:tag name="SLIDO_POLL_UUID" val="e559bf0f-db27-4856-9b84-d0bb1485f8ee"/>
  <p:tag name="SLIDO_TIMELINE" val="W3sicG9sbFF1ZXN0aW9uVXVpZCI6Ijc2NGVjODI1LTI3ZjEtNGRkNC1iNGQ2LTkwNjhhOWYxZDg5NCIsInNob3dSZXN1bHRzIjp0cnVlLCJzaG93Q29ycmVjdEFuc3dlcnMiOmZhbHNlLCJ2b3RpbmdMb2NrZWQiOmZhbHNlfV0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I1NzUwOTd9"/>
  <p:tag name="SLIDO_TYPE" val="SlidoPoll"/>
  <p:tag name="SLIDO_POLL_UUID" val="7ac74cfe-47e0-4e95-813a-f4c1ea5529e5"/>
  <p:tag name="SLIDO_TIMELINE" val="W3sicG9sbFF1ZXN0aW9uVXVpZCI6Ijc1MmNlY2NiLTYzNmMtNDgxYi05NjBmLTYxZjY4YjZlNTYyNiIsInNob3dSZXN1bHRzIjp0cnVlLCJzaG93Q29ycmVjdEFuc3dlcnMiOmZhbHNlLCJ2b3RpbmdMb2NrZWQiOmZhbHN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I3MDUyMTl9"/>
  <p:tag name="SLIDO_TYPE" val="SlidoPoll"/>
  <p:tag name="SLIDO_POLL_UUID" val="54f7a90e-7cf9-49ef-b6b7-e912596f2436"/>
  <p:tag name="SLIDO_TIMELINE" val="W3sicG9sbFF1ZXN0aW9uVXVpZCI6ImRmYjczOWUxLWI5YTUtNGM2Mi1iMThmLTAzOWY2ZTMxNmE2ZSIsInNob3dSZXN1bHRzIjp0cnVlLCJzaG93Q29ycmVjdEFuc3dlcnMiOmZhbHNlLCJ2b3RpbmdMb2NrZWQiOmZhbHNlfV0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Rati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I1NzUxMTV9"/>
  <p:tag name="SLIDO_TYPE" val="SlidoPoll"/>
  <p:tag name="SLIDO_POLL_UUID" val="c2cdb755-7aa1-402c-99bb-01652bd9b333"/>
  <p:tag name="SLIDO_TIMELINE" val="W3sicG9sbFF1ZXN0aW9uVXVpZCI6IjhlZDMwZWRjLTJlYjMtNDRkZC05M2M5LTU3NmJhOWU5MWI5MCIsInNob3dSZXN1bHRzIjp0cnVlLCJzaG93Q29ycmVjdEFuc3dlcnMiOmZhbHNlLCJ2b3RpbmdMb2NrZWQiOmZhbHN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8E01A1009B96419FEB61D9DBD7C24C" ma:contentTypeVersion="12" ma:contentTypeDescription="Create a new document." ma:contentTypeScope="" ma:versionID="5c211522e6d2cfd7830c029d32c8ea9b">
  <xsd:schema xmlns:xsd="http://www.w3.org/2001/XMLSchema" xmlns:xs="http://www.w3.org/2001/XMLSchema" xmlns:p="http://schemas.microsoft.com/office/2006/metadata/properties" xmlns:ns1="http://schemas.microsoft.com/sharepoint/v3" xmlns:ns3="af8c221a-1392-49f7-b3a7-70b2475f1dd8" xmlns:ns4="0dffbecd-16ad-4154-8601-48010fcb1173" targetNamespace="http://schemas.microsoft.com/office/2006/metadata/properties" ma:root="true" ma:fieldsID="9cfc5185520c8d74cfbe360c2f79b766" ns1:_="" ns3:_="" ns4:_="">
    <xsd:import namespace="http://schemas.microsoft.com/sharepoint/v3"/>
    <xsd:import namespace="af8c221a-1392-49f7-b3a7-70b2475f1dd8"/>
    <xsd:import namespace="0dffbecd-16ad-4154-8601-48010fcb11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c221a-1392-49f7-b3a7-70b2475f1d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fbecd-16ad-4154-8601-48010fcb117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0B61D6-6826-466F-AE47-E03E171E0411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sharepoint/v3"/>
    <ds:schemaRef ds:uri="af8c221a-1392-49f7-b3a7-70b2475f1dd8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0dffbecd-16ad-4154-8601-48010fcb117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8219F3C-DFF0-4320-A9E2-67EE65F473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59C36E-565F-44CA-8963-8C3A3FF929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f8c221a-1392-49f7-b3a7-70b2475f1dd8"/>
    <ds:schemaRef ds:uri="0dffbecd-16ad-4154-8601-48010fcb1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166</Words>
  <Application>Microsoft Office PowerPoint</Application>
  <PresentationFormat>Widescreen</PresentationFormat>
  <Paragraphs>23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McCarthy, Lacey G. (HQ-DK000)[BOOZ ALLEN HAMILTON]</dc:creator>
  <cp:lastModifiedBy>McCarthy, Lacey G. (HQ-DK000)[BOOZ ALLEN HAMILTON]</cp:lastModifiedBy>
  <cp:revision>2</cp:revision>
  <dcterms:created xsi:type="dcterms:W3CDTF">2021-05-10T19:16:49Z</dcterms:created>
  <dcterms:modified xsi:type="dcterms:W3CDTF">2023-08-22T11:59:53Z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0x010100AC8E01A1009B96419FEB61D9DBD7C24C</vt:lpwstr>
  </property>
  <property fmtid="{D5CDD505-2E9C-101B-9397-08002B2CF9AE}" pid="3" name="SlidoAppVersion">
    <vt:lpwstr>1.6.1.4122</vt:lpwstr>
  </property>
</Properties>
</file>