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765" r:id="rId2"/>
    <p:sldId id="258" r:id="rId3"/>
    <p:sldId id="259" r:id="rId4"/>
    <p:sldId id="767" r:id="rId5"/>
    <p:sldId id="7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660"/>
  </p:normalViewPr>
  <p:slideViewPr>
    <p:cSldViewPr snapToGrid="0">
      <p:cViewPr varScale="1">
        <p:scale>
          <a:sx n="55" d="100"/>
          <a:sy n="55" d="100"/>
        </p:scale>
        <p:origin x="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D6AED-0EFC-414D-B708-CA0FF157D1D3}"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C1983-2007-4973-8FAC-DCFBEC5326F0}" type="slidenum">
              <a:rPr lang="en-US" smtClean="0"/>
              <a:t>‹#›</a:t>
            </a:fld>
            <a:endParaRPr lang="en-US"/>
          </a:p>
        </p:txBody>
      </p:sp>
    </p:spTree>
    <p:extLst>
      <p:ext uri="{BB962C8B-B14F-4D97-AF65-F5344CB8AC3E}">
        <p14:creationId xmlns:p14="http://schemas.microsoft.com/office/powerpoint/2010/main" val="152711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55060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EB49-8A62-E0CB-6563-E3F07114C4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C62612-2EC0-1787-9085-DCCCE77520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66E99-F65D-B11F-1456-DBE335214CFF}"/>
              </a:ext>
            </a:extLst>
          </p:cNvPr>
          <p:cNvSpPr>
            <a:spLocks noGrp="1"/>
          </p:cNvSpPr>
          <p:nvPr>
            <p:ph type="dt" sz="half" idx="10"/>
          </p:nvPr>
        </p:nvSpPr>
        <p:spPr/>
        <p:txBody>
          <a:bodyPr/>
          <a:lstStyle/>
          <a:p>
            <a:fld id="{9614EB21-94E0-487E-B950-09CB577B34C8}" type="datetimeFigureOut">
              <a:rPr lang="en-US" smtClean="0"/>
              <a:t>8/21/2023</a:t>
            </a:fld>
            <a:endParaRPr lang="en-US"/>
          </a:p>
        </p:txBody>
      </p:sp>
      <p:sp>
        <p:nvSpPr>
          <p:cNvPr id="5" name="Footer Placeholder 4">
            <a:extLst>
              <a:ext uri="{FF2B5EF4-FFF2-40B4-BE49-F238E27FC236}">
                <a16:creationId xmlns:a16="http://schemas.microsoft.com/office/drawing/2014/main" id="{3CCF5CDA-5D7A-15DB-4A7B-EAEAC4A02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22F75-0156-2F1F-7B0B-9CDECEF17EE8}"/>
              </a:ext>
            </a:extLst>
          </p:cNvPr>
          <p:cNvSpPr>
            <a:spLocks noGrp="1"/>
          </p:cNvSpPr>
          <p:nvPr>
            <p:ph type="sldNum" sz="quarter" idx="12"/>
          </p:nvPr>
        </p:nvSpPr>
        <p:spPr/>
        <p:txBody>
          <a:bodyPr/>
          <a:lstStyle/>
          <a:p>
            <a:fld id="{236F684E-2265-44E0-A603-B0F94261B2B8}" type="slidenum">
              <a:rPr lang="en-US" smtClean="0"/>
              <a:t>‹#›</a:t>
            </a:fld>
            <a:endParaRPr lang="en-US"/>
          </a:p>
        </p:txBody>
      </p:sp>
    </p:spTree>
    <p:extLst>
      <p:ext uri="{BB962C8B-B14F-4D97-AF65-F5344CB8AC3E}">
        <p14:creationId xmlns:p14="http://schemas.microsoft.com/office/powerpoint/2010/main" val="262291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8BD3-1FAF-9CF0-C2B0-590FFB72F6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2E0B11-B65C-0A09-1DFF-BE9401D1C6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641DC-30FC-1835-B061-21C25501BA7E}"/>
              </a:ext>
            </a:extLst>
          </p:cNvPr>
          <p:cNvSpPr>
            <a:spLocks noGrp="1"/>
          </p:cNvSpPr>
          <p:nvPr>
            <p:ph type="dt" sz="half" idx="10"/>
          </p:nvPr>
        </p:nvSpPr>
        <p:spPr/>
        <p:txBody>
          <a:bodyPr/>
          <a:lstStyle/>
          <a:p>
            <a:fld id="{9614EB21-94E0-487E-B950-09CB577B34C8}" type="datetimeFigureOut">
              <a:rPr lang="en-US" smtClean="0"/>
              <a:t>8/21/2023</a:t>
            </a:fld>
            <a:endParaRPr lang="en-US"/>
          </a:p>
        </p:txBody>
      </p:sp>
      <p:sp>
        <p:nvSpPr>
          <p:cNvPr id="5" name="Footer Placeholder 4">
            <a:extLst>
              <a:ext uri="{FF2B5EF4-FFF2-40B4-BE49-F238E27FC236}">
                <a16:creationId xmlns:a16="http://schemas.microsoft.com/office/drawing/2014/main" id="{5C300F52-510B-7CCF-8371-47EC5E2FC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BE1D0-B55D-244A-791F-C06AB3D5ECE3}"/>
              </a:ext>
            </a:extLst>
          </p:cNvPr>
          <p:cNvSpPr>
            <a:spLocks noGrp="1"/>
          </p:cNvSpPr>
          <p:nvPr>
            <p:ph type="sldNum" sz="quarter" idx="12"/>
          </p:nvPr>
        </p:nvSpPr>
        <p:spPr/>
        <p:txBody>
          <a:bodyPr/>
          <a:lstStyle/>
          <a:p>
            <a:fld id="{236F684E-2265-44E0-A603-B0F94261B2B8}" type="slidenum">
              <a:rPr lang="en-US" smtClean="0"/>
              <a:t>‹#›</a:t>
            </a:fld>
            <a:endParaRPr lang="en-US"/>
          </a:p>
        </p:txBody>
      </p:sp>
    </p:spTree>
    <p:extLst>
      <p:ext uri="{BB962C8B-B14F-4D97-AF65-F5344CB8AC3E}">
        <p14:creationId xmlns:p14="http://schemas.microsoft.com/office/powerpoint/2010/main" val="60451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D59F33-7C59-9E8E-026B-FEAD2A2E29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CB59D9-7DFA-BCD8-41AC-FE4F7948F2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D587B-D95F-866E-62F8-65FEFCC23053}"/>
              </a:ext>
            </a:extLst>
          </p:cNvPr>
          <p:cNvSpPr>
            <a:spLocks noGrp="1"/>
          </p:cNvSpPr>
          <p:nvPr>
            <p:ph type="dt" sz="half" idx="10"/>
          </p:nvPr>
        </p:nvSpPr>
        <p:spPr/>
        <p:txBody>
          <a:bodyPr/>
          <a:lstStyle/>
          <a:p>
            <a:fld id="{9614EB21-94E0-487E-B950-09CB577B34C8}" type="datetimeFigureOut">
              <a:rPr lang="en-US" smtClean="0"/>
              <a:t>8/21/2023</a:t>
            </a:fld>
            <a:endParaRPr lang="en-US"/>
          </a:p>
        </p:txBody>
      </p:sp>
      <p:sp>
        <p:nvSpPr>
          <p:cNvPr id="5" name="Footer Placeholder 4">
            <a:extLst>
              <a:ext uri="{FF2B5EF4-FFF2-40B4-BE49-F238E27FC236}">
                <a16:creationId xmlns:a16="http://schemas.microsoft.com/office/drawing/2014/main" id="{8EAB016D-C511-1F30-8E69-F349D95E8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1006E-8D36-C664-02DF-76F404E8A457}"/>
              </a:ext>
            </a:extLst>
          </p:cNvPr>
          <p:cNvSpPr>
            <a:spLocks noGrp="1"/>
          </p:cNvSpPr>
          <p:nvPr>
            <p:ph type="sldNum" sz="quarter" idx="12"/>
          </p:nvPr>
        </p:nvSpPr>
        <p:spPr/>
        <p:txBody>
          <a:bodyPr/>
          <a:lstStyle/>
          <a:p>
            <a:fld id="{236F684E-2265-44E0-A603-B0F94261B2B8}" type="slidenum">
              <a:rPr lang="en-US" smtClean="0"/>
              <a:t>‹#›</a:t>
            </a:fld>
            <a:endParaRPr lang="en-US"/>
          </a:p>
        </p:txBody>
      </p:sp>
    </p:spTree>
    <p:extLst>
      <p:ext uri="{BB962C8B-B14F-4D97-AF65-F5344CB8AC3E}">
        <p14:creationId xmlns:p14="http://schemas.microsoft.com/office/powerpoint/2010/main" val="250402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5074D-0B89-FAC9-40D6-49F10D943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1E4428-0F44-EFFF-7F55-FAFD2F486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A0619-7DF3-3857-59CF-8458C8FA0041}"/>
              </a:ext>
            </a:extLst>
          </p:cNvPr>
          <p:cNvSpPr>
            <a:spLocks noGrp="1"/>
          </p:cNvSpPr>
          <p:nvPr>
            <p:ph type="dt" sz="half" idx="10"/>
          </p:nvPr>
        </p:nvSpPr>
        <p:spPr/>
        <p:txBody>
          <a:bodyPr/>
          <a:lstStyle/>
          <a:p>
            <a:fld id="{9614EB21-94E0-487E-B950-09CB577B34C8}" type="datetimeFigureOut">
              <a:rPr lang="en-US" smtClean="0"/>
              <a:t>8/21/2023</a:t>
            </a:fld>
            <a:endParaRPr lang="en-US"/>
          </a:p>
        </p:txBody>
      </p:sp>
      <p:sp>
        <p:nvSpPr>
          <p:cNvPr id="5" name="Footer Placeholder 4">
            <a:extLst>
              <a:ext uri="{FF2B5EF4-FFF2-40B4-BE49-F238E27FC236}">
                <a16:creationId xmlns:a16="http://schemas.microsoft.com/office/drawing/2014/main" id="{D3BD8036-EFEB-1746-A490-2AF2A68DD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33C19-AE33-EDD5-DC98-97105EAA5E59}"/>
              </a:ext>
            </a:extLst>
          </p:cNvPr>
          <p:cNvSpPr>
            <a:spLocks noGrp="1"/>
          </p:cNvSpPr>
          <p:nvPr>
            <p:ph type="sldNum" sz="quarter" idx="12"/>
          </p:nvPr>
        </p:nvSpPr>
        <p:spPr/>
        <p:txBody>
          <a:bodyPr/>
          <a:lstStyle/>
          <a:p>
            <a:fld id="{236F684E-2265-44E0-A603-B0F94261B2B8}" type="slidenum">
              <a:rPr lang="en-US" smtClean="0"/>
              <a:t>‹#›</a:t>
            </a:fld>
            <a:endParaRPr lang="en-US"/>
          </a:p>
        </p:txBody>
      </p:sp>
    </p:spTree>
    <p:extLst>
      <p:ext uri="{BB962C8B-B14F-4D97-AF65-F5344CB8AC3E}">
        <p14:creationId xmlns:p14="http://schemas.microsoft.com/office/powerpoint/2010/main" val="223945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3E4F-B355-DB2C-F25F-33BBB13FF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11FDF7-5A1A-E9EF-3148-D98FDE6232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57C2EA-5BD5-A4AA-4B4C-6CADE6F26566}"/>
              </a:ext>
            </a:extLst>
          </p:cNvPr>
          <p:cNvSpPr>
            <a:spLocks noGrp="1"/>
          </p:cNvSpPr>
          <p:nvPr>
            <p:ph type="dt" sz="half" idx="10"/>
          </p:nvPr>
        </p:nvSpPr>
        <p:spPr/>
        <p:txBody>
          <a:bodyPr/>
          <a:lstStyle/>
          <a:p>
            <a:fld id="{9614EB21-94E0-487E-B950-09CB577B34C8}" type="datetimeFigureOut">
              <a:rPr lang="en-US" smtClean="0"/>
              <a:t>8/21/2023</a:t>
            </a:fld>
            <a:endParaRPr lang="en-US"/>
          </a:p>
        </p:txBody>
      </p:sp>
      <p:sp>
        <p:nvSpPr>
          <p:cNvPr id="5" name="Footer Placeholder 4">
            <a:extLst>
              <a:ext uri="{FF2B5EF4-FFF2-40B4-BE49-F238E27FC236}">
                <a16:creationId xmlns:a16="http://schemas.microsoft.com/office/drawing/2014/main" id="{BBBB9818-8AAA-FD32-9096-E7E228DF6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6F5B5-EC23-8426-ABCA-DCD73AEE21A6}"/>
              </a:ext>
            </a:extLst>
          </p:cNvPr>
          <p:cNvSpPr>
            <a:spLocks noGrp="1"/>
          </p:cNvSpPr>
          <p:nvPr>
            <p:ph type="sldNum" sz="quarter" idx="12"/>
          </p:nvPr>
        </p:nvSpPr>
        <p:spPr/>
        <p:txBody>
          <a:bodyPr/>
          <a:lstStyle/>
          <a:p>
            <a:fld id="{236F684E-2265-44E0-A603-B0F94261B2B8}" type="slidenum">
              <a:rPr lang="en-US" smtClean="0"/>
              <a:t>‹#›</a:t>
            </a:fld>
            <a:endParaRPr lang="en-US"/>
          </a:p>
        </p:txBody>
      </p:sp>
    </p:spTree>
    <p:extLst>
      <p:ext uri="{BB962C8B-B14F-4D97-AF65-F5344CB8AC3E}">
        <p14:creationId xmlns:p14="http://schemas.microsoft.com/office/powerpoint/2010/main" val="419267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DA8D-E9A8-DC7B-7E9A-0453E9442F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2237B-7CF0-BA0A-7325-9ACE80A465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4E6BC-3991-289E-D426-B2BDB0AC35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5EC9FB-AD7A-4752-9D99-D077C87F501C}"/>
              </a:ext>
            </a:extLst>
          </p:cNvPr>
          <p:cNvSpPr>
            <a:spLocks noGrp="1"/>
          </p:cNvSpPr>
          <p:nvPr>
            <p:ph type="dt" sz="half" idx="10"/>
          </p:nvPr>
        </p:nvSpPr>
        <p:spPr/>
        <p:txBody>
          <a:bodyPr/>
          <a:lstStyle/>
          <a:p>
            <a:fld id="{9614EB21-94E0-487E-B950-09CB577B34C8}" type="datetimeFigureOut">
              <a:rPr lang="en-US" smtClean="0"/>
              <a:t>8/21/2023</a:t>
            </a:fld>
            <a:endParaRPr lang="en-US"/>
          </a:p>
        </p:txBody>
      </p:sp>
      <p:sp>
        <p:nvSpPr>
          <p:cNvPr id="6" name="Footer Placeholder 5">
            <a:extLst>
              <a:ext uri="{FF2B5EF4-FFF2-40B4-BE49-F238E27FC236}">
                <a16:creationId xmlns:a16="http://schemas.microsoft.com/office/drawing/2014/main" id="{4DDEFCEF-4E6F-67C0-D18E-6D6FA27FA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76E54-F06D-9995-F05F-82413D931329}"/>
              </a:ext>
            </a:extLst>
          </p:cNvPr>
          <p:cNvSpPr>
            <a:spLocks noGrp="1"/>
          </p:cNvSpPr>
          <p:nvPr>
            <p:ph type="sldNum" sz="quarter" idx="12"/>
          </p:nvPr>
        </p:nvSpPr>
        <p:spPr/>
        <p:txBody>
          <a:bodyPr/>
          <a:lstStyle/>
          <a:p>
            <a:fld id="{236F684E-2265-44E0-A603-B0F94261B2B8}" type="slidenum">
              <a:rPr lang="en-US" smtClean="0"/>
              <a:t>‹#›</a:t>
            </a:fld>
            <a:endParaRPr lang="en-US"/>
          </a:p>
        </p:txBody>
      </p:sp>
    </p:spTree>
    <p:extLst>
      <p:ext uri="{BB962C8B-B14F-4D97-AF65-F5344CB8AC3E}">
        <p14:creationId xmlns:p14="http://schemas.microsoft.com/office/powerpoint/2010/main" val="367093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542F-B791-62A6-7B27-86172D0C39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2515C5-EE85-9357-F204-C8C43F707B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B7D77-E1B2-FF70-97AA-90F97E8ED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0A2485-AAB1-8FEE-5BF6-63B4F3BDCF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47B518-DA4A-F9A2-7A26-80193B2F5E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08B56-BA00-2540-68DF-63E136CEA6AE}"/>
              </a:ext>
            </a:extLst>
          </p:cNvPr>
          <p:cNvSpPr>
            <a:spLocks noGrp="1"/>
          </p:cNvSpPr>
          <p:nvPr>
            <p:ph type="dt" sz="half" idx="10"/>
          </p:nvPr>
        </p:nvSpPr>
        <p:spPr/>
        <p:txBody>
          <a:bodyPr/>
          <a:lstStyle/>
          <a:p>
            <a:fld id="{9614EB21-94E0-487E-B950-09CB577B34C8}" type="datetimeFigureOut">
              <a:rPr lang="en-US" smtClean="0"/>
              <a:t>8/21/2023</a:t>
            </a:fld>
            <a:endParaRPr lang="en-US"/>
          </a:p>
        </p:txBody>
      </p:sp>
      <p:sp>
        <p:nvSpPr>
          <p:cNvPr id="8" name="Footer Placeholder 7">
            <a:extLst>
              <a:ext uri="{FF2B5EF4-FFF2-40B4-BE49-F238E27FC236}">
                <a16:creationId xmlns:a16="http://schemas.microsoft.com/office/drawing/2014/main" id="{E2A7D0CF-D283-9CD5-17C7-170294E472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032E54-F788-31E5-E99D-03C08B2AB0FD}"/>
              </a:ext>
            </a:extLst>
          </p:cNvPr>
          <p:cNvSpPr>
            <a:spLocks noGrp="1"/>
          </p:cNvSpPr>
          <p:nvPr>
            <p:ph type="sldNum" sz="quarter" idx="12"/>
          </p:nvPr>
        </p:nvSpPr>
        <p:spPr/>
        <p:txBody>
          <a:bodyPr/>
          <a:lstStyle/>
          <a:p>
            <a:fld id="{236F684E-2265-44E0-A603-B0F94261B2B8}" type="slidenum">
              <a:rPr lang="en-US" smtClean="0"/>
              <a:t>‹#›</a:t>
            </a:fld>
            <a:endParaRPr lang="en-US"/>
          </a:p>
        </p:txBody>
      </p:sp>
    </p:spTree>
    <p:extLst>
      <p:ext uri="{BB962C8B-B14F-4D97-AF65-F5344CB8AC3E}">
        <p14:creationId xmlns:p14="http://schemas.microsoft.com/office/powerpoint/2010/main" val="109871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7F47-7A0A-EC01-A696-A844D8DD05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983BC3-30A7-F3DA-C5D6-4E83BDCAE033}"/>
              </a:ext>
            </a:extLst>
          </p:cNvPr>
          <p:cNvSpPr>
            <a:spLocks noGrp="1"/>
          </p:cNvSpPr>
          <p:nvPr>
            <p:ph type="dt" sz="half" idx="10"/>
          </p:nvPr>
        </p:nvSpPr>
        <p:spPr/>
        <p:txBody>
          <a:bodyPr/>
          <a:lstStyle/>
          <a:p>
            <a:fld id="{9614EB21-94E0-487E-B950-09CB577B34C8}" type="datetimeFigureOut">
              <a:rPr lang="en-US" smtClean="0"/>
              <a:t>8/21/2023</a:t>
            </a:fld>
            <a:endParaRPr lang="en-US"/>
          </a:p>
        </p:txBody>
      </p:sp>
      <p:sp>
        <p:nvSpPr>
          <p:cNvPr id="4" name="Footer Placeholder 3">
            <a:extLst>
              <a:ext uri="{FF2B5EF4-FFF2-40B4-BE49-F238E27FC236}">
                <a16:creationId xmlns:a16="http://schemas.microsoft.com/office/drawing/2014/main" id="{410B2396-FE66-E537-B3F9-64CCD4B898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4E329D-D700-C771-4741-2A01C6D9496A}"/>
              </a:ext>
            </a:extLst>
          </p:cNvPr>
          <p:cNvSpPr>
            <a:spLocks noGrp="1"/>
          </p:cNvSpPr>
          <p:nvPr>
            <p:ph type="sldNum" sz="quarter" idx="12"/>
          </p:nvPr>
        </p:nvSpPr>
        <p:spPr/>
        <p:txBody>
          <a:bodyPr/>
          <a:lstStyle/>
          <a:p>
            <a:fld id="{236F684E-2265-44E0-A603-B0F94261B2B8}" type="slidenum">
              <a:rPr lang="en-US" smtClean="0"/>
              <a:t>‹#›</a:t>
            </a:fld>
            <a:endParaRPr lang="en-US"/>
          </a:p>
        </p:txBody>
      </p:sp>
    </p:spTree>
    <p:extLst>
      <p:ext uri="{BB962C8B-B14F-4D97-AF65-F5344CB8AC3E}">
        <p14:creationId xmlns:p14="http://schemas.microsoft.com/office/powerpoint/2010/main" val="141492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41FDB-7418-6FD7-4F0E-0FCB6D459ACF}"/>
              </a:ext>
            </a:extLst>
          </p:cNvPr>
          <p:cNvSpPr>
            <a:spLocks noGrp="1"/>
          </p:cNvSpPr>
          <p:nvPr>
            <p:ph type="dt" sz="half" idx="10"/>
          </p:nvPr>
        </p:nvSpPr>
        <p:spPr/>
        <p:txBody>
          <a:bodyPr/>
          <a:lstStyle/>
          <a:p>
            <a:fld id="{9614EB21-94E0-487E-B950-09CB577B34C8}" type="datetimeFigureOut">
              <a:rPr lang="en-US" smtClean="0"/>
              <a:t>8/21/2023</a:t>
            </a:fld>
            <a:endParaRPr lang="en-US"/>
          </a:p>
        </p:txBody>
      </p:sp>
      <p:sp>
        <p:nvSpPr>
          <p:cNvPr id="3" name="Footer Placeholder 2">
            <a:extLst>
              <a:ext uri="{FF2B5EF4-FFF2-40B4-BE49-F238E27FC236}">
                <a16:creationId xmlns:a16="http://schemas.microsoft.com/office/drawing/2014/main" id="{E3B93349-065C-B0D8-2378-DB27CC4D32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BD5F5-2A16-6CA4-E44B-0A1886FA2FC7}"/>
              </a:ext>
            </a:extLst>
          </p:cNvPr>
          <p:cNvSpPr>
            <a:spLocks noGrp="1"/>
          </p:cNvSpPr>
          <p:nvPr>
            <p:ph type="sldNum" sz="quarter" idx="12"/>
          </p:nvPr>
        </p:nvSpPr>
        <p:spPr/>
        <p:txBody>
          <a:bodyPr/>
          <a:lstStyle/>
          <a:p>
            <a:fld id="{236F684E-2265-44E0-A603-B0F94261B2B8}" type="slidenum">
              <a:rPr lang="en-US" smtClean="0"/>
              <a:t>‹#›</a:t>
            </a:fld>
            <a:endParaRPr lang="en-US"/>
          </a:p>
        </p:txBody>
      </p:sp>
    </p:spTree>
    <p:extLst>
      <p:ext uri="{BB962C8B-B14F-4D97-AF65-F5344CB8AC3E}">
        <p14:creationId xmlns:p14="http://schemas.microsoft.com/office/powerpoint/2010/main" val="408635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D333-5770-EFC0-C0D0-57CDC4BE2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C72A83-2D6B-57EE-AF79-E7D3506D44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166B40-9404-6B23-6A03-042D63CEC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C6B983-9151-E653-F12F-2867AB508C85}"/>
              </a:ext>
            </a:extLst>
          </p:cNvPr>
          <p:cNvSpPr>
            <a:spLocks noGrp="1"/>
          </p:cNvSpPr>
          <p:nvPr>
            <p:ph type="dt" sz="half" idx="10"/>
          </p:nvPr>
        </p:nvSpPr>
        <p:spPr/>
        <p:txBody>
          <a:bodyPr/>
          <a:lstStyle/>
          <a:p>
            <a:fld id="{9614EB21-94E0-487E-B950-09CB577B34C8}" type="datetimeFigureOut">
              <a:rPr lang="en-US" smtClean="0"/>
              <a:t>8/21/2023</a:t>
            </a:fld>
            <a:endParaRPr lang="en-US"/>
          </a:p>
        </p:txBody>
      </p:sp>
      <p:sp>
        <p:nvSpPr>
          <p:cNvPr id="6" name="Footer Placeholder 5">
            <a:extLst>
              <a:ext uri="{FF2B5EF4-FFF2-40B4-BE49-F238E27FC236}">
                <a16:creationId xmlns:a16="http://schemas.microsoft.com/office/drawing/2014/main" id="{19EF2FAB-223F-09FA-7013-21EB5913C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ED600-E4FA-C5A3-244B-9E43D6473BE6}"/>
              </a:ext>
            </a:extLst>
          </p:cNvPr>
          <p:cNvSpPr>
            <a:spLocks noGrp="1"/>
          </p:cNvSpPr>
          <p:nvPr>
            <p:ph type="sldNum" sz="quarter" idx="12"/>
          </p:nvPr>
        </p:nvSpPr>
        <p:spPr/>
        <p:txBody>
          <a:bodyPr/>
          <a:lstStyle/>
          <a:p>
            <a:fld id="{236F684E-2265-44E0-A603-B0F94261B2B8}" type="slidenum">
              <a:rPr lang="en-US" smtClean="0"/>
              <a:t>‹#›</a:t>
            </a:fld>
            <a:endParaRPr lang="en-US"/>
          </a:p>
        </p:txBody>
      </p:sp>
    </p:spTree>
    <p:extLst>
      <p:ext uri="{BB962C8B-B14F-4D97-AF65-F5344CB8AC3E}">
        <p14:creationId xmlns:p14="http://schemas.microsoft.com/office/powerpoint/2010/main" val="313729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C834-B908-0707-9D77-91DE99C14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E1D713-A49D-3613-0277-C5036CF38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9AF420-2269-2F59-6E79-9892F7AE9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DA360-7BFC-2B29-430D-F6934E13920D}"/>
              </a:ext>
            </a:extLst>
          </p:cNvPr>
          <p:cNvSpPr>
            <a:spLocks noGrp="1"/>
          </p:cNvSpPr>
          <p:nvPr>
            <p:ph type="dt" sz="half" idx="10"/>
          </p:nvPr>
        </p:nvSpPr>
        <p:spPr/>
        <p:txBody>
          <a:bodyPr/>
          <a:lstStyle/>
          <a:p>
            <a:fld id="{9614EB21-94E0-487E-B950-09CB577B34C8}" type="datetimeFigureOut">
              <a:rPr lang="en-US" smtClean="0"/>
              <a:t>8/21/2023</a:t>
            </a:fld>
            <a:endParaRPr lang="en-US"/>
          </a:p>
        </p:txBody>
      </p:sp>
      <p:sp>
        <p:nvSpPr>
          <p:cNvPr id="6" name="Footer Placeholder 5">
            <a:extLst>
              <a:ext uri="{FF2B5EF4-FFF2-40B4-BE49-F238E27FC236}">
                <a16:creationId xmlns:a16="http://schemas.microsoft.com/office/drawing/2014/main" id="{0A7652F9-130F-5B8E-9F15-14FEA9FA9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EB8EF-668F-68DB-658A-092DDDFADB7C}"/>
              </a:ext>
            </a:extLst>
          </p:cNvPr>
          <p:cNvSpPr>
            <a:spLocks noGrp="1"/>
          </p:cNvSpPr>
          <p:nvPr>
            <p:ph type="sldNum" sz="quarter" idx="12"/>
          </p:nvPr>
        </p:nvSpPr>
        <p:spPr/>
        <p:txBody>
          <a:bodyPr/>
          <a:lstStyle/>
          <a:p>
            <a:fld id="{236F684E-2265-44E0-A603-B0F94261B2B8}" type="slidenum">
              <a:rPr lang="en-US" smtClean="0"/>
              <a:t>‹#›</a:t>
            </a:fld>
            <a:endParaRPr lang="en-US"/>
          </a:p>
        </p:txBody>
      </p:sp>
    </p:spTree>
    <p:extLst>
      <p:ext uri="{BB962C8B-B14F-4D97-AF65-F5344CB8AC3E}">
        <p14:creationId xmlns:p14="http://schemas.microsoft.com/office/powerpoint/2010/main" val="329145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2926C5-E857-272C-923F-CCCEC228E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6E9C5-827A-FBB3-4549-135827C1A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9958D-6E6B-FA28-B354-6ED36B74B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4EB21-94E0-487E-B950-09CB577B34C8}" type="datetimeFigureOut">
              <a:rPr lang="en-US" smtClean="0"/>
              <a:t>8/21/2023</a:t>
            </a:fld>
            <a:endParaRPr lang="en-US"/>
          </a:p>
        </p:txBody>
      </p:sp>
      <p:sp>
        <p:nvSpPr>
          <p:cNvPr id="5" name="Footer Placeholder 4">
            <a:extLst>
              <a:ext uri="{FF2B5EF4-FFF2-40B4-BE49-F238E27FC236}">
                <a16:creationId xmlns:a16="http://schemas.microsoft.com/office/drawing/2014/main" id="{73881A66-2F2E-DFB5-8988-D13B2AC963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6319CC-5DA0-376F-EDAC-332EF8972E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F684E-2265-44E0-A603-B0F94261B2B8}" type="slidenum">
              <a:rPr lang="en-US" smtClean="0"/>
              <a:t>‹#›</a:t>
            </a:fld>
            <a:endParaRPr lang="en-US"/>
          </a:p>
        </p:txBody>
      </p:sp>
    </p:spTree>
    <p:extLst>
      <p:ext uri="{BB962C8B-B14F-4D97-AF65-F5344CB8AC3E}">
        <p14:creationId xmlns:p14="http://schemas.microsoft.com/office/powerpoint/2010/main" val="106457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9" descr="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9525">
            <a:noFill/>
            <a:miter lim="800000"/>
            <a:headEnd/>
            <a:tailEnd/>
          </a:ln>
        </p:spPr>
      </p:pic>
      <p:sp>
        <p:nvSpPr>
          <p:cNvPr id="10" name="object 7">
            <a:extLst>
              <a:ext uri="{FF2B5EF4-FFF2-40B4-BE49-F238E27FC236}">
                <a16:creationId xmlns:a16="http://schemas.microsoft.com/office/drawing/2014/main" id="{6EDF75AE-EAB5-4CA3-9602-77276BA0BB84}"/>
              </a:ext>
            </a:extLst>
          </p:cNvPr>
          <p:cNvSpPr/>
          <p:nvPr/>
        </p:nvSpPr>
        <p:spPr>
          <a:xfrm>
            <a:off x="-96981" y="0"/>
            <a:ext cx="12455236" cy="6858000"/>
          </a:xfrm>
          <a:prstGeom prst="rect">
            <a:avLst/>
          </a:prstGeom>
          <a:blipFill>
            <a:blip r:embed="rId4" cstate="print"/>
            <a:stretch>
              <a:fillRect/>
            </a:stretch>
          </a:blipFill>
        </p:spPr>
        <p:txBody>
          <a:bodyPr wrap="square" lIns="0" tIns="0" rIns="0" bIns="0" rtlCol="0"/>
          <a:lstStyle/>
          <a:p>
            <a:endParaRPr/>
          </a:p>
        </p:txBody>
      </p:sp>
      <p:sp>
        <p:nvSpPr>
          <p:cNvPr id="3075" name="Title 1"/>
          <p:cNvSpPr>
            <a:spLocks noGrp="1"/>
          </p:cNvSpPr>
          <p:nvPr>
            <p:ph type="ctrTitle"/>
          </p:nvPr>
        </p:nvSpPr>
        <p:spPr>
          <a:xfrm>
            <a:off x="1316598" y="3264890"/>
            <a:ext cx="9476509" cy="1470025"/>
          </a:xfrm>
        </p:spPr>
        <p:txBody>
          <a:bodyPr>
            <a:normAutofit fontScale="90000"/>
          </a:bodyPr>
          <a:lstStyle/>
          <a:p>
            <a:pPr defTabSz="912813">
              <a:spcBef>
                <a:spcPct val="20000"/>
              </a:spcBef>
            </a:pPr>
            <a:br>
              <a:rPr lang="en-US" sz="3200" dirty="0">
                <a:solidFill>
                  <a:schemeClr val="bg1"/>
                </a:solidFill>
              </a:rPr>
            </a:br>
            <a:br>
              <a:rPr lang="en-US" sz="2400" dirty="0">
                <a:solidFill>
                  <a:prstClr val="white"/>
                </a:solidFill>
                <a:ea typeface="+mn-ea"/>
              </a:rPr>
            </a:br>
            <a:br>
              <a:rPr lang="en-US" sz="1600" dirty="0">
                <a:solidFill>
                  <a:prstClr val="white"/>
                </a:solidFill>
                <a:ea typeface="+mn-ea"/>
              </a:rPr>
            </a:br>
            <a:endParaRPr lang="en-US" sz="4000" dirty="0">
              <a:solidFill>
                <a:schemeClr val="bg1"/>
              </a:solidFill>
            </a:endParaRPr>
          </a:p>
        </p:txBody>
      </p:sp>
      <p:sp>
        <p:nvSpPr>
          <p:cNvPr id="7" name="TextBox 6">
            <a:extLst>
              <a:ext uri="{FF2B5EF4-FFF2-40B4-BE49-F238E27FC236}">
                <a16:creationId xmlns:a16="http://schemas.microsoft.com/office/drawing/2014/main" id="{714F8A47-3D16-32D2-C255-D31380038ABD}"/>
              </a:ext>
            </a:extLst>
          </p:cNvPr>
          <p:cNvSpPr txBox="1"/>
          <p:nvPr/>
        </p:nvSpPr>
        <p:spPr>
          <a:xfrm>
            <a:off x="1108779" y="207818"/>
            <a:ext cx="9892146" cy="2616101"/>
          </a:xfrm>
          <a:prstGeom prst="rect">
            <a:avLst/>
          </a:prstGeom>
          <a:noFill/>
        </p:spPr>
        <p:txBody>
          <a:bodyPr wrap="square" rtlCol="0">
            <a:spAutoFit/>
          </a:bodyPr>
          <a:lstStyle/>
          <a:p>
            <a:pPr algn="ctr"/>
            <a:r>
              <a:rPr lang="en-US" sz="4000" b="1" dirty="0">
                <a:solidFill>
                  <a:schemeClr val="bg1"/>
                </a:solidFill>
              </a:rPr>
              <a:t>Welcome to the ESSP 2023 Program Forum!</a:t>
            </a:r>
          </a:p>
          <a:p>
            <a:pPr algn="ctr"/>
            <a:r>
              <a:rPr lang="en-US" sz="4000" b="1" dirty="0">
                <a:solidFill>
                  <a:schemeClr val="bg1"/>
                </a:solidFill>
              </a:rPr>
              <a:t>We are honored to have each of you join us</a:t>
            </a:r>
          </a:p>
          <a:p>
            <a:pPr algn="ctr"/>
            <a:endParaRPr lang="en-US" sz="2800" dirty="0"/>
          </a:p>
          <a:p>
            <a:pPr algn="ctr"/>
            <a:endParaRPr lang="en-US" sz="2800" dirty="0"/>
          </a:p>
          <a:p>
            <a:pPr algn="ctr"/>
            <a:endParaRPr lang="en-US" sz="2800" dirty="0"/>
          </a:p>
        </p:txBody>
      </p:sp>
      <p:sp>
        <p:nvSpPr>
          <p:cNvPr id="8" name="TextBox 7">
            <a:extLst>
              <a:ext uri="{FF2B5EF4-FFF2-40B4-BE49-F238E27FC236}">
                <a16:creationId xmlns:a16="http://schemas.microsoft.com/office/drawing/2014/main" id="{88AB3B97-8577-A218-E85C-C342CA1A2868}"/>
              </a:ext>
            </a:extLst>
          </p:cNvPr>
          <p:cNvSpPr txBox="1"/>
          <p:nvPr/>
        </p:nvSpPr>
        <p:spPr>
          <a:xfrm>
            <a:off x="180318" y="4924096"/>
            <a:ext cx="8229600" cy="1938992"/>
          </a:xfrm>
          <a:prstGeom prst="rect">
            <a:avLst/>
          </a:prstGeom>
          <a:noFill/>
        </p:spPr>
        <p:txBody>
          <a:bodyPr wrap="square" rtlCol="0">
            <a:spAutoFit/>
          </a:bodyPr>
          <a:lstStyle/>
          <a:p>
            <a:r>
              <a:rPr lang="en-US" sz="4000" b="1" dirty="0"/>
              <a:t>4</a:t>
            </a:r>
            <a:r>
              <a:rPr lang="en-US" sz="4000" b="1" baseline="30000" dirty="0"/>
              <a:t>th</a:t>
            </a:r>
            <a:r>
              <a:rPr lang="en-US" sz="4000" b="1" dirty="0"/>
              <a:t> ESSP Program Forum</a:t>
            </a:r>
          </a:p>
          <a:p>
            <a:r>
              <a:rPr lang="en-US" sz="4000" b="1" dirty="0"/>
              <a:t>August 22-23, 2023</a:t>
            </a:r>
          </a:p>
          <a:p>
            <a:r>
              <a:rPr lang="en-US" sz="4000" b="1" dirty="0"/>
              <a:t>NASA Langley Research Center</a:t>
            </a:r>
          </a:p>
        </p:txBody>
      </p:sp>
    </p:spTree>
    <p:extLst>
      <p:ext uri="{BB962C8B-B14F-4D97-AF65-F5344CB8AC3E}">
        <p14:creationId xmlns:p14="http://schemas.microsoft.com/office/powerpoint/2010/main" val="200279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6267" y="-46607"/>
            <a:ext cx="10402440" cy="685799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1018710" y="377"/>
            <a:ext cx="0" cy="6858000"/>
          </a:xfrm>
          <a:custGeom>
            <a:avLst/>
            <a:gdLst/>
            <a:ahLst/>
            <a:cxnLst/>
            <a:rect l="l" t="t" r="r" b="b"/>
            <a:pathLst>
              <a:path h="6858000">
                <a:moveTo>
                  <a:pt x="0" y="6857622"/>
                </a:moveTo>
                <a:lnTo>
                  <a:pt x="0" y="0"/>
                </a:lnTo>
              </a:path>
            </a:pathLst>
          </a:custGeom>
          <a:ln w="9525">
            <a:solidFill>
              <a:srgbClr val="FF0000"/>
            </a:solidFill>
          </a:ln>
        </p:spPr>
        <p:txBody>
          <a:bodyPr wrap="square" lIns="0" tIns="0" rIns="0" bIns="0" rtlCol="0"/>
          <a:lstStyle/>
          <a:p>
            <a:endParaRPr/>
          </a:p>
        </p:txBody>
      </p:sp>
      <p:sp>
        <p:nvSpPr>
          <p:cNvPr id="4" name="object 4"/>
          <p:cNvSpPr/>
          <p:nvPr/>
        </p:nvSpPr>
        <p:spPr>
          <a:xfrm>
            <a:off x="616267" y="377"/>
            <a:ext cx="0" cy="6858000"/>
          </a:xfrm>
          <a:custGeom>
            <a:avLst/>
            <a:gdLst/>
            <a:ahLst/>
            <a:cxnLst/>
            <a:rect l="l" t="t" r="r" b="b"/>
            <a:pathLst>
              <a:path h="6858000">
                <a:moveTo>
                  <a:pt x="0" y="0"/>
                </a:moveTo>
                <a:lnTo>
                  <a:pt x="0" y="6857622"/>
                </a:lnTo>
              </a:path>
            </a:pathLst>
          </a:custGeom>
          <a:ln w="9525">
            <a:solidFill>
              <a:srgbClr val="FF0000"/>
            </a:solidFill>
          </a:ln>
        </p:spPr>
        <p:txBody>
          <a:bodyPr wrap="square" lIns="0" tIns="0" rIns="0" bIns="0" rtlCol="0"/>
          <a:lstStyle/>
          <a:p>
            <a:endParaRPr/>
          </a:p>
        </p:txBody>
      </p:sp>
      <p:sp>
        <p:nvSpPr>
          <p:cNvPr id="5" name="object 5"/>
          <p:cNvSpPr txBox="1"/>
          <p:nvPr/>
        </p:nvSpPr>
        <p:spPr>
          <a:xfrm>
            <a:off x="5122545" y="4343400"/>
            <a:ext cx="97345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REID</a:t>
            </a:r>
            <a:r>
              <a:rPr sz="1800" b="1" spc="-80" dirty="0">
                <a:solidFill>
                  <a:srgbClr val="FF0000"/>
                </a:solidFill>
                <a:latin typeface="Calibri"/>
                <a:cs typeface="Calibri"/>
              </a:rPr>
              <a:t> </a:t>
            </a:r>
            <a:r>
              <a:rPr sz="1800" b="1" dirty="0">
                <a:solidFill>
                  <a:srgbClr val="FF0000"/>
                </a:solidFill>
                <a:latin typeface="Calibri"/>
                <a:cs typeface="Calibri"/>
              </a:rPr>
              <a:t>1,2,3</a:t>
            </a:r>
            <a:endParaRPr sz="1800" b="1" dirty="0">
              <a:latin typeface="Calibri"/>
              <a:cs typeface="Calibri"/>
            </a:endParaRPr>
          </a:p>
        </p:txBody>
      </p:sp>
      <p:sp>
        <p:nvSpPr>
          <p:cNvPr id="6" name="object 6"/>
          <p:cNvSpPr txBox="1"/>
          <p:nvPr/>
        </p:nvSpPr>
        <p:spPr>
          <a:xfrm>
            <a:off x="1801875" y="3853942"/>
            <a:ext cx="1461770" cy="289823"/>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0000"/>
                </a:solidFill>
                <a:latin typeface="Calibri"/>
                <a:cs typeface="Calibri"/>
              </a:rPr>
              <a:t>Rooms</a:t>
            </a:r>
            <a:r>
              <a:rPr sz="1800" b="1" spc="-70" dirty="0">
                <a:solidFill>
                  <a:srgbClr val="FF0000"/>
                </a:solidFill>
                <a:latin typeface="Calibri"/>
                <a:cs typeface="Calibri"/>
              </a:rPr>
              <a:t> </a:t>
            </a:r>
            <a:r>
              <a:rPr sz="1800" b="1" dirty="0">
                <a:solidFill>
                  <a:srgbClr val="FF0000"/>
                </a:solidFill>
                <a:latin typeface="Calibri"/>
                <a:cs typeface="Calibri"/>
              </a:rPr>
              <a:t>112,113</a:t>
            </a:r>
            <a:endParaRPr sz="1800" b="1" dirty="0">
              <a:latin typeface="Calibri"/>
              <a:cs typeface="Calibri"/>
            </a:endParaRPr>
          </a:p>
        </p:txBody>
      </p:sp>
      <p:sp>
        <p:nvSpPr>
          <p:cNvPr id="7" name="object 7"/>
          <p:cNvSpPr txBox="1"/>
          <p:nvPr/>
        </p:nvSpPr>
        <p:spPr>
          <a:xfrm>
            <a:off x="6782062" y="3165201"/>
            <a:ext cx="1012825"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0000"/>
                </a:solidFill>
                <a:latin typeface="Calibri"/>
                <a:cs typeface="Calibri"/>
              </a:rPr>
              <a:t>Restrooms</a:t>
            </a:r>
            <a:endParaRPr sz="1800" b="1" dirty="0">
              <a:latin typeface="Calibri"/>
              <a:cs typeface="Calibri"/>
            </a:endParaRPr>
          </a:p>
        </p:txBody>
      </p:sp>
      <p:sp>
        <p:nvSpPr>
          <p:cNvPr id="8" name="object 8"/>
          <p:cNvSpPr txBox="1"/>
          <p:nvPr/>
        </p:nvSpPr>
        <p:spPr>
          <a:xfrm>
            <a:off x="2251455" y="4778502"/>
            <a:ext cx="1012190"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0000"/>
                </a:solidFill>
                <a:latin typeface="Calibri"/>
                <a:cs typeface="Calibri"/>
              </a:rPr>
              <a:t>Restrooms</a:t>
            </a:r>
            <a:endParaRPr sz="1800" b="1" dirty="0">
              <a:latin typeface="Calibri"/>
              <a:cs typeface="Calibri"/>
            </a:endParaRPr>
          </a:p>
        </p:txBody>
      </p:sp>
      <p:sp>
        <p:nvSpPr>
          <p:cNvPr id="9" name="object 9"/>
          <p:cNvSpPr txBox="1"/>
          <p:nvPr/>
        </p:nvSpPr>
        <p:spPr>
          <a:xfrm>
            <a:off x="8620648" y="3482594"/>
            <a:ext cx="779145" cy="299720"/>
          </a:xfrm>
          <a:prstGeom prst="rect">
            <a:avLst/>
          </a:prstGeom>
        </p:spPr>
        <p:txBody>
          <a:bodyPr vert="horz" wrap="square" lIns="0" tIns="12700" rIns="0" bIns="0" rtlCol="0">
            <a:spAutoFit/>
          </a:bodyPr>
          <a:lstStyle/>
          <a:p>
            <a:pPr marL="12700">
              <a:lnSpc>
                <a:spcPct val="100000"/>
              </a:lnSpc>
              <a:spcBef>
                <a:spcPts val="100"/>
              </a:spcBef>
            </a:pPr>
            <a:r>
              <a:rPr sz="1800" b="1" spc="-95" dirty="0">
                <a:solidFill>
                  <a:srgbClr val="FF0000"/>
                </a:solidFill>
                <a:latin typeface="Calibri"/>
                <a:cs typeface="Calibri"/>
              </a:rPr>
              <a:t>V</a:t>
            </a:r>
            <a:r>
              <a:rPr sz="1800" b="1" dirty="0">
                <a:solidFill>
                  <a:srgbClr val="FF0000"/>
                </a:solidFill>
                <a:latin typeface="Calibri"/>
                <a:cs typeface="Calibri"/>
              </a:rPr>
              <a:t>endi</a:t>
            </a:r>
            <a:r>
              <a:rPr sz="1800" b="1" spc="5" dirty="0">
                <a:solidFill>
                  <a:srgbClr val="FF0000"/>
                </a:solidFill>
                <a:latin typeface="Calibri"/>
                <a:cs typeface="Calibri"/>
              </a:rPr>
              <a:t>n</a:t>
            </a:r>
            <a:r>
              <a:rPr sz="1800" b="1" dirty="0">
                <a:solidFill>
                  <a:srgbClr val="FF0000"/>
                </a:solidFill>
                <a:latin typeface="Calibri"/>
                <a:cs typeface="Calibri"/>
              </a:rPr>
              <a:t>g</a:t>
            </a:r>
            <a:endParaRPr sz="1800" b="1" dirty="0">
              <a:latin typeface="Calibri"/>
              <a:cs typeface="Calibri"/>
            </a:endParaRPr>
          </a:p>
        </p:txBody>
      </p:sp>
      <p:sp>
        <p:nvSpPr>
          <p:cNvPr id="10" name="object 10"/>
          <p:cNvSpPr txBox="1"/>
          <p:nvPr/>
        </p:nvSpPr>
        <p:spPr>
          <a:xfrm>
            <a:off x="7535164" y="2344165"/>
            <a:ext cx="861694"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0000"/>
                </a:solidFill>
                <a:latin typeface="Calibri"/>
                <a:cs typeface="Calibri"/>
              </a:rPr>
              <a:t>Cafeteria</a:t>
            </a:r>
            <a:endParaRPr sz="1800" b="1" dirty="0">
              <a:latin typeface="Calibri"/>
              <a:cs typeface="Calibri"/>
            </a:endParaRPr>
          </a:p>
        </p:txBody>
      </p:sp>
      <p:sp>
        <p:nvSpPr>
          <p:cNvPr id="11" name="object 11"/>
          <p:cNvSpPr txBox="1"/>
          <p:nvPr/>
        </p:nvSpPr>
        <p:spPr>
          <a:xfrm>
            <a:off x="8810242" y="2419096"/>
            <a:ext cx="1400558" cy="289823"/>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0000"/>
                </a:solidFill>
                <a:latin typeface="Calibri"/>
                <a:cs typeface="Calibri"/>
              </a:rPr>
              <a:t>Afterburner</a:t>
            </a:r>
            <a:r>
              <a:rPr lang="en-US" sz="1800" b="1" spc="-5" dirty="0">
                <a:solidFill>
                  <a:srgbClr val="FF0000"/>
                </a:solidFill>
                <a:latin typeface="Calibri"/>
                <a:cs typeface="Calibri"/>
              </a:rPr>
              <a:t>s</a:t>
            </a:r>
            <a:endParaRPr sz="1800" b="1" dirty="0">
              <a:latin typeface="Calibri"/>
              <a:cs typeface="Calibri"/>
            </a:endParaRPr>
          </a:p>
        </p:txBody>
      </p:sp>
      <p:sp>
        <p:nvSpPr>
          <p:cNvPr id="12" name="object 9">
            <a:extLst>
              <a:ext uri="{FF2B5EF4-FFF2-40B4-BE49-F238E27FC236}">
                <a16:creationId xmlns:a16="http://schemas.microsoft.com/office/drawing/2014/main" id="{96606B8F-F51D-4925-F2CF-8D5198BE9AA7}"/>
              </a:ext>
            </a:extLst>
          </p:cNvPr>
          <p:cNvSpPr txBox="1"/>
          <p:nvPr/>
        </p:nvSpPr>
        <p:spPr>
          <a:xfrm>
            <a:off x="7868935" y="994791"/>
            <a:ext cx="779145" cy="299720"/>
          </a:xfrm>
          <a:prstGeom prst="rect">
            <a:avLst/>
          </a:prstGeom>
        </p:spPr>
        <p:txBody>
          <a:bodyPr vert="horz" wrap="square" lIns="0" tIns="12700" rIns="0" bIns="0" rtlCol="0">
            <a:spAutoFit/>
          </a:bodyPr>
          <a:lstStyle/>
          <a:p>
            <a:pPr marL="12700">
              <a:lnSpc>
                <a:spcPct val="100000"/>
              </a:lnSpc>
              <a:spcBef>
                <a:spcPts val="100"/>
              </a:spcBef>
            </a:pPr>
            <a:r>
              <a:rPr sz="1800" b="1" spc="-95" dirty="0">
                <a:solidFill>
                  <a:srgbClr val="FF0000"/>
                </a:solidFill>
                <a:latin typeface="Calibri"/>
                <a:cs typeface="Calibri"/>
              </a:rPr>
              <a:t>V</a:t>
            </a:r>
            <a:r>
              <a:rPr sz="1800" b="1" dirty="0">
                <a:solidFill>
                  <a:srgbClr val="FF0000"/>
                </a:solidFill>
                <a:latin typeface="Calibri"/>
                <a:cs typeface="Calibri"/>
              </a:rPr>
              <a:t>endi</a:t>
            </a:r>
            <a:r>
              <a:rPr sz="1800" b="1" spc="5" dirty="0">
                <a:solidFill>
                  <a:srgbClr val="FF0000"/>
                </a:solidFill>
                <a:latin typeface="Calibri"/>
                <a:cs typeface="Calibri"/>
              </a:rPr>
              <a:t>n</a:t>
            </a:r>
            <a:r>
              <a:rPr sz="1800" b="1" dirty="0">
                <a:solidFill>
                  <a:srgbClr val="FF0000"/>
                </a:solidFill>
                <a:latin typeface="Calibri"/>
                <a:cs typeface="Calibri"/>
              </a:rPr>
              <a:t>g</a:t>
            </a:r>
            <a:endParaRPr sz="1800" b="1" dirty="0">
              <a:latin typeface="Calibri"/>
              <a:cs typeface="Calibri"/>
            </a:endParaRPr>
          </a:p>
        </p:txBody>
      </p:sp>
      <p:cxnSp>
        <p:nvCxnSpPr>
          <p:cNvPr id="14" name="Straight Arrow Connector 13">
            <a:extLst>
              <a:ext uri="{FF2B5EF4-FFF2-40B4-BE49-F238E27FC236}">
                <a16:creationId xmlns:a16="http://schemas.microsoft.com/office/drawing/2014/main" id="{8C45A5EE-6BB1-7F06-3F2D-781108EB8322}"/>
              </a:ext>
            </a:extLst>
          </p:cNvPr>
          <p:cNvCxnSpPr>
            <a:cxnSpLocks/>
          </p:cNvCxnSpPr>
          <p:nvPr/>
        </p:nvCxnSpPr>
        <p:spPr>
          <a:xfrm flipH="1" flipV="1">
            <a:off x="8372354" y="3299944"/>
            <a:ext cx="184548" cy="25006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9642A1F2-5EBC-356B-DC5A-D3A534EAD173}"/>
              </a:ext>
            </a:extLst>
          </p:cNvPr>
          <p:cNvCxnSpPr>
            <a:cxnSpLocks/>
          </p:cNvCxnSpPr>
          <p:nvPr/>
        </p:nvCxnSpPr>
        <p:spPr>
          <a:xfrm>
            <a:off x="8153400" y="1294511"/>
            <a:ext cx="190426" cy="196213"/>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0" name="object 5">
            <a:extLst>
              <a:ext uri="{FF2B5EF4-FFF2-40B4-BE49-F238E27FC236}">
                <a16:creationId xmlns:a16="http://schemas.microsoft.com/office/drawing/2014/main" id="{1DC15933-83FF-836A-249A-811A7E053632}"/>
              </a:ext>
            </a:extLst>
          </p:cNvPr>
          <p:cNvSpPr txBox="1"/>
          <p:nvPr/>
        </p:nvSpPr>
        <p:spPr>
          <a:xfrm rot="19910067">
            <a:off x="6455129" y="4594693"/>
            <a:ext cx="973455" cy="289823"/>
          </a:xfrm>
          <a:prstGeom prst="rect">
            <a:avLst/>
          </a:prstGeom>
        </p:spPr>
        <p:txBody>
          <a:bodyPr vert="horz" wrap="square" lIns="0" tIns="12700" rIns="0" bIns="0" rtlCol="0">
            <a:spAutoFit/>
          </a:bodyPr>
          <a:lstStyle/>
          <a:p>
            <a:pPr marL="12700">
              <a:lnSpc>
                <a:spcPct val="100000"/>
              </a:lnSpc>
              <a:spcBef>
                <a:spcPts val="100"/>
              </a:spcBef>
            </a:pPr>
            <a:r>
              <a:rPr lang="en-US" b="1" dirty="0">
                <a:solidFill>
                  <a:srgbClr val="FF0000"/>
                </a:solidFill>
                <a:latin typeface="Calibri"/>
                <a:cs typeface="Calibri"/>
              </a:rPr>
              <a:t>POSTERS</a:t>
            </a:r>
            <a:endParaRPr sz="1800" b="1" dirty="0">
              <a:latin typeface="Calibri"/>
              <a:cs typeface="Calibri"/>
            </a:endParaRPr>
          </a:p>
        </p:txBody>
      </p:sp>
      <p:sp>
        <p:nvSpPr>
          <p:cNvPr id="21" name="object 7">
            <a:extLst>
              <a:ext uri="{FF2B5EF4-FFF2-40B4-BE49-F238E27FC236}">
                <a16:creationId xmlns:a16="http://schemas.microsoft.com/office/drawing/2014/main" id="{CED5E45D-79B8-873C-7DF3-F8116000B6B1}"/>
              </a:ext>
            </a:extLst>
          </p:cNvPr>
          <p:cNvSpPr txBox="1"/>
          <p:nvPr/>
        </p:nvSpPr>
        <p:spPr>
          <a:xfrm>
            <a:off x="8149105" y="3785481"/>
            <a:ext cx="1012825" cy="579646"/>
          </a:xfrm>
          <a:prstGeom prst="rect">
            <a:avLst/>
          </a:prstGeom>
        </p:spPr>
        <p:txBody>
          <a:bodyPr vert="horz" wrap="square" lIns="0" tIns="12700" rIns="0" bIns="0" rtlCol="0">
            <a:spAutoFit/>
          </a:bodyPr>
          <a:lstStyle/>
          <a:p>
            <a:pPr marL="12700">
              <a:lnSpc>
                <a:spcPct val="100000"/>
              </a:lnSpc>
              <a:spcBef>
                <a:spcPts val="100"/>
              </a:spcBef>
            </a:pPr>
            <a:r>
              <a:rPr lang="en-US" b="1" spc="-15" dirty="0">
                <a:solidFill>
                  <a:srgbClr val="FF0000"/>
                </a:solidFill>
                <a:latin typeface="Calibri"/>
                <a:cs typeface="Calibri"/>
              </a:rPr>
              <a:t>Exchange</a:t>
            </a:r>
          </a:p>
          <a:p>
            <a:pPr marL="12700">
              <a:lnSpc>
                <a:spcPct val="100000"/>
              </a:lnSpc>
              <a:spcBef>
                <a:spcPts val="100"/>
              </a:spcBef>
            </a:pPr>
            <a:r>
              <a:rPr lang="en-US" b="1" spc="-15" dirty="0">
                <a:solidFill>
                  <a:srgbClr val="FF0000"/>
                </a:solidFill>
                <a:latin typeface="Calibri"/>
                <a:cs typeface="Calibri"/>
              </a:rPr>
              <a:t>Shop</a:t>
            </a:r>
          </a:p>
        </p:txBody>
      </p:sp>
      <p:cxnSp>
        <p:nvCxnSpPr>
          <p:cNvPr id="22" name="Straight Arrow Connector 21">
            <a:extLst>
              <a:ext uri="{FF2B5EF4-FFF2-40B4-BE49-F238E27FC236}">
                <a16:creationId xmlns:a16="http://schemas.microsoft.com/office/drawing/2014/main" id="{8B0979F6-7BC5-6D71-88AB-B5ED6B3F8333}"/>
              </a:ext>
            </a:extLst>
          </p:cNvPr>
          <p:cNvCxnSpPr>
            <a:cxnSpLocks/>
          </p:cNvCxnSpPr>
          <p:nvPr/>
        </p:nvCxnSpPr>
        <p:spPr>
          <a:xfrm flipH="1" flipV="1">
            <a:off x="7829355" y="3645407"/>
            <a:ext cx="184548" cy="25006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3" name="object 5">
            <a:extLst>
              <a:ext uri="{FF2B5EF4-FFF2-40B4-BE49-F238E27FC236}">
                <a16:creationId xmlns:a16="http://schemas.microsoft.com/office/drawing/2014/main" id="{3104220A-4E9D-36BA-9DD2-18C060FF9A14}"/>
              </a:ext>
            </a:extLst>
          </p:cNvPr>
          <p:cNvSpPr txBox="1"/>
          <p:nvPr/>
        </p:nvSpPr>
        <p:spPr>
          <a:xfrm>
            <a:off x="1424178" y="1018996"/>
            <a:ext cx="4293489" cy="443711"/>
          </a:xfrm>
          <a:prstGeom prst="rect">
            <a:avLst/>
          </a:prstGeom>
        </p:spPr>
        <p:txBody>
          <a:bodyPr vert="horz" wrap="square" lIns="0" tIns="12700" rIns="0" bIns="0" rtlCol="0">
            <a:spAutoFit/>
          </a:bodyPr>
          <a:lstStyle/>
          <a:p>
            <a:pPr marL="12700">
              <a:lnSpc>
                <a:spcPct val="100000"/>
              </a:lnSpc>
              <a:spcBef>
                <a:spcPts val="100"/>
              </a:spcBef>
            </a:pPr>
            <a:r>
              <a:rPr lang="en-US" sz="2800" b="1" dirty="0">
                <a:solidFill>
                  <a:srgbClr val="FF0000"/>
                </a:solidFill>
                <a:latin typeface="Calibri"/>
                <a:cs typeface="Calibri"/>
              </a:rPr>
              <a:t>BUILDING 2102 (IESB)</a:t>
            </a:r>
            <a:endParaRPr sz="2800" b="1" dirty="0">
              <a:latin typeface="Calibri"/>
              <a:cs typeface="Calibri"/>
            </a:endParaRPr>
          </a:p>
        </p:txBody>
      </p:sp>
      <p:sp>
        <p:nvSpPr>
          <p:cNvPr id="13" name="Multiplication Sign 12">
            <a:extLst>
              <a:ext uri="{FF2B5EF4-FFF2-40B4-BE49-F238E27FC236}">
                <a16:creationId xmlns:a16="http://schemas.microsoft.com/office/drawing/2014/main" id="{89D75129-B209-3402-8A17-BC5AC05E0E2D}"/>
              </a:ext>
            </a:extLst>
          </p:cNvPr>
          <p:cNvSpPr/>
          <p:nvPr/>
        </p:nvSpPr>
        <p:spPr>
          <a:xfrm>
            <a:off x="6489940" y="4948560"/>
            <a:ext cx="556660" cy="52047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49E37447-4F3D-0550-D628-29256ED2B122}"/>
              </a:ext>
            </a:extLst>
          </p:cNvPr>
          <p:cNvSpPr/>
          <p:nvPr/>
        </p:nvSpPr>
        <p:spPr>
          <a:xfrm>
            <a:off x="7769590" y="4174266"/>
            <a:ext cx="505023" cy="42654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C982831-7151-48E7-C3FC-8806DD094A47}"/>
              </a:ext>
            </a:extLst>
          </p:cNvPr>
          <p:cNvSpPr/>
          <p:nvPr/>
        </p:nvSpPr>
        <p:spPr>
          <a:xfrm rot="20184172">
            <a:off x="6814891" y="4912846"/>
            <a:ext cx="1948346" cy="79186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D2093D0-723F-41DC-2A3D-5345C80E8155}"/>
              </a:ext>
            </a:extLst>
          </p:cNvPr>
          <p:cNvSpPr txBox="1"/>
          <p:nvPr/>
        </p:nvSpPr>
        <p:spPr>
          <a:xfrm rot="20026694">
            <a:off x="7033273" y="5156888"/>
            <a:ext cx="1346596" cy="369332"/>
          </a:xfrm>
          <a:prstGeom prst="rect">
            <a:avLst/>
          </a:prstGeom>
          <a:noFill/>
        </p:spPr>
        <p:txBody>
          <a:bodyPr wrap="square" rtlCol="0">
            <a:spAutoFit/>
          </a:bodyPr>
          <a:lstStyle/>
          <a:p>
            <a:r>
              <a:rPr lang="en-US" dirty="0">
                <a:solidFill>
                  <a:srgbClr val="0070C0"/>
                </a:solidFill>
              </a:rPr>
              <a:t>Muster Area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FD011D-2B68-5EFB-54E1-24B219835E67}"/>
              </a:ext>
            </a:extLst>
          </p:cNvPr>
          <p:cNvSpPr txBox="1"/>
          <p:nvPr/>
        </p:nvSpPr>
        <p:spPr>
          <a:xfrm>
            <a:off x="983671" y="180110"/>
            <a:ext cx="10501745" cy="6124754"/>
          </a:xfrm>
          <a:prstGeom prst="rect">
            <a:avLst/>
          </a:prstGeom>
          <a:noFill/>
        </p:spPr>
        <p:txBody>
          <a:bodyPr wrap="square" rtlCol="0">
            <a:spAutoFit/>
          </a:bodyPr>
          <a:lstStyle/>
          <a:p>
            <a:endParaRPr lang="en-US" sz="2800" dirty="0"/>
          </a:p>
          <a:p>
            <a:r>
              <a:rPr lang="en-US" sz="2800" dirty="0"/>
              <a:t>TEAMS participants: please put questions in chat and we will have a monitor to relay questions to presenter</a:t>
            </a:r>
          </a:p>
          <a:p>
            <a:endParaRPr lang="en-US" sz="2800" dirty="0"/>
          </a:p>
          <a:p>
            <a:endParaRPr lang="en-US" sz="2800" dirty="0"/>
          </a:p>
          <a:p>
            <a:r>
              <a:rPr lang="en-US" sz="2800" dirty="0"/>
              <a:t>Remember to preorder tomorrow’s lunch by noon today (Jason’s Deli)</a:t>
            </a:r>
          </a:p>
          <a:p>
            <a:endParaRPr lang="en-US" sz="2800" dirty="0"/>
          </a:p>
          <a:p>
            <a:endParaRPr lang="en-US" sz="2800" dirty="0"/>
          </a:p>
          <a:p>
            <a:r>
              <a:rPr lang="en-US" sz="2800" dirty="0"/>
              <a:t>Social event is this evening 5pm – 7pm at Afterburners</a:t>
            </a:r>
          </a:p>
          <a:p>
            <a:r>
              <a:rPr lang="en-US" sz="2800" dirty="0"/>
              <a:t>	</a:t>
            </a:r>
          </a:p>
          <a:p>
            <a:endParaRPr lang="en-US" sz="2800" dirty="0"/>
          </a:p>
          <a:p>
            <a:r>
              <a:rPr lang="en-US" sz="2800" dirty="0"/>
              <a:t>POSTERS – just outside in the hallway. Take the opportunity to stop by during breaks and during the social event to familiarize yourself with the great science that is being facilitated by ESSP</a:t>
            </a:r>
          </a:p>
        </p:txBody>
      </p:sp>
    </p:spTree>
    <p:extLst>
      <p:ext uri="{BB962C8B-B14F-4D97-AF65-F5344CB8AC3E}">
        <p14:creationId xmlns:p14="http://schemas.microsoft.com/office/powerpoint/2010/main" val="350107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D8AB5A-0817-FE93-8B9B-95CB65634F4B}"/>
              </a:ext>
            </a:extLst>
          </p:cNvPr>
          <p:cNvSpPr txBox="1"/>
          <p:nvPr/>
        </p:nvSpPr>
        <p:spPr>
          <a:xfrm>
            <a:off x="969818" y="135967"/>
            <a:ext cx="9989127" cy="6722033"/>
          </a:xfrm>
          <a:prstGeom prst="rect">
            <a:avLst/>
          </a:prstGeom>
          <a:noFill/>
        </p:spPr>
        <p:txBody>
          <a:bodyPr wrap="square" rtlCol="0">
            <a:spAutoFit/>
          </a:bodyPr>
          <a:lstStyle/>
          <a:p>
            <a:pPr marL="0" marR="0" algn="ctr">
              <a:lnSpc>
                <a:spcPct val="107000"/>
              </a:lnSpc>
              <a:spcBef>
                <a:spcPts val="0"/>
              </a:spcBef>
              <a:spcAft>
                <a:spcPts val="300"/>
              </a:spcAft>
            </a:pP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 morning’s agenda</a:t>
            </a:r>
          </a:p>
          <a:p>
            <a:pPr marL="0" marR="0">
              <a:lnSpc>
                <a:spcPct val="107000"/>
              </a:lnSpc>
              <a:spcBef>
                <a:spcPts val="0"/>
              </a:spcBef>
              <a:spcAft>
                <a:spcPts val="3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8:15	Reid 2-3	Logistics, Agenda, Online tools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(Jennifer Olson, Lacey McCarthy)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8:45	Reid 2-3	Welcome from ESD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(Scott Schwinger)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9:05	Reid 2-3	Welcome from ESSP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(Greg Stover)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9:25	---BREAK/POSTERS---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9:45	Reid 2-3	Beyond the Capture of Lessons Learned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(Richie Law, Bart Singer)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10:45	Reid 2-3	Science Lightning Talks 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CYGNSS		Chris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Ruf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TROPICS		Vincent Leslie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INCUS		Kristen Rasmussen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PoLSIR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Ralf Bennartz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DCOTSS		Ken Bowman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ECOSTRESS	Kerry Cawse-Nicholson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GEDI		Ralph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Dubayah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MAIA		Dave Diner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TEMPO	</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Kevin Daugherty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600"/>
              </a:spcBef>
              <a:spcAft>
                <a:spcPts val="3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11:45	---LUNCH BREAK---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r>
              <a:rPr lang="en-US" b="1" dirty="0"/>
              <a:t>Breakouts this afternoon:</a:t>
            </a:r>
          </a:p>
          <a:p>
            <a:r>
              <a:rPr lang="en-US" b="1" dirty="0"/>
              <a:t>	Orbital sessions in the Main area</a:t>
            </a:r>
          </a:p>
          <a:p>
            <a:r>
              <a:rPr lang="en-US" b="1" dirty="0"/>
              <a:t>	EVS is Reid 1 today</a:t>
            </a:r>
          </a:p>
        </p:txBody>
      </p:sp>
    </p:spTree>
    <p:extLst>
      <p:ext uri="{BB962C8B-B14F-4D97-AF65-F5344CB8AC3E}">
        <p14:creationId xmlns:p14="http://schemas.microsoft.com/office/powerpoint/2010/main" val="426619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4B944A-2D86-BC6F-F9F6-D0C785BDBC0E}"/>
              </a:ext>
            </a:extLst>
          </p:cNvPr>
          <p:cNvSpPr txBox="1"/>
          <p:nvPr/>
        </p:nvSpPr>
        <p:spPr>
          <a:xfrm>
            <a:off x="2050473" y="540327"/>
            <a:ext cx="8091054" cy="5539978"/>
          </a:xfrm>
          <a:prstGeom prst="rect">
            <a:avLst/>
          </a:prstGeom>
          <a:noFill/>
        </p:spPr>
        <p:txBody>
          <a:bodyPr wrap="square" rtlCol="0">
            <a:spAutoFit/>
          </a:bodyPr>
          <a:lstStyle/>
          <a:p>
            <a:r>
              <a:rPr lang="en-US" sz="2800" b="1" dirty="0"/>
              <a:t>Many </a:t>
            </a:r>
            <a:r>
              <a:rPr lang="en-US" sz="2800" b="1" dirty="0" err="1"/>
              <a:t>many</a:t>
            </a:r>
            <a:r>
              <a:rPr lang="en-US" sz="2800" b="1" dirty="0"/>
              <a:t> thanks to </a:t>
            </a:r>
          </a:p>
          <a:p>
            <a:endParaRPr lang="en-US" sz="2800" b="1" dirty="0"/>
          </a:p>
          <a:p>
            <a:pPr algn="ctr"/>
            <a:r>
              <a:rPr lang="en-US" sz="2800" b="1" dirty="0"/>
              <a:t>Richie Law</a:t>
            </a:r>
          </a:p>
          <a:p>
            <a:pPr algn="ctr"/>
            <a:r>
              <a:rPr lang="en-US" sz="2800" b="1" dirty="0"/>
              <a:t>Kristanne Mitchell</a:t>
            </a:r>
          </a:p>
          <a:p>
            <a:pPr algn="ctr"/>
            <a:r>
              <a:rPr lang="en-US" sz="2800" b="1" dirty="0"/>
              <a:t>Bill Guilmette</a:t>
            </a:r>
          </a:p>
          <a:p>
            <a:pPr algn="ctr"/>
            <a:r>
              <a:rPr lang="en-US" sz="2800" b="1" dirty="0"/>
              <a:t>Lacey McCarthy</a:t>
            </a:r>
          </a:p>
          <a:p>
            <a:pPr algn="ctr"/>
            <a:r>
              <a:rPr lang="en-US" sz="2800" b="1" dirty="0"/>
              <a:t>Mike Kaszyca</a:t>
            </a:r>
          </a:p>
          <a:p>
            <a:pPr algn="ctr"/>
            <a:endParaRPr lang="en-US" sz="2800" b="1" dirty="0"/>
          </a:p>
          <a:p>
            <a:pPr algn="ctr"/>
            <a:r>
              <a:rPr lang="en-US" sz="2800" b="1" dirty="0"/>
              <a:t>Sophie Gossack</a:t>
            </a:r>
          </a:p>
          <a:p>
            <a:pPr algn="ctr"/>
            <a:r>
              <a:rPr lang="en-US" sz="2800" b="1" dirty="0"/>
              <a:t>Liz Beacham</a:t>
            </a:r>
          </a:p>
          <a:p>
            <a:pPr algn="ctr"/>
            <a:r>
              <a:rPr lang="en-US" sz="2800" b="1" dirty="0"/>
              <a:t>Kelly Nobles</a:t>
            </a:r>
          </a:p>
          <a:p>
            <a:pPr algn="ctr"/>
            <a:r>
              <a:rPr lang="en-US" sz="2800" b="1" dirty="0"/>
              <a:t>Nicole Gowen</a:t>
            </a:r>
          </a:p>
          <a:p>
            <a:endParaRPr lang="en-US" dirty="0"/>
          </a:p>
        </p:txBody>
      </p:sp>
    </p:spTree>
    <p:extLst>
      <p:ext uri="{BB962C8B-B14F-4D97-AF65-F5344CB8AC3E}">
        <p14:creationId xmlns:p14="http://schemas.microsoft.com/office/powerpoint/2010/main" val="961089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302</Words>
  <Application>Microsoft Office PowerPoint</Application>
  <PresentationFormat>Widescreen</PresentationFormat>
  <Paragraphs>64</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vt:lpstr>
      <vt:lpstr>PowerPoint Presentation</vt:lpstr>
      <vt:lpstr>PowerPoint Presentation</vt:lpstr>
      <vt:lpstr>PowerPoint Presentation</vt:lpstr>
      <vt:lpstr>PowerPoint Presentation</vt:lpstr>
    </vt:vector>
  </TitlesOfParts>
  <Company>NASA OCIO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Olson, Jennifer R. (LARC-A5)</dc:creator>
  <cp:lastModifiedBy>Olson, Jennifer R. (LARC-A5)</cp:lastModifiedBy>
  <cp:revision>1</cp:revision>
  <dcterms:created xsi:type="dcterms:W3CDTF">2023-08-22T00:43:39Z</dcterms:created>
  <dcterms:modified xsi:type="dcterms:W3CDTF">2023-08-22T01:27:28Z</dcterms:modified>
</cp:coreProperties>
</file>