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2" r:id="rId2"/>
    <p:sldId id="490" r:id="rId3"/>
    <p:sldId id="571" r:id="rId4"/>
    <p:sldId id="559" r:id="rId5"/>
    <p:sldId id="569" r:id="rId6"/>
  </p:sldIdLst>
  <p:sldSz cx="9144000" cy="5143500" type="screen16x9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D9D8"/>
    <a:srgbClr val="FAA0F1"/>
    <a:srgbClr val="A60A79"/>
    <a:srgbClr val="AB0520"/>
    <a:srgbClr val="0686EF"/>
    <a:srgbClr val="FF9933"/>
    <a:srgbClr val="8BBEE2"/>
    <a:srgbClr val="0C234B"/>
    <a:srgbClr val="333333"/>
    <a:srgbClr val="6F8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A6AE1-69FC-416E-9A18-859A9FEC9F6B}" v="8" dt="2023-08-01T22:16:31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80837" autoAdjust="0"/>
  </p:normalViewPr>
  <p:slideViewPr>
    <p:cSldViewPr snapToGrid="0">
      <p:cViewPr varScale="1">
        <p:scale>
          <a:sx n="68" d="100"/>
          <a:sy n="68" d="100"/>
        </p:scale>
        <p:origin x="192" y="56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ooshian, Armin - (armin)" userId="466c8fc2-f5d9-42d5-8a5b-fd62e2d4797c" providerId="ADAL" clId="{B25A6AE1-69FC-416E-9A18-859A9FEC9F6B}"/>
    <pc:docChg chg="undo custSel addSld delSld modSld">
      <pc:chgData name="Sorooshian, Armin - (armin)" userId="466c8fc2-f5d9-42d5-8a5b-fd62e2d4797c" providerId="ADAL" clId="{B25A6AE1-69FC-416E-9A18-859A9FEC9F6B}" dt="2023-08-01T22:17:25.456" v="770" actId="13926"/>
      <pc:docMkLst>
        <pc:docMk/>
      </pc:docMkLst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816198572" sldId="256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422631219" sldId="257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218162106" sldId="258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151632193" sldId="259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303763193" sldId="270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452714605" sldId="321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32996466" sldId="322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0" sldId="328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019058911" sldId="329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856358366" sldId="330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1520953000" sldId="367"/>
        </pc:sldMkLst>
      </pc:sldChg>
      <pc:sldChg chg="del">
        <pc:chgData name="Sorooshian, Armin - (armin)" userId="466c8fc2-f5d9-42d5-8a5b-fd62e2d4797c" providerId="ADAL" clId="{B25A6AE1-69FC-416E-9A18-859A9FEC9F6B}" dt="2023-07-15T13:33:19.934" v="136" actId="47"/>
        <pc:sldMkLst>
          <pc:docMk/>
          <pc:sldMk cId="3396175735" sldId="374"/>
        </pc:sldMkLst>
      </pc:sldChg>
      <pc:sldChg chg="del">
        <pc:chgData name="Sorooshian, Armin - (armin)" userId="466c8fc2-f5d9-42d5-8a5b-fd62e2d4797c" providerId="ADAL" clId="{B25A6AE1-69FC-416E-9A18-859A9FEC9F6B}" dt="2023-07-15T13:33:19.934" v="136" actId="47"/>
        <pc:sldMkLst>
          <pc:docMk/>
          <pc:sldMk cId="3706147492" sldId="375"/>
        </pc:sldMkLst>
      </pc:sldChg>
      <pc:sldChg chg="del">
        <pc:chgData name="Sorooshian, Armin - (armin)" userId="466c8fc2-f5d9-42d5-8a5b-fd62e2d4797c" providerId="ADAL" clId="{B25A6AE1-69FC-416E-9A18-859A9FEC9F6B}" dt="2023-07-15T13:33:19.934" v="136" actId="47"/>
        <pc:sldMkLst>
          <pc:docMk/>
          <pc:sldMk cId="492635108" sldId="376"/>
        </pc:sldMkLst>
      </pc:sldChg>
      <pc:sldChg chg="addSp delSp modSp mod">
        <pc:chgData name="Sorooshian, Armin - (armin)" userId="466c8fc2-f5d9-42d5-8a5b-fd62e2d4797c" providerId="ADAL" clId="{B25A6AE1-69FC-416E-9A18-859A9FEC9F6B}" dt="2023-07-18T21:10:18.484" v="561" actId="20577"/>
        <pc:sldMkLst>
          <pc:docMk/>
          <pc:sldMk cId="4076017834" sldId="462"/>
        </pc:sldMkLst>
        <pc:spChg chg="add mod">
          <ac:chgData name="Sorooshian, Armin - (armin)" userId="466c8fc2-f5d9-42d5-8a5b-fd62e2d4797c" providerId="ADAL" clId="{B25A6AE1-69FC-416E-9A18-859A9FEC9F6B}" dt="2023-07-15T13:39:11.543" v="333" actId="14100"/>
          <ac:spMkLst>
            <pc:docMk/>
            <pc:sldMk cId="4076017834" sldId="462"/>
            <ac:spMk id="2" creationId="{2717C00A-9E10-19FA-F6AB-C9395D40DB4A}"/>
          </ac:spMkLst>
        </pc:spChg>
        <pc:spChg chg="mod">
          <ac:chgData name="Sorooshian, Armin - (armin)" userId="466c8fc2-f5d9-42d5-8a5b-fd62e2d4797c" providerId="ADAL" clId="{B25A6AE1-69FC-416E-9A18-859A9FEC9F6B}" dt="2023-07-15T13:31:28.485" v="92" actId="1076"/>
          <ac:spMkLst>
            <pc:docMk/>
            <pc:sldMk cId="4076017834" sldId="462"/>
            <ac:spMk id="3" creationId="{1BEFE557-AEC1-0FB8-C2E8-A39B207D2419}"/>
          </ac:spMkLst>
        </pc:spChg>
        <pc:spChg chg="mod">
          <ac:chgData name="Sorooshian, Armin - (armin)" userId="466c8fc2-f5d9-42d5-8a5b-fd62e2d4797c" providerId="ADAL" clId="{B25A6AE1-69FC-416E-9A18-859A9FEC9F6B}" dt="2023-07-18T21:10:18.484" v="561" actId="20577"/>
          <ac:spMkLst>
            <pc:docMk/>
            <pc:sldMk cId="4076017834" sldId="462"/>
            <ac:spMk id="9" creationId="{8C9637DA-18E9-D045-A2D7-91D9D948314F}"/>
          </ac:spMkLst>
        </pc:spChg>
        <pc:spChg chg="mod">
          <ac:chgData name="Sorooshian, Armin - (armin)" userId="466c8fc2-f5d9-42d5-8a5b-fd62e2d4797c" providerId="ADAL" clId="{B25A6AE1-69FC-416E-9A18-859A9FEC9F6B}" dt="2023-07-15T13:30:51.758" v="61" actId="20577"/>
          <ac:spMkLst>
            <pc:docMk/>
            <pc:sldMk cId="4076017834" sldId="462"/>
            <ac:spMk id="11" creationId="{8311552D-D1BC-124A-A8CB-491998F5F34B}"/>
          </ac:spMkLst>
        </pc:spChg>
        <pc:picChg chg="mod">
          <ac:chgData name="Sorooshian, Armin - (armin)" userId="466c8fc2-f5d9-42d5-8a5b-fd62e2d4797c" providerId="ADAL" clId="{B25A6AE1-69FC-416E-9A18-859A9FEC9F6B}" dt="2023-07-15T13:36:25.136" v="256" actId="1035"/>
          <ac:picMkLst>
            <pc:docMk/>
            <pc:sldMk cId="4076017834" sldId="462"/>
            <ac:picMk id="4" creationId="{8326A59D-8DB7-FFF9-3D50-B3E4C1979E54}"/>
          </ac:picMkLst>
        </pc:picChg>
        <pc:picChg chg="del">
          <ac:chgData name="Sorooshian, Armin - (armin)" userId="466c8fc2-f5d9-42d5-8a5b-fd62e2d4797c" providerId="ADAL" clId="{B25A6AE1-69FC-416E-9A18-859A9FEC9F6B}" dt="2023-07-15T13:30:54.680" v="62" actId="478"/>
          <ac:picMkLst>
            <pc:docMk/>
            <pc:sldMk cId="4076017834" sldId="462"/>
            <ac:picMk id="6" creationId="{00000000-0000-0000-0000-000000000000}"/>
          </ac:picMkLst>
        </pc:picChg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564366608" sldId="467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289200623" sldId="484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1752895743" sldId="488"/>
        </pc:sldMkLst>
      </pc:sldChg>
      <pc:sldChg chg="modSp mod">
        <pc:chgData name="Sorooshian, Armin - (armin)" userId="466c8fc2-f5d9-42d5-8a5b-fd62e2d4797c" providerId="ADAL" clId="{B25A6AE1-69FC-416E-9A18-859A9FEC9F6B}" dt="2023-07-21T01:48:39.403" v="688" actId="20577"/>
        <pc:sldMkLst>
          <pc:docMk/>
          <pc:sldMk cId="1085149946" sldId="490"/>
        </pc:sldMkLst>
        <pc:spChg chg="mod">
          <ac:chgData name="Sorooshian, Armin - (armin)" userId="466c8fc2-f5d9-42d5-8a5b-fd62e2d4797c" providerId="ADAL" clId="{B25A6AE1-69FC-416E-9A18-859A9FEC9F6B}" dt="2023-07-18T21:14:02.134" v="635" actId="1036"/>
          <ac:spMkLst>
            <pc:docMk/>
            <pc:sldMk cId="1085149946" sldId="490"/>
            <ac:spMk id="2" creationId="{3331DF6A-7660-C448-CBB8-AF2CEF64F6E0}"/>
          </ac:spMkLst>
        </pc:spChg>
        <pc:spChg chg="mod">
          <ac:chgData name="Sorooshian, Armin - (armin)" userId="466c8fc2-f5d9-42d5-8a5b-fd62e2d4797c" providerId="ADAL" clId="{B25A6AE1-69FC-416E-9A18-859A9FEC9F6B}" dt="2023-07-18T21:14:02.134" v="635" actId="1036"/>
          <ac:spMkLst>
            <pc:docMk/>
            <pc:sldMk cId="1085149946" sldId="490"/>
            <ac:spMk id="3" creationId="{3F617FB3-88D0-76B9-9306-B191CDCE074C}"/>
          </ac:spMkLst>
        </pc:spChg>
        <pc:spChg chg="mod">
          <ac:chgData name="Sorooshian, Armin - (armin)" userId="466c8fc2-f5d9-42d5-8a5b-fd62e2d4797c" providerId="ADAL" clId="{B25A6AE1-69FC-416E-9A18-859A9FEC9F6B}" dt="2023-07-21T01:48:39.403" v="688" actId="20577"/>
          <ac:spMkLst>
            <pc:docMk/>
            <pc:sldMk cId="1085149946" sldId="490"/>
            <ac:spMk id="8" creationId="{00000000-0000-0000-0000-000000000000}"/>
          </ac:spMkLst>
        </pc:spChg>
        <pc:spChg chg="mod">
          <ac:chgData name="Sorooshian, Armin - (armin)" userId="466c8fc2-f5d9-42d5-8a5b-fd62e2d4797c" providerId="ADAL" clId="{B25A6AE1-69FC-416E-9A18-859A9FEC9F6B}" dt="2023-07-18T21:14:02.134" v="635" actId="1036"/>
          <ac:spMkLst>
            <pc:docMk/>
            <pc:sldMk cId="1085149946" sldId="490"/>
            <ac:spMk id="10" creationId="{00000000-0000-0000-0000-000000000000}"/>
          </ac:spMkLst>
        </pc:spChg>
        <pc:spChg chg="mod">
          <ac:chgData name="Sorooshian, Armin - (armin)" userId="466c8fc2-f5d9-42d5-8a5b-fd62e2d4797c" providerId="ADAL" clId="{B25A6AE1-69FC-416E-9A18-859A9FEC9F6B}" dt="2023-07-18T21:14:02.134" v="635" actId="1036"/>
          <ac:spMkLst>
            <pc:docMk/>
            <pc:sldMk cId="1085149946" sldId="490"/>
            <ac:spMk id="12" creationId="{00000000-0000-0000-0000-000000000000}"/>
          </ac:spMkLst>
        </pc:spChg>
        <pc:grpChg chg="mod">
          <ac:chgData name="Sorooshian, Armin - (armin)" userId="466c8fc2-f5d9-42d5-8a5b-fd62e2d4797c" providerId="ADAL" clId="{B25A6AE1-69FC-416E-9A18-859A9FEC9F6B}" dt="2023-07-18T21:14:02.134" v="635" actId="1036"/>
          <ac:grpSpMkLst>
            <pc:docMk/>
            <pc:sldMk cId="1085149946" sldId="490"/>
            <ac:grpSpMk id="6" creationId="{00000000-0000-0000-0000-000000000000}"/>
          </ac:grpSpMkLst>
        </pc:grpChg>
        <pc:picChg chg="mod">
          <ac:chgData name="Sorooshian, Armin - (armin)" userId="466c8fc2-f5d9-42d5-8a5b-fd62e2d4797c" providerId="ADAL" clId="{B25A6AE1-69FC-416E-9A18-859A9FEC9F6B}" dt="2023-07-18T21:14:02.134" v="635" actId="1036"/>
          <ac:picMkLst>
            <pc:docMk/>
            <pc:sldMk cId="1085149946" sldId="490"/>
            <ac:picMk id="11" creationId="{00000000-0000-0000-0000-000000000000}"/>
          </ac:picMkLst>
        </pc:picChg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611371192" sldId="495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057090187" sldId="501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624293716" sldId="505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619263184" sldId="513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2259257297" sldId="518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489294814" sldId="527"/>
        </pc:sldMkLst>
      </pc:sldChg>
      <pc:sldChg chg="del">
        <pc:chgData name="Sorooshian, Armin - (armin)" userId="466c8fc2-f5d9-42d5-8a5b-fd62e2d4797c" providerId="ADAL" clId="{B25A6AE1-69FC-416E-9A18-859A9FEC9F6B}" dt="2023-07-15T13:33:19.934" v="136" actId="47"/>
        <pc:sldMkLst>
          <pc:docMk/>
          <pc:sldMk cId="4054028473" sldId="532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2086242092" sldId="536"/>
        </pc:sldMkLst>
      </pc:sldChg>
      <pc:sldChg chg="del">
        <pc:chgData name="Sorooshian, Armin - (armin)" userId="466c8fc2-f5d9-42d5-8a5b-fd62e2d4797c" providerId="ADAL" clId="{B25A6AE1-69FC-416E-9A18-859A9FEC9F6B}" dt="2023-07-15T13:33:07.850" v="135" actId="47"/>
        <pc:sldMkLst>
          <pc:docMk/>
          <pc:sldMk cId="1308206819" sldId="538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681470340" sldId="541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921620948" sldId="543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39997708" sldId="553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576057677" sldId="555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013866137" sldId="556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227069470" sldId="557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8345237" sldId="558"/>
        </pc:sldMkLst>
      </pc:sldChg>
      <pc:sldChg chg="modSp mod">
        <pc:chgData name="Sorooshian, Armin - (armin)" userId="466c8fc2-f5d9-42d5-8a5b-fd62e2d4797c" providerId="ADAL" clId="{B25A6AE1-69FC-416E-9A18-859A9FEC9F6B}" dt="2023-07-18T21:13:54.366" v="633" actId="2711"/>
        <pc:sldMkLst>
          <pc:docMk/>
          <pc:sldMk cId="648673711" sldId="559"/>
        </pc:sldMkLst>
        <pc:spChg chg="mod">
          <ac:chgData name="Sorooshian, Armin - (armin)" userId="466c8fc2-f5d9-42d5-8a5b-fd62e2d4797c" providerId="ADAL" clId="{B25A6AE1-69FC-416E-9A18-859A9FEC9F6B}" dt="2023-07-18T21:13:54.366" v="633" actId="2711"/>
          <ac:spMkLst>
            <pc:docMk/>
            <pc:sldMk cId="648673711" sldId="559"/>
            <ac:spMk id="3" creationId="{099304B2-B31F-B00E-F0E5-5DE58C66C302}"/>
          </ac:spMkLst>
        </pc:spChg>
        <pc:spChg chg="mod">
          <ac:chgData name="Sorooshian, Armin - (armin)" userId="466c8fc2-f5d9-42d5-8a5b-fd62e2d4797c" providerId="ADAL" clId="{B25A6AE1-69FC-416E-9A18-859A9FEC9F6B}" dt="2023-07-18T21:13:54.366" v="633" actId="2711"/>
          <ac:spMkLst>
            <pc:docMk/>
            <pc:sldMk cId="648673711" sldId="559"/>
            <ac:spMk id="6" creationId="{2444AE22-3C65-54B4-F3C7-75C70095B4B1}"/>
          </ac:spMkLst>
        </pc:spChg>
        <pc:spChg chg="mod">
          <ac:chgData name="Sorooshian, Armin - (armin)" userId="466c8fc2-f5d9-42d5-8a5b-fd62e2d4797c" providerId="ADAL" clId="{B25A6AE1-69FC-416E-9A18-859A9FEC9F6B}" dt="2023-07-18T21:13:54.366" v="633" actId="2711"/>
          <ac:spMkLst>
            <pc:docMk/>
            <pc:sldMk cId="648673711" sldId="559"/>
            <ac:spMk id="11" creationId="{4E2CED6A-F10F-F361-B7D1-177062CEEA96}"/>
          </ac:spMkLst>
        </pc:spChg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659923372" sldId="561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720713358" sldId="562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198961008" sldId="563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736792388" sldId="564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300110255" sldId="565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1269627935" sldId="567"/>
        </pc:sldMkLst>
      </pc:sldChg>
      <pc:sldChg chg="del">
        <pc:chgData name="Sorooshian, Armin - (armin)" userId="466c8fc2-f5d9-42d5-8a5b-fd62e2d4797c" providerId="ADAL" clId="{B25A6AE1-69FC-416E-9A18-859A9FEC9F6B}" dt="2023-07-15T13:31:37.505" v="93" actId="47"/>
        <pc:sldMkLst>
          <pc:docMk/>
          <pc:sldMk cId="611972768" sldId="568"/>
        </pc:sldMkLst>
      </pc:sldChg>
      <pc:sldChg chg="modSp mod">
        <pc:chgData name="Sorooshian, Armin - (armin)" userId="466c8fc2-f5d9-42d5-8a5b-fd62e2d4797c" providerId="ADAL" clId="{B25A6AE1-69FC-416E-9A18-859A9FEC9F6B}" dt="2023-08-01T20:57:13.508" v="691" actId="20577"/>
        <pc:sldMkLst>
          <pc:docMk/>
          <pc:sldMk cId="460999748" sldId="569"/>
        </pc:sldMkLst>
        <pc:spChg chg="mod">
          <ac:chgData name="Sorooshian, Armin - (armin)" userId="466c8fc2-f5d9-42d5-8a5b-fd62e2d4797c" providerId="ADAL" clId="{B25A6AE1-69FC-416E-9A18-859A9FEC9F6B}" dt="2023-08-01T20:57:13.508" v="691" actId="20577"/>
          <ac:spMkLst>
            <pc:docMk/>
            <pc:sldMk cId="460999748" sldId="569"/>
            <ac:spMk id="2" creationId="{0D2454B0-A1B3-C94B-7180-BC2F7CA6402C}"/>
          </ac:spMkLst>
        </pc:spChg>
        <pc:spChg chg="mod">
          <ac:chgData name="Sorooshian, Armin - (armin)" userId="466c8fc2-f5d9-42d5-8a5b-fd62e2d4797c" providerId="ADAL" clId="{B25A6AE1-69FC-416E-9A18-859A9FEC9F6B}" dt="2023-07-18T21:13:46.097" v="632" actId="2711"/>
          <ac:spMkLst>
            <pc:docMk/>
            <pc:sldMk cId="460999748" sldId="569"/>
            <ac:spMk id="6" creationId="{2444AE22-3C65-54B4-F3C7-75C70095B4B1}"/>
          </ac:spMkLst>
        </pc:spChg>
        <pc:spChg chg="mod">
          <ac:chgData name="Sorooshian, Armin - (armin)" userId="466c8fc2-f5d9-42d5-8a5b-fd62e2d4797c" providerId="ADAL" clId="{B25A6AE1-69FC-416E-9A18-859A9FEC9F6B}" dt="2023-07-18T21:13:46.097" v="632" actId="2711"/>
          <ac:spMkLst>
            <pc:docMk/>
            <pc:sldMk cId="460999748" sldId="569"/>
            <ac:spMk id="13" creationId="{8D53A46E-1603-BBF9-D174-11269005824A}"/>
          </ac:spMkLst>
        </pc:spChg>
        <pc:spChg chg="mod">
          <ac:chgData name="Sorooshian, Armin - (armin)" userId="466c8fc2-f5d9-42d5-8a5b-fd62e2d4797c" providerId="ADAL" clId="{B25A6AE1-69FC-416E-9A18-859A9FEC9F6B}" dt="2023-07-18T21:13:46.097" v="632" actId="2711"/>
          <ac:spMkLst>
            <pc:docMk/>
            <pc:sldMk cId="460999748" sldId="569"/>
            <ac:spMk id="15" creationId="{F277DAA8-18EE-6193-5AEF-C532E968708A}"/>
          </ac:spMkLst>
        </pc:spChg>
        <pc:picChg chg="mod modCrop">
          <ac:chgData name="Sorooshian, Armin - (armin)" userId="466c8fc2-f5d9-42d5-8a5b-fd62e2d4797c" providerId="ADAL" clId="{B25A6AE1-69FC-416E-9A18-859A9FEC9F6B}" dt="2023-07-18T21:09:27.007" v="544" actId="1035"/>
          <ac:picMkLst>
            <pc:docMk/>
            <pc:sldMk cId="460999748" sldId="569"/>
            <ac:picMk id="10" creationId="{4E693251-74DD-DD5C-45EE-7F7CAF50BF6E}"/>
          </ac:picMkLst>
        </pc:picChg>
        <pc:picChg chg="mod">
          <ac:chgData name="Sorooshian, Armin - (armin)" userId="466c8fc2-f5d9-42d5-8a5b-fd62e2d4797c" providerId="ADAL" clId="{B25A6AE1-69FC-416E-9A18-859A9FEC9F6B}" dt="2023-07-18T21:09:27.007" v="544" actId="1035"/>
          <ac:picMkLst>
            <pc:docMk/>
            <pc:sldMk cId="460999748" sldId="569"/>
            <ac:picMk id="12" creationId="{05E673A3-FCB1-868E-9CD5-0F3211C15709}"/>
          </ac:picMkLst>
        </pc:picChg>
      </pc:sldChg>
      <pc:sldChg chg="del">
        <pc:chgData name="Sorooshian, Armin - (armin)" userId="466c8fc2-f5d9-42d5-8a5b-fd62e2d4797c" providerId="ADAL" clId="{B25A6AE1-69FC-416E-9A18-859A9FEC9F6B}" dt="2023-07-15T13:33:07.850" v="135" actId="47"/>
        <pc:sldMkLst>
          <pc:docMk/>
          <pc:sldMk cId="3680311475" sldId="570"/>
        </pc:sldMkLst>
      </pc:sldChg>
      <pc:sldChg chg="addSp delSp modSp mod">
        <pc:chgData name="Sorooshian, Armin - (armin)" userId="466c8fc2-f5d9-42d5-8a5b-fd62e2d4797c" providerId="ADAL" clId="{B25A6AE1-69FC-416E-9A18-859A9FEC9F6B}" dt="2023-08-01T22:17:25.456" v="770" actId="13926"/>
        <pc:sldMkLst>
          <pc:docMk/>
          <pc:sldMk cId="3528050829" sldId="571"/>
        </pc:sldMkLst>
        <pc:spChg chg="add mod">
          <ac:chgData name="Sorooshian, Armin - (armin)" userId="466c8fc2-f5d9-42d5-8a5b-fd62e2d4797c" providerId="ADAL" clId="{B25A6AE1-69FC-416E-9A18-859A9FEC9F6B}" dt="2023-08-01T22:17:25.456" v="770" actId="13926"/>
          <ac:spMkLst>
            <pc:docMk/>
            <pc:sldMk cId="3528050829" sldId="571"/>
            <ac:spMk id="5" creationId="{DA913464-E958-3C85-51A1-A22414B1D9F2}"/>
          </ac:spMkLst>
        </pc:spChg>
        <pc:spChg chg="add mod">
          <ac:chgData name="Sorooshian, Armin - (armin)" userId="466c8fc2-f5d9-42d5-8a5b-fd62e2d4797c" providerId="ADAL" clId="{B25A6AE1-69FC-416E-9A18-859A9FEC9F6B}" dt="2023-07-18T21:11:20.580" v="565" actId="2085"/>
          <ac:spMkLst>
            <pc:docMk/>
            <pc:sldMk cId="3528050829" sldId="571"/>
            <ac:spMk id="8" creationId="{82069B04-0D65-B56D-18B1-784570D331B5}"/>
          </ac:spMkLst>
        </pc:spChg>
        <pc:spChg chg="mod">
          <ac:chgData name="Sorooshian, Armin - (armin)" userId="466c8fc2-f5d9-42d5-8a5b-fd62e2d4797c" providerId="ADAL" clId="{B25A6AE1-69FC-416E-9A18-859A9FEC9F6B}" dt="2023-08-01T22:16:48.512" v="743" actId="1076"/>
          <ac:spMkLst>
            <pc:docMk/>
            <pc:sldMk cId="3528050829" sldId="571"/>
            <ac:spMk id="87" creationId="{02F9871A-AF43-3D23-BD42-A215F284F4CD}"/>
          </ac:spMkLst>
        </pc:spChg>
        <pc:picChg chg="add mod ord">
          <ac:chgData name="Sorooshian, Armin - (armin)" userId="466c8fc2-f5d9-42d5-8a5b-fd62e2d4797c" providerId="ADAL" clId="{B25A6AE1-69FC-416E-9A18-859A9FEC9F6B}" dt="2023-07-21T01:48:59.426" v="689" actId="1076"/>
          <ac:picMkLst>
            <pc:docMk/>
            <pc:sldMk cId="3528050829" sldId="571"/>
            <ac:picMk id="2" creationId="{4E9B277D-69CF-CBC2-6079-ABA279A5CAFF}"/>
          </ac:picMkLst>
        </pc:picChg>
        <pc:picChg chg="add mod">
          <ac:chgData name="Sorooshian, Armin - (armin)" userId="466c8fc2-f5d9-42d5-8a5b-fd62e2d4797c" providerId="ADAL" clId="{B25A6AE1-69FC-416E-9A18-859A9FEC9F6B}" dt="2023-07-18T21:11:28.004" v="566" actId="1076"/>
          <ac:picMkLst>
            <pc:docMk/>
            <pc:sldMk cId="3528050829" sldId="571"/>
            <ac:picMk id="3" creationId="{B1B067D2-17D4-278A-D60C-C2185F3BDF8C}"/>
          </ac:picMkLst>
        </pc:picChg>
        <pc:picChg chg="del mod">
          <ac:chgData name="Sorooshian, Armin - (armin)" userId="466c8fc2-f5d9-42d5-8a5b-fd62e2d4797c" providerId="ADAL" clId="{B25A6AE1-69FC-416E-9A18-859A9FEC9F6B}" dt="2023-07-18T21:06:58.999" v="527" actId="478"/>
          <ac:picMkLst>
            <pc:docMk/>
            <pc:sldMk cId="3528050829" sldId="571"/>
            <ac:picMk id="5" creationId="{3D867392-70DE-6E17-3DE8-89A592BF6149}"/>
          </ac:picMkLst>
        </pc:picChg>
        <pc:picChg chg="add mod">
          <ac:chgData name="Sorooshian, Armin - (armin)" userId="466c8fc2-f5d9-42d5-8a5b-fd62e2d4797c" providerId="ADAL" clId="{B25A6AE1-69FC-416E-9A18-859A9FEC9F6B}" dt="2023-08-01T22:17:16.091" v="769" actId="1038"/>
          <ac:picMkLst>
            <pc:docMk/>
            <pc:sldMk cId="3528050829" sldId="571"/>
            <ac:picMk id="7" creationId="{DC9D0DA4-C6BA-611B-15FA-95B633E8D48D}"/>
          </ac:picMkLst>
        </pc:picChg>
      </pc:sldChg>
      <pc:sldChg chg="addSp delSp modSp add del mod">
        <pc:chgData name="Sorooshian, Armin - (armin)" userId="466c8fc2-f5d9-42d5-8a5b-fd62e2d4797c" providerId="ADAL" clId="{B25A6AE1-69FC-416E-9A18-859A9FEC9F6B}" dt="2023-07-21T01:48:29.451" v="674" actId="47"/>
        <pc:sldMkLst>
          <pc:docMk/>
          <pc:sldMk cId="1764279787" sldId="572"/>
        </pc:sldMkLst>
        <pc:spChg chg="mod">
          <ac:chgData name="Sorooshian, Armin - (armin)" userId="466c8fc2-f5d9-42d5-8a5b-fd62e2d4797c" providerId="ADAL" clId="{B25A6AE1-69FC-416E-9A18-859A9FEC9F6B}" dt="2023-07-21T01:47:18.344" v="673" actId="122"/>
          <ac:spMkLst>
            <pc:docMk/>
            <pc:sldMk cId="1764279787" sldId="572"/>
            <ac:spMk id="2" creationId="{2717C00A-9E10-19FA-F6AB-C9395D40DB4A}"/>
          </ac:spMkLst>
        </pc:spChg>
        <pc:spChg chg="add mod">
          <ac:chgData name="Sorooshian, Armin - (armin)" userId="466c8fc2-f5d9-42d5-8a5b-fd62e2d4797c" providerId="ADAL" clId="{B25A6AE1-69FC-416E-9A18-859A9FEC9F6B}" dt="2023-07-21T01:46:47.595" v="667" actId="120"/>
          <ac:spMkLst>
            <pc:docMk/>
            <pc:sldMk cId="1764279787" sldId="572"/>
            <ac:spMk id="6" creationId="{B2FCFA5B-1109-2667-320B-DC0EA109EEEA}"/>
          </ac:spMkLst>
        </pc:spChg>
        <pc:spChg chg="add del mod">
          <ac:chgData name="Sorooshian, Armin - (armin)" userId="466c8fc2-f5d9-42d5-8a5b-fd62e2d4797c" providerId="ADAL" clId="{B25A6AE1-69FC-416E-9A18-859A9FEC9F6B}" dt="2023-07-21T01:46:42.439" v="665" actId="478"/>
          <ac:spMkLst>
            <pc:docMk/>
            <pc:sldMk cId="1764279787" sldId="572"/>
            <ac:spMk id="8" creationId="{7335A74A-452E-6278-0770-F8EFE68B8F24}"/>
          </ac:spMkLst>
        </pc:spChg>
        <pc:spChg chg="del mod">
          <ac:chgData name="Sorooshian, Armin - (armin)" userId="466c8fc2-f5d9-42d5-8a5b-fd62e2d4797c" providerId="ADAL" clId="{B25A6AE1-69FC-416E-9A18-859A9FEC9F6B}" dt="2023-07-21T01:46:29.318" v="645" actId="478"/>
          <ac:spMkLst>
            <pc:docMk/>
            <pc:sldMk cId="1764279787" sldId="572"/>
            <ac:spMk id="9" creationId="{8C9637DA-18E9-D045-A2D7-91D9D948314F}"/>
          </ac:spMkLst>
        </pc:spChg>
        <pc:picChg chg="del">
          <ac:chgData name="Sorooshian, Armin - (armin)" userId="466c8fc2-f5d9-42d5-8a5b-fd62e2d4797c" providerId="ADAL" clId="{B25A6AE1-69FC-416E-9A18-859A9FEC9F6B}" dt="2023-07-21T01:45:54.197" v="637" actId="478"/>
          <ac:picMkLst>
            <pc:docMk/>
            <pc:sldMk cId="1764279787" sldId="572"/>
            <ac:picMk id="4" creationId="{8326A59D-8DB7-FFF9-3D50-B3E4C1979E54}"/>
          </ac:picMkLst>
        </pc:picChg>
        <pc:picChg chg="add mod">
          <ac:chgData name="Sorooshian, Armin - (armin)" userId="466c8fc2-f5d9-42d5-8a5b-fd62e2d4797c" providerId="ADAL" clId="{B25A6AE1-69FC-416E-9A18-859A9FEC9F6B}" dt="2023-07-21T01:46:54.994" v="669" actId="14100"/>
          <ac:picMkLst>
            <pc:docMk/>
            <pc:sldMk cId="1764279787" sldId="572"/>
            <ac:picMk id="5" creationId="{35E39FC5-568C-AA9A-0A35-8C34A0CC3D71}"/>
          </ac:picMkLst>
        </pc:picChg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942659207" sldId="572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4200123345" sldId="573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2052270949" sldId="574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383427417" sldId="575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964624205" sldId="576"/>
        </pc:sldMkLst>
      </pc:sldChg>
      <pc:sldChg chg="del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414125062" sldId="577"/>
        </pc:sldMkLst>
      </pc:sldChg>
      <pc:sldChg chg="modSp del mod">
        <pc:chgData name="Sorooshian, Armin - (armin)" userId="466c8fc2-f5d9-42d5-8a5b-fd62e2d4797c" providerId="ADAL" clId="{B25A6AE1-69FC-416E-9A18-859A9FEC9F6B}" dt="2023-07-15T13:33:29.701" v="137" actId="47"/>
        <pc:sldMkLst>
          <pc:docMk/>
          <pc:sldMk cId="434363003" sldId="578"/>
        </pc:sldMkLst>
        <pc:spChg chg="mod">
          <ac:chgData name="Sorooshian, Armin - (armin)" userId="466c8fc2-f5d9-42d5-8a5b-fd62e2d4797c" providerId="ADAL" clId="{B25A6AE1-69FC-416E-9A18-859A9FEC9F6B}" dt="2023-07-15T13:31:55.585" v="96" actId="27636"/>
          <ac:spMkLst>
            <pc:docMk/>
            <pc:sldMk cId="434363003" sldId="578"/>
            <ac:spMk id="3" creationId="{5A742C10-80CA-514C-9F85-E52C18C994A6}"/>
          </ac:spMkLst>
        </pc:spChg>
      </pc:sldChg>
      <pc:sldMasterChg chg="delSldLayout">
        <pc:chgData name="Sorooshian, Armin - (armin)" userId="466c8fc2-f5d9-42d5-8a5b-fd62e2d4797c" providerId="ADAL" clId="{B25A6AE1-69FC-416E-9A18-859A9FEC9F6B}" dt="2023-07-15T13:33:29.701" v="137" actId="47"/>
        <pc:sldMasterMkLst>
          <pc:docMk/>
          <pc:sldMasterMk cId="0" sldId="2147483648"/>
        </pc:sldMasterMkLst>
        <pc:sldLayoutChg chg="del">
          <pc:chgData name="Sorooshian, Armin - (armin)" userId="466c8fc2-f5d9-42d5-8a5b-fd62e2d4797c" providerId="ADAL" clId="{B25A6AE1-69FC-416E-9A18-859A9FEC9F6B}" dt="2023-07-15T13:33:29.701" v="137" actId="47"/>
          <pc:sldLayoutMkLst>
            <pc:docMk/>
            <pc:sldMasterMk cId="0" sldId="2147483648"/>
            <pc:sldLayoutMk cId="322216270" sldId="2147483711"/>
          </pc:sldLayoutMkLst>
        </pc:sldLayoutChg>
        <pc:sldLayoutChg chg="del">
          <pc:chgData name="Sorooshian, Armin - (armin)" userId="466c8fc2-f5d9-42d5-8a5b-fd62e2d4797c" providerId="ADAL" clId="{B25A6AE1-69FC-416E-9A18-859A9FEC9F6B}" dt="2023-07-15T13:33:29.701" v="137" actId="47"/>
          <pc:sldLayoutMkLst>
            <pc:docMk/>
            <pc:sldMasterMk cId="0" sldId="2147483648"/>
            <pc:sldLayoutMk cId="102262949" sldId="2147483713"/>
          </pc:sldLayoutMkLst>
        </pc:sldLayoutChg>
        <pc:sldLayoutChg chg="del">
          <pc:chgData name="Sorooshian, Armin - (armin)" userId="466c8fc2-f5d9-42d5-8a5b-fd62e2d4797c" providerId="ADAL" clId="{B25A6AE1-69FC-416E-9A18-859A9FEC9F6B}" dt="2023-07-15T13:33:29.701" v="137" actId="47"/>
          <pc:sldLayoutMkLst>
            <pc:docMk/>
            <pc:sldMasterMk cId="0" sldId="2147483648"/>
            <pc:sldLayoutMk cId="4267698837" sldId="2147483714"/>
          </pc:sldLayoutMkLst>
        </pc:sldLayoutChg>
      </pc:sldMasterChg>
    </pc:docChg>
  </pc:docChgLst>
  <pc:docChgLst>
    <pc:chgData name="Sorooshian, Armin - (armin)" userId="466c8fc2-f5d9-42d5-8a5b-fd62e2d4797c" providerId="ADAL" clId="{E0C763BB-06C2-4032-9006-BA067084B6EC}"/>
    <pc:docChg chg="custSel modSld">
      <pc:chgData name="Sorooshian, Armin - (armin)" userId="466c8fc2-f5d9-42d5-8a5b-fd62e2d4797c" providerId="ADAL" clId="{E0C763BB-06C2-4032-9006-BA067084B6EC}" dt="2023-05-15T03:42:05.825" v="3" actId="1076"/>
      <pc:docMkLst>
        <pc:docMk/>
      </pc:docMkLst>
      <pc:sldChg chg="addSp delSp modSp mod delAnim">
        <pc:chgData name="Sorooshian, Armin - (armin)" userId="466c8fc2-f5d9-42d5-8a5b-fd62e2d4797c" providerId="ADAL" clId="{E0C763BB-06C2-4032-9006-BA067084B6EC}" dt="2023-05-15T03:42:05.825" v="3" actId="1076"/>
        <pc:sldMkLst>
          <pc:docMk/>
          <pc:sldMk cId="2432828506" sldId="473"/>
        </pc:sldMkLst>
        <pc:picChg chg="del">
          <ac:chgData name="Sorooshian, Armin - (armin)" userId="466c8fc2-f5d9-42d5-8a5b-fd62e2d4797c" providerId="ADAL" clId="{E0C763BB-06C2-4032-9006-BA067084B6EC}" dt="2023-05-15T03:42:01.864" v="0" actId="478"/>
          <ac:picMkLst>
            <pc:docMk/>
            <pc:sldMk cId="2432828506" sldId="473"/>
            <ac:picMk id="4" creationId="{00000000-0000-0000-0000-000000000000}"/>
          </ac:picMkLst>
        </pc:picChg>
        <pc:picChg chg="add mod">
          <ac:chgData name="Sorooshian, Armin - (armin)" userId="466c8fc2-f5d9-42d5-8a5b-fd62e2d4797c" providerId="ADAL" clId="{E0C763BB-06C2-4032-9006-BA067084B6EC}" dt="2023-05-15T03:42:05.825" v="3" actId="1076"/>
          <ac:picMkLst>
            <pc:docMk/>
            <pc:sldMk cId="2432828506" sldId="473"/>
            <ac:picMk id="6" creationId="{118D6844-644C-A8C3-E80F-CBC84553EE3A}"/>
          </ac:picMkLst>
        </pc:picChg>
      </pc:sldChg>
    </pc:docChg>
  </pc:docChgLst>
  <pc:docChgLst>
    <pc:chgData name="Sorooshian, Armin - (armin)" userId="466c8fc2-f5d9-42d5-8a5b-fd62e2d4797c" providerId="ADAL" clId="{B8043C8F-4F92-42A0-A56B-9E0BAC726378}"/>
    <pc:docChg chg="undo redo custSel addSld delSld modSld sldOrd modShowInfo">
      <pc:chgData name="Sorooshian, Armin - (armin)" userId="466c8fc2-f5d9-42d5-8a5b-fd62e2d4797c" providerId="ADAL" clId="{B8043C8F-4F92-42A0-A56B-9E0BAC726378}" dt="2023-07-15T13:25:01.205" v="8396"/>
      <pc:docMkLst>
        <pc:docMk/>
      </pc:docMkLst>
      <pc:sldChg chg="addSp delSp modSp add mod modTransition modNotesTx">
        <pc:chgData name="Sorooshian, Armin - (armin)" userId="466c8fc2-f5d9-42d5-8a5b-fd62e2d4797c" providerId="ADAL" clId="{B8043C8F-4F92-42A0-A56B-9E0BAC726378}" dt="2023-07-14T15:14:16.568" v="8346" actId="20577"/>
        <pc:sldMkLst>
          <pc:docMk/>
          <pc:sldMk cId="1816198572" sldId="256"/>
        </pc:sldMkLst>
        <pc:spChg chg="del mod">
          <ac:chgData name="Sorooshian, Armin - (armin)" userId="466c8fc2-f5d9-42d5-8a5b-fd62e2d4797c" providerId="ADAL" clId="{B8043C8F-4F92-42A0-A56B-9E0BAC726378}" dt="2023-06-10T13:33:01.691" v="2003" actId="478"/>
          <ac:spMkLst>
            <pc:docMk/>
            <pc:sldMk cId="1816198572" sldId="256"/>
            <ac:spMk id="4" creationId="{C7DB4AEA-9D1E-FD19-94A2-8558E8254756}"/>
          </ac:spMkLst>
        </pc:spChg>
        <pc:spChg chg="add mod">
          <ac:chgData name="Sorooshian, Armin - (armin)" userId="466c8fc2-f5d9-42d5-8a5b-fd62e2d4797c" providerId="ADAL" clId="{B8043C8F-4F92-42A0-A56B-9E0BAC726378}" dt="2023-06-10T13:33:12.804" v="2005"/>
          <ac:spMkLst>
            <pc:docMk/>
            <pc:sldMk cId="1816198572" sldId="256"/>
            <ac:spMk id="6" creationId="{7BDB2DD2-E3B4-44E8-4BE1-81DAA087DE0A}"/>
          </ac:spMkLst>
        </pc:spChg>
        <pc:spChg chg="mod">
          <ac:chgData name="Sorooshian, Armin - (armin)" userId="466c8fc2-f5d9-42d5-8a5b-fd62e2d4797c" providerId="ADAL" clId="{B8043C8F-4F92-42A0-A56B-9E0BAC726378}" dt="2023-06-10T13:29:44.214" v="1928" actId="1038"/>
          <ac:spMkLst>
            <pc:docMk/>
            <pc:sldMk cId="1816198572" sldId="256"/>
            <ac:spMk id="10" creationId="{7A20604B-C31C-F143-849F-7F1D50CA98C2}"/>
          </ac:spMkLst>
        </pc:spChg>
        <pc:spChg chg="del mod">
          <ac:chgData name="Sorooshian, Armin - (armin)" userId="466c8fc2-f5d9-42d5-8a5b-fd62e2d4797c" providerId="ADAL" clId="{B8043C8F-4F92-42A0-A56B-9E0BAC726378}" dt="2023-06-10T13:28:36.534" v="1900" actId="478"/>
          <ac:spMkLst>
            <pc:docMk/>
            <pc:sldMk cId="1816198572" sldId="256"/>
            <ac:spMk id="12" creationId="{2DAABA37-573F-874B-8C37-66071F6B7F6D}"/>
          </ac:spMkLst>
        </pc:spChg>
        <pc:spChg chg="del mod">
          <ac:chgData name="Sorooshian, Armin - (armin)" userId="466c8fc2-f5d9-42d5-8a5b-fd62e2d4797c" providerId="ADAL" clId="{B8043C8F-4F92-42A0-A56B-9E0BAC726378}" dt="2023-06-10T13:29:58.710" v="1929" actId="478"/>
          <ac:spMkLst>
            <pc:docMk/>
            <pc:sldMk cId="1816198572" sldId="256"/>
            <ac:spMk id="13" creationId="{9F62DDBD-3AB4-E249-A8C2-69EE4A244282}"/>
          </ac:spMkLst>
        </pc:spChg>
        <pc:spChg chg="mod">
          <ac:chgData name="Sorooshian, Armin - (armin)" userId="466c8fc2-f5d9-42d5-8a5b-fd62e2d4797c" providerId="ADAL" clId="{B8043C8F-4F92-42A0-A56B-9E0BAC726378}" dt="2023-07-14T15:14:16.568" v="8346" actId="20577"/>
          <ac:spMkLst>
            <pc:docMk/>
            <pc:sldMk cId="1816198572" sldId="256"/>
            <ac:spMk id="16" creationId="{A208591D-3FA5-4C4B-BFB2-2E686CA0E22B}"/>
          </ac:spMkLst>
        </pc:spChg>
        <pc:spChg chg="mod">
          <ac:chgData name="Sorooshian, Armin - (armin)" userId="466c8fc2-f5d9-42d5-8a5b-fd62e2d4797c" providerId="ADAL" clId="{B8043C8F-4F92-42A0-A56B-9E0BAC726378}" dt="2023-07-13T23:41:42.395" v="8218" actId="1076"/>
          <ac:spMkLst>
            <pc:docMk/>
            <pc:sldMk cId="1816198572" sldId="256"/>
            <ac:spMk id="17" creationId="{8DB291C9-30D2-7C41-9538-75E2E5E1551D}"/>
          </ac:spMkLst>
        </pc:spChg>
        <pc:spChg chg="del mod">
          <ac:chgData name="Sorooshian, Armin - (armin)" userId="466c8fc2-f5d9-42d5-8a5b-fd62e2d4797c" providerId="ADAL" clId="{B8043C8F-4F92-42A0-A56B-9E0BAC726378}" dt="2023-07-11T21:22:16.680" v="7256" actId="478"/>
          <ac:spMkLst>
            <pc:docMk/>
            <pc:sldMk cId="1816198572" sldId="256"/>
            <ac:spMk id="18" creationId="{3FEFDBE4-9644-36C6-0C15-642636CBE452}"/>
          </ac:spMkLst>
        </pc:spChg>
        <pc:picChg chg="mod">
          <ac:chgData name="Sorooshian, Armin - (armin)" userId="466c8fc2-f5d9-42d5-8a5b-fd62e2d4797c" providerId="ADAL" clId="{B8043C8F-4F92-42A0-A56B-9E0BAC726378}" dt="2023-07-11T21:22:33.510" v="7263" actId="1076"/>
          <ac:picMkLst>
            <pc:docMk/>
            <pc:sldMk cId="1816198572" sldId="256"/>
            <ac:picMk id="2" creationId="{D88F8305-DE46-E85F-E7E9-C718061BC4C7}"/>
          </ac:picMkLst>
        </pc:picChg>
        <pc:picChg chg="mod">
          <ac:chgData name="Sorooshian, Armin - (armin)" userId="466c8fc2-f5d9-42d5-8a5b-fd62e2d4797c" providerId="ADAL" clId="{B8043C8F-4F92-42A0-A56B-9E0BAC726378}" dt="2023-07-14T15:08:21.787" v="8269" actId="1037"/>
          <ac:picMkLst>
            <pc:docMk/>
            <pc:sldMk cId="1816198572" sldId="256"/>
            <ac:picMk id="3" creationId="{E3614821-B656-37B7-F42D-CCACA1B3D3BC}"/>
          </ac:picMkLst>
        </pc:picChg>
        <pc:picChg chg="add del mod">
          <ac:chgData name="Sorooshian, Armin - (armin)" userId="466c8fc2-f5d9-42d5-8a5b-fd62e2d4797c" providerId="ADAL" clId="{B8043C8F-4F92-42A0-A56B-9E0BAC726378}" dt="2023-06-26T18:42:54.453" v="5374" actId="478"/>
          <ac:picMkLst>
            <pc:docMk/>
            <pc:sldMk cId="1816198572" sldId="256"/>
            <ac:picMk id="5" creationId="{5F7F9D3A-2B3C-86CB-A0A6-B521EAD3F759}"/>
          </ac:picMkLst>
        </pc:picChg>
        <pc:picChg chg="add del">
          <ac:chgData name="Sorooshian, Armin - (armin)" userId="466c8fc2-f5d9-42d5-8a5b-fd62e2d4797c" providerId="ADAL" clId="{B8043C8F-4F92-42A0-A56B-9E0BAC726378}" dt="2023-06-10T13:26:47.109" v="1828" actId="478"/>
          <ac:picMkLst>
            <pc:docMk/>
            <pc:sldMk cId="1816198572" sldId="256"/>
            <ac:picMk id="15" creationId="{691DEEB8-F59F-284C-B07D-C4A8AA8BEF45}"/>
          </ac:picMkLst>
        </pc:picChg>
      </pc:sldChg>
      <pc:sldChg chg="addSp delSp modSp add del mod ord">
        <pc:chgData name="Sorooshian, Armin - (armin)" userId="466c8fc2-f5d9-42d5-8a5b-fd62e2d4797c" providerId="ADAL" clId="{B8043C8F-4F92-42A0-A56B-9E0BAC726378}" dt="2023-07-11T21:23:46.023" v="7265"/>
        <pc:sldMkLst>
          <pc:docMk/>
          <pc:sldMk cId="3422631219" sldId="257"/>
        </pc:sldMkLst>
        <pc:spChg chg="mod">
          <ac:chgData name="Sorooshian, Armin - (armin)" userId="466c8fc2-f5d9-42d5-8a5b-fd62e2d4797c" providerId="ADAL" clId="{B8043C8F-4F92-42A0-A56B-9E0BAC726378}" dt="2023-06-26T18:36:38.609" v="5239" actId="120"/>
          <ac:spMkLst>
            <pc:docMk/>
            <pc:sldMk cId="3422631219" sldId="257"/>
            <ac:spMk id="3" creationId="{C91ABDE6-64A1-AC4B-BCA9-13CC372FCF3F}"/>
          </ac:spMkLst>
        </pc:spChg>
        <pc:spChg chg="add mod">
          <ac:chgData name="Sorooshian, Armin - (armin)" userId="466c8fc2-f5d9-42d5-8a5b-fd62e2d4797c" providerId="ADAL" clId="{B8043C8F-4F92-42A0-A56B-9E0BAC726378}" dt="2023-06-26T19:14:52.002" v="5782"/>
          <ac:spMkLst>
            <pc:docMk/>
            <pc:sldMk cId="3422631219" sldId="257"/>
            <ac:spMk id="4" creationId="{0F7B2222-C7A8-A23F-79FC-88B1D36A41BF}"/>
          </ac:spMkLst>
        </pc:spChg>
        <pc:spChg chg="del mod">
          <ac:chgData name="Sorooshian, Armin - (armin)" userId="466c8fc2-f5d9-42d5-8a5b-fd62e2d4797c" providerId="ADAL" clId="{B8043C8F-4F92-42A0-A56B-9E0BAC726378}" dt="2023-06-13T20:05:41.212" v="4209" actId="478"/>
          <ac:spMkLst>
            <pc:docMk/>
            <pc:sldMk cId="3422631219" sldId="257"/>
            <ac:spMk id="18" creationId="{CDB8DC5B-73E9-8040-9366-472F64EE0E80}"/>
          </ac:spMkLst>
        </pc:spChg>
        <pc:spChg chg="del mod">
          <ac:chgData name="Sorooshian, Armin - (armin)" userId="466c8fc2-f5d9-42d5-8a5b-fd62e2d4797c" providerId="ADAL" clId="{B8043C8F-4F92-42A0-A56B-9E0BAC726378}" dt="2023-06-13T20:05:35.679" v="4208" actId="478"/>
          <ac:spMkLst>
            <pc:docMk/>
            <pc:sldMk cId="3422631219" sldId="257"/>
            <ac:spMk id="21" creationId="{B640A005-849B-EC40-819B-4B31E92E31DE}"/>
          </ac:spMkLst>
        </pc:spChg>
        <pc:spChg chg="mod">
          <ac:chgData name="Sorooshian, Armin - (armin)" userId="466c8fc2-f5d9-42d5-8a5b-fd62e2d4797c" providerId="ADAL" clId="{B8043C8F-4F92-42A0-A56B-9E0BAC726378}" dt="2023-06-26T18:45:17.358" v="5466" actId="122"/>
          <ac:spMkLst>
            <pc:docMk/>
            <pc:sldMk cId="3422631219" sldId="257"/>
            <ac:spMk id="24" creationId="{9C4F5DB0-5279-5742-8589-698440C6754F}"/>
          </ac:spMkLst>
        </pc:spChg>
        <pc:spChg chg="mod">
          <ac:chgData name="Sorooshian, Armin - (armin)" userId="466c8fc2-f5d9-42d5-8a5b-fd62e2d4797c" providerId="ADAL" clId="{B8043C8F-4F92-42A0-A56B-9E0BAC726378}" dt="2023-06-26T18:36:48.934" v="5246" actId="1035"/>
          <ac:spMkLst>
            <pc:docMk/>
            <pc:sldMk cId="3422631219" sldId="257"/>
            <ac:spMk id="25" creationId="{9411AB68-FE65-7E4B-B491-FA5DA457CAF6}"/>
          </ac:spMkLst>
        </pc:spChg>
        <pc:spChg chg="mod">
          <ac:chgData name="Sorooshian, Armin - (armin)" userId="466c8fc2-f5d9-42d5-8a5b-fd62e2d4797c" providerId="ADAL" clId="{B8043C8F-4F92-42A0-A56B-9E0BAC726378}" dt="2023-06-13T20:05:06.394" v="4205" actId="255"/>
          <ac:spMkLst>
            <pc:docMk/>
            <pc:sldMk cId="3422631219" sldId="257"/>
            <ac:spMk id="32" creationId="{82719F4C-4751-BF4B-BE3D-1575434B0D3C}"/>
          </ac:spMkLst>
        </pc:spChg>
        <pc:spChg chg="mod">
          <ac:chgData name="Sorooshian, Armin - (armin)" userId="466c8fc2-f5d9-42d5-8a5b-fd62e2d4797c" providerId="ADAL" clId="{B8043C8F-4F92-42A0-A56B-9E0BAC726378}" dt="2023-06-13T20:05:06.394" v="4205" actId="255"/>
          <ac:spMkLst>
            <pc:docMk/>
            <pc:sldMk cId="3422631219" sldId="257"/>
            <ac:spMk id="33" creationId="{B8406E4D-4C8B-5E46-B223-E9AF4871BBDC}"/>
          </ac:spMkLst>
        </pc:spChg>
        <pc:spChg chg="mod">
          <ac:chgData name="Sorooshian, Armin - (armin)" userId="466c8fc2-f5d9-42d5-8a5b-fd62e2d4797c" providerId="ADAL" clId="{B8043C8F-4F92-42A0-A56B-9E0BAC726378}" dt="2023-06-13T20:05:06.394" v="4205" actId="255"/>
          <ac:spMkLst>
            <pc:docMk/>
            <pc:sldMk cId="3422631219" sldId="257"/>
            <ac:spMk id="36" creationId="{8A9EE3C4-B36B-FD40-A851-838213A0F4E0}"/>
          </ac:spMkLst>
        </pc:spChg>
        <pc:spChg chg="mod">
          <ac:chgData name="Sorooshian, Armin - (armin)" userId="466c8fc2-f5d9-42d5-8a5b-fd62e2d4797c" providerId="ADAL" clId="{B8043C8F-4F92-42A0-A56B-9E0BAC726378}" dt="2023-06-13T20:05:06.394" v="4205" actId="255"/>
          <ac:spMkLst>
            <pc:docMk/>
            <pc:sldMk cId="3422631219" sldId="257"/>
            <ac:spMk id="51" creationId="{02A9063C-8CD1-B74C-B3C4-B253C9DBE972}"/>
          </ac:spMkLst>
        </pc:spChg>
        <pc:spChg chg="mod">
          <ac:chgData name="Sorooshian, Armin - (armin)" userId="466c8fc2-f5d9-42d5-8a5b-fd62e2d4797c" providerId="ADAL" clId="{B8043C8F-4F92-42A0-A56B-9E0BAC726378}" dt="2023-06-13T20:05:06.394" v="4205" actId="255"/>
          <ac:spMkLst>
            <pc:docMk/>
            <pc:sldMk cId="3422631219" sldId="257"/>
            <ac:spMk id="52" creationId="{3B1782EE-05E2-2842-9F24-920DE0612225}"/>
          </ac:spMkLst>
        </pc:spChg>
        <pc:grpChg chg="mod">
          <ac:chgData name="Sorooshian, Armin - (armin)" userId="466c8fc2-f5d9-42d5-8a5b-fd62e2d4797c" providerId="ADAL" clId="{B8043C8F-4F92-42A0-A56B-9E0BAC726378}" dt="2023-06-26T18:36:48.934" v="5246" actId="1035"/>
          <ac:grpSpMkLst>
            <pc:docMk/>
            <pc:sldMk cId="3422631219" sldId="257"/>
            <ac:grpSpMk id="11" creationId="{6D80E9B8-6EBD-024E-893D-B90927CFEEB4}"/>
          </ac:grpSpMkLst>
        </pc:grpChg>
      </pc:sldChg>
      <pc:sldChg chg="addSp delSp modSp add mod ord modNotesTx">
        <pc:chgData name="Sorooshian, Armin - (armin)" userId="466c8fc2-f5d9-42d5-8a5b-fd62e2d4797c" providerId="ADAL" clId="{B8043C8F-4F92-42A0-A56B-9E0BAC726378}" dt="2023-07-13T19:56:28.912" v="8103"/>
        <pc:sldMkLst>
          <pc:docMk/>
          <pc:sldMk cId="3218162106" sldId="258"/>
        </pc:sldMkLst>
        <pc:spChg chg="mod">
          <ac:chgData name="Sorooshian, Armin - (armin)" userId="466c8fc2-f5d9-42d5-8a5b-fd62e2d4797c" providerId="ADAL" clId="{B8043C8F-4F92-42A0-A56B-9E0BAC726378}" dt="2023-06-11T15:34:06.841" v="2375" actId="2711"/>
          <ac:spMkLst>
            <pc:docMk/>
            <pc:sldMk cId="3218162106" sldId="258"/>
            <ac:spMk id="2" creationId="{800D608A-4BD4-46AA-BBB9-748D29EFD9DB}"/>
          </ac:spMkLst>
        </pc:spChg>
        <pc:spChg chg="mod">
          <ac:chgData name="Sorooshian, Armin - (armin)" userId="466c8fc2-f5d9-42d5-8a5b-fd62e2d4797c" providerId="ADAL" clId="{B8043C8F-4F92-42A0-A56B-9E0BAC726378}" dt="2023-06-11T16:54:49.034" v="2522" actId="20577"/>
          <ac:spMkLst>
            <pc:docMk/>
            <pc:sldMk cId="3218162106" sldId="258"/>
            <ac:spMk id="3" creationId="{58ABC920-36CF-4355-9F20-2343B2780ABF}"/>
          </ac:spMkLst>
        </pc:spChg>
        <pc:spChg chg="mod">
          <ac:chgData name="Sorooshian, Armin - (armin)" userId="466c8fc2-f5d9-42d5-8a5b-fd62e2d4797c" providerId="ADAL" clId="{B8043C8F-4F92-42A0-A56B-9E0BAC726378}" dt="2023-06-29T15:32:10.730" v="5878" actId="1076"/>
          <ac:spMkLst>
            <pc:docMk/>
            <pc:sldMk cId="3218162106" sldId="258"/>
            <ac:spMk id="5" creationId="{89499454-8C7A-47D8-9FEF-4573B2C97C30}"/>
          </ac:spMkLst>
        </pc:spChg>
        <pc:spChg chg="add mod">
          <ac:chgData name="Sorooshian, Armin - (armin)" userId="466c8fc2-f5d9-42d5-8a5b-fd62e2d4797c" providerId="ADAL" clId="{B8043C8F-4F92-42A0-A56B-9E0BAC726378}" dt="2023-06-11T16:56:32.022" v="2575"/>
          <ac:spMkLst>
            <pc:docMk/>
            <pc:sldMk cId="3218162106" sldId="258"/>
            <ac:spMk id="6" creationId="{D5DFA9B2-033A-CF83-EFC0-F3191DEE9B2F}"/>
          </ac:spMkLst>
        </pc:spChg>
        <pc:spChg chg="add mod">
          <ac:chgData name="Sorooshian, Armin - (armin)" userId="466c8fc2-f5d9-42d5-8a5b-fd62e2d4797c" providerId="ADAL" clId="{B8043C8F-4F92-42A0-A56B-9E0BAC726378}" dt="2023-07-11T17:57:32.352" v="7121" actId="58"/>
          <ac:spMkLst>
            <pc:docMk/>
            <pc:sldMk cId="3218162106" sldId="258"/>
            <ac:spMk id="7" creationId="{2D404F46-D134-6C8E-549B-0067E429A832}"/>
          </ac:spMkLst>
        </pc:spChg>
        <pc:spChg chg="mod">
          <ac:chgData name="Sorooshian, Armin - (armin)" userId="466c8fc2-f5d9-42d5-8a5b-fd62e2d4797c" providerId="ADAL" clId="{B8043C8F-4F92-42A0-A56B-9E0BAC726378}" dt="2023-06-11T16:55:00.880" v="2536" actId="1037"/>
          <ac:spMkLst>
            <pc:docMk/>
            <pc:sldMk cId="3218162106" sldId="258"/>
            <ac:spMk id="20" creationId="{259A7128-E0A7-DC5E-53F3-34A0C84E175F}"/>
          </ac:spMkLst>
        </pc:spChg>
        <pc:spChg chg="mod">
          <ac:chgData name="Sorooshian, Armin - (armin)" userId="466c8fc2-f5d9-42d5-8a5b-fd62e2d4797c" providerId="ADAL" clId="{B8043C8F-4F92-42A0-A56B-9E0BAC726378}" dt="2023-07-11T21:19:14.792" v="7249" actId="1037"/>
          <ac:spMkLst>
            <pc:docMk/>
            <pc:sldMk cId="3218162106" sldId="258"/>
            <ac:spMk id="21" creationId="{198D7B95-8945-FA36-A42C-E2A60BDA9DAF}"/>
          </ac:spMkLst>
        </pc:spChg>
        <pc:spChg chg="mod">
          <ac:chgData name="Sorooshian, Armin - (armin)" userId="466c8fc2-f5d9-42d5-8a5b-fd62e2d4797c" providerId="ADAL" clId="{B8043C8F-4F92-42A0-A56B-9E0BAC726378}" dt="2023-07-11T21:19:14.792" v="7249" actId="1037"/>
          <ac:spMkLst>
            <pc:docMk/>
            <pc:sldMk cId="3218162106" sldId="258"/>
            <ac:spMk id="25" creationId="{9F8B7966-3374-6BB6-F5CB-EAA34C526A9E}"/>
          </ac:spMkLst>
        </pc:spChg>
        <pc:spChg chg="mod">
          <ac:chgData name="Sorooshian, Armin - (armin)" userId="466c8fc2-f5d9-42d5-8a5b-fd62e2d4797c" providerId="ADAL" clId="{B8043C8F-4F92-42A0-A56B-9E0BAC726378}" dt="2023-07-11T21:19:14.792" v="7249" actId="1037"/>
          <ac:spMkLst>
            <pc:docMk/>
            <pc:sldMk cId="3218162106" sldId="258"/>
            <ac:spMk id="26" creationId="{AE3209E2-3D4F-A0BE-0976-55C2695DEDBF}"/>
          </ac:spMkLst>
        </pc:spChg>
        <pc:spChg chg="mod">
          <ac:chgData name="Sorooshian, Armin - (armin)" userId="466c8fc2-f5d9-42d5-8a5b-fd62e2d4797c" providerId="ADAL" clId="{B8043C8F-4F92-42A0-A56B-9E0BAC726378}" dt="2023-07-11T21:19:05.426" v="7237" actId="14100"/>
          <ac:spMkLst>
            <pc:docMk/>
            <pc:sldMk cId="3218162106" sldId="258"/>
            <ac:spMk id="28" creationId="{C881290E-A45B-8576-3250-C86BFD95932C}"/>
          </ac:spMkLst>
        </pc:spChg>
        <pc:spChg chg="mod">
          <ac:chgData name="Sorooshian, Armin - (armin)" userId="466c8fc2-f5d9-42d5-8a5b-fd62e2d4797c" providerId="ADAL" clId="{B8043C8F-4F92-42A0-A56B-9E0BAC726378}" dt="2023-07-11T21:19:14.792" v="7249" actId="1037"/>
          <ac:spMkLst>
            <pc:docMk/>
            <pc:sldMk cId="3218162106" sldId="258"/>
            <ac:spMk id="30" creationId="{CE58706B-735C-14CB-681D-D3EAA9F0E45C}"/>
          </ac:spMkLst>
        </pc:spChg>
        <pc:spChg chg="mod">
          <ac:chgData name="Sorooshian, Armin - (armin)" userId="466c8fc2-f5d9-42d5-8a5b-fd62e2d4797c" providerId="ADAL" clId="{B8043C8F-4F92-42A0-A56B-9E0BAC726378}" dt="2023-06-22T21:10:02.907" v="5019" actId="114"/>
          <ac:spMkLst>
            <pc:docMk/>
            <pc:sldMk cId="3218162106" sldId="258"/>
            <ac:spMk id="32" creationId="{F4010132-6629-3BFA-AA1F-985D13B7171C}"/>
          </ac:spMkLst>
        </pc:spChg>
        <pc:grpChg chg="mod">
          <ac:chgData name="Sorooshian, Armin - (armin)" userId="466c8fc2-f5d9-42d5-8a5b-fd62e2d4797c" providerId="ADAL" clId="{B8043C8F-4F92-42A0-A56B-9E0BAC726378}" dt="2023-07-11T21:19:14.792" v="7249" actId="1037"/>
          <ac:grpSpMkLst>
            <pc:docMk/>
            <pc:sldMk cId="3218162106" sldId="258"/>
            <ac:grpSpMk id="22" creationId="{7DF6FF91-0EF4-A1DA-B19F-9753CB8317A0}"/>
          </ac:grpSpMkLst>
        </pc:grpChg>
        <pc:picChg chg="add del mod">
          <ac:chgData name="Sorooshian, Armin - (armin)" userId="466c8fc2-f5d9-42d5-8a5b-fd62e2d4797c" providerId="ADAL" clId="{B8043C8F-4F92-42A0-A56B-9E0BAC726378}" dt="2023-06-26T18:42:46.133" v="5369" actId="478"/>
          <ac:picMkLst>
            <pc:docMk/>
            <pc:sldMk cId="3218162106" sldId="258"/>
            <ac:picMk id="4" creationId="{B66A440F-015B-48F9-88B4-DF6BF7E0C507}"/>
          </ac:picMkLst>
        </pc:picChg>
        <pc:picChg chg="mod">
          <ac:chgData name="Sorooshian, Armin - (armin)" userId="466c8fc2-f5d9-42d5-8a5b-fd62e2d4797c" providerId="ADAL" clId="{B8043C8F-4F92-42A0-A56B-9E0BAC726378}" dt="2023-07-11T21:19:14.792" v="7249" actId="1037"/>
          <ac:picMkLst>
            <pc:docMk/>
            <pc:sldMk cId="3218162106" sldId="258"/>
            <ac:picMk id="18" creationId="{566E155B-5871-E498-6FEC-4E43947C89CC}"/>
          </ac:picMkLst>
        </pc:picChg>
        <pc:picChg chg="mod">
          <ac:chgData name="Sorooshian, Armin - (armin)" userId="466c8fc2-f5d9-42d5-8a5b-fd62e2d4797c" providerId="ADAL" clId="{B8043C8F-4F92-42A0-A56B-9E0BAC726378}" dt="2023-07-11T21:19:14.792" v="7249" actId="1037"/>
          <ac:picMkLst>
            <pc:docMk/>
            <pc:sldMk cId="3218162106" sldId="258"/>
            <ac:picMk id="19" creationId="{EF7B4579-D0AD-F123-804C-CEE6D74FD2C4}"/>
          </ac:picMkLst>
        </pc:picChg>
      </pc:sldChg>
      <pc:sldChg chg="addSp delSp modSp add mod ord">
        <pc:chgData name="Sorooshian, Armin - (armin)" userId="466c8fc2-f5d9-42d5-8a5b-fd62e2d4797c" providerId="ADAL" clId="{B8043C8F-4F92-42A0-A56B-9E0BAC726378}" dt="2023-06-29T18:27:18.638" v="6486"/>
        <pc:sldMkLst>
          <pc:docMk/>
          <pc:sldMk cId="3151632193" sldId="259"/>
        </pc:sldMkLst>
        <pc:spChg chg="add mod">
          <ac:chgData name="Sorooshian, Armin - (armin)" userId="466c8fc2-f5d9-42d5-8a5b-fd62e2d4797c" providerId="ADAL" clId="{B8043C8F-4F92-42A0-A56B-9E0BAC726378}" dt="2023-06-26T19:14:29.130" v="5734"/>
          <ac:spMkLst>
            <pc:docMk/>
            <pc:sldMk cId="3151632193" sldId="259"/>
            <ac:spMk id="4" creationId="{822DBF3A-B73B-0A86-7F7D-713A12A147F0}"/>
          </ac:spMkLst>
        </pc:spChg>
        <pc:spChg chg="del">
          <ac:chgData name="Sorooshian, Armin - (armin)" userId="466c8fc2-f5d9-42d5-8a5b-fd62e2d4797c" providerId="ADAL" clId="{B8043C8F-4F92-42A0-A56B-9E0BAC726378}" dt="2023-06-13T11:38:05.854" v="4057" actId="478"/>
          <ac:spMkLst>
            <pc:docMk/>
            <pc:sldMk cId="3151632193" sldId="259"/>
            <ac:spMk id="7" creationId="{A07F4DE8-A0C6-AE47-9D26-20C726321B47}"/>
          </ac:spMkLst>
        </pc:spChg>
        <pc:spChg chg="add mod">
          <ac:chgData name="Sorooshian, Armin - (armin)" userId="466c8fc2-f5d9-42d5-8a5b-fd62e2d4797c" providerId="ADAL" clId="{B8043C8F-4F92-42A0-A56B-9E0BAC726378}" dt="2023-06-26T18:53:37.936" v="5575" actId="120"/>
          <ac:spMkLst>
            <pc:docMk/>
            <pc:sldMk cId="3151632193" sldId="259"/>
            <ac:spMk id="11" creationId="{EB07E01D-8413-FF79-10FC-47762381F93C}"/>
          </ac:spMkLst>
        </pc:spChg>
        <pc:spChg chg="del">
          <ac:chgData name="Sorooshian, Armin - (armin)" userId="466c8fc2-f5d9-42d5-8a5b-fd62e2d4797c" providerId="ADAL" clId="{B8043C8F-4F92-42A0-A56B-9E0BAC726378}" dt="2023-06-13T11:32:29.847" v="3975" actId="478"/>
          <ac:spMkLst>
            <pc:docMk/>
            <pc:sldMk cId="3151632193" sldId="259"/>
            <ac:spMk id="13" creationId="{F0475DD5-BBEE-4B95-944F-31C3DC91D358}"/>
          </ac:spMkLst>
        </pc:spChg>
        <pc:spChg chg="del">
          <ac:chgData name="Sorooshian, Armin - (armin)" userId="466c8fc2-f5d9-42d5-8a5b-fd62e2d4797c" providerId="ADAL" clId="{B8043C8F-4F92-42A0-A56B-9E0BAC726378}" dt="2023-06-13T11:32:26.513" v="3974" actId="478"/>
          <ac:spMkLst>
            <pc:docMk/>
            <pc:sldMk cId="3151632193" sldId="259"/>
            <ac:spMk id="15" creationId="{E1A23581-E2CE-403D-8634-763EEE58E056}"/>
          </ac:spMkLst>
        </pc:spChg>
        <pc:spChg chg="add mod">
          <ac:chgData name="Sorooshian, Armin - (armin)" userId="466c8fc2-f5d9-42d5-8a5b-fd62e2d4797c" providerId="ADAL" clId="{B8043C8F-4F92-42A0-A56B-9E0BAC726378}" dt="2023-06-13T11:38:10.724" v="4059"/>
          <ac:spMkLst>
            <pc:docMk/>
            <pc:sldMk cId="3151632193" sldId="259"/>
            <ac:spMk id="16" creationId="{E0D2B110-D8A3-D3BF-9872-1EB4BDCD5067}"/>
          </ac:spMkLst>
        </pc:spChg>
        <pc:picChg chg="add mod">
          <ac:chgData name="Sorooshian, Armin - (armin)" userId="466c8fc2-f5d9-42d5-8a5b-fd62e2d4797c" providerId="ADAL" clId="{B8043C8F-4F92-42A0-A56B-9E0BAC726378}" dt="2023-06-13T11:38:10.724" v="4059"/>
          <ac:picMkLst>
            <pc:docMk/>
            <pc:sldMk cId="3151632193" sldId="259"/>
            <ac:picMk id="2" creationId="{6D9F1322-FF85-0792-EE80-D44B5C222392}"/>
          </ac:picMkLst>
        </pc:picChg>
        <pc:picChg chg="add mod">
          <ac:chgData name="Sorooshian, Armin - (armin)" userId="466c8fc2-f5d9-42d5-8a5b-fd62e2d4797c" providerId="ADAL" clId="{B8043C8F-4F92-42A0-A56B-9E0BAC726378}" dt="2023-06-13T11:38:10.724" v="4059"/>
          <ac:picMkLst>
            <pc:docMk/>
            <pc:sldMk cId="3151632193" sldId="259"/>
            <ac:picMk id="3" creationId="{116B7056-2CDD-419B-42BD-47668FE2167D}"/>
          </ac:picMkLst>
        </pc:picChg>
        <pc:picChg chg="del">
          <ac:chgData name="Sorooshian, Armin - (armin)" userId="466c8fc2-f5d9-42d5-8a5b-fd62e2d4797c" providerId="ADAL" clId="{B8043C8F-4F92-42A0-A56B-9E0BAC726378}" dt="2023-06-13T11:38:05.854" v="4057" actId="478"/>
          <ac:picMkLst>
            <pc:docMk/>
            <pc:sldMk cId="3151632193" sldId="259"/>
            <ac:picMk id="4" creationId="{637DF8A1-1F95-1442-B02F-927F2680A385}"/>
          </ac:picMkLst>
        </pc:picChg>
        <pc:picChg chg="del">
          <ac:chgData name="Sorooshian, Armin - (armin)" userId="466c8fc2-f5d9-42d5-8a5b-fd62e2d4797c" providerId="ADAL" clId="{B8043C8F-4F92-42A0-A56B-9E0BAC726378}" dt="2023-06-13T11:38:05.854" v="4057" actId="478"/>
          <ac:picMkLst>
            <pc:docMk/>
            <pc:sldMk cId="3151632193" sldId="259"/>
            <ac:picMk id="5" creationId="{1C6A22FD-1410-6A4F-80B6-653472138313}"/>
          </ac:picMkLst>
        </pc:picChg>
        <pc:picChg chg="del">
          <ac:chgData name="Sorooshian, Armin - (armin)" userId="466c8fc2-f5d9-42d5-8a5b-fd62e2d4797c" providerId="ADAL" clId="{B8043C8F-4F92-42A0-A56B-9E0BAC726378}" dt="2023-06-13T11:38:05.854" v="4057" actId="478"/>
          <ac:picMkLst>
            <pc:docMk/>
            <pc:sldMk cId="3151632193" sldId="259"/>
            <ac:picMk id="6" creationId="{8B2C5D95-BDB2-C941-89A1-BCA12F311C1A}"/>
          </ac:picMkLst>
        </pc:picChg>
        <pc:picChg chg="mod">
          <ac:chgData name="Sorooshian, Armin - (armin)" userId="466c8fc2-f5d9-42d5-8a5b-fd62e2d4797c" providerId="ADAL" clId="{B8043C8F-4F92-42A0-A56B-9E0BAC726378}" dt="2023-06-13T11:39:33.276" v="4111" actId="14100"/>
          <ac:picMkLst>
            <pc:docMk/>
            <pc:sldMk cId="3151632193" sldId="259"/>
            <ac:picMk id="8" creationId="{FBE23678-B8ED-B04A-A42E-7A21C4DC6B6C}"/>
          </ac:picMkLst>
        </pc:picChg>
        <pc:picChg chg="del">
          <ac:chgData name="Sorooshian, Armin - (armin)" userId="466c8fc2-f5d9-42d5-8a5b-fd62e2d4797c" providerId="ADAL" clId="{B8043C8F-4F92-42A0-A56B-9E0BAC726378}" dt="2023-06-13T11:38:05.854" v="4057" actId="478"/>
          <ac:picMkLst>
            <pc:docMk/>
            <pc:sldMk cId="3151632193" sldId="259"/>
            <ac:picMk id="9" creationId="{F297F915-5550-8241-B0C9-AE01D843FC17}"/>
          </ac:picMkLst>
        </pc:picChg>
        <pc:picChg chg="del mod">
          <ac:chgData name="Sorooshian, Armin - (armin)" userId="466c8fc2-f5d9-42d5-8a5b-fd62e2d4797c" providerId="ADAL" clId="{B8043C8F-4F92-42A0-A56B-9E0BAC726378}" dt="2023-06-13T11:39:19.827" v="4109" actId="478"/>
          <ac:picMkLst>
            <pc:docMk/>
            <pc:sldMk cId="3151632193" sldId="259"/>
            <ac:picMk id="10" creationId="{27AF5D27-F3D6-6444-9EB9-8C230099FA08}"/>
          </ac:picMkLst>
        </pc:picChg>
        <pc:picChg chg="add mod">
          <ac:chgData name="Sorooshian, Armin - (armin)" userId="466c8fc2-f5d9-42d5-8a5b-fd62e2d4797c" providerId="ADAL" clId="{B8043C8F-4F92-42A0-A56B-9E0BAC726378}" dt="2023-06-26T18:44:16.741" v="5451" actId="1035"/>
          <ac:picMkLst>
            <pc:docMk/>
            <pc:sldMk cId="3151632193" sldId="259"/>
            <ac:picMk id="12" creationId="{C6D871EB-8F0F-57D1-F3BA-A7C4AA453568}"/>
          </ac:picMkLst>
        </pc:picChg>
        <pc:picChg chg="del">
          <ac:chgData name="Sorooshian, Armin - (armin)" userId="466c8fc2-f5d9-42d5-8a5b-fd62e2d4797c" providerId="ADAL" clId="{B8043C8F-4F92-42A0-A56B-9E0BAC726378}" dt="2023-06-13T11:32:26.513" v="3974" actId="478"/>
          <ac:picMkLst>
            <pc:docMk/>
            <pc:sldMk cId="3151632193" sldId="259"/>
            <ac:picMk id="14" creationId="{8C6ACB75-FC93-48D3-BEEE-FF4EB9A45DE0}"/>
          </ac:picMkLst>
        </pc:picChg>
      </pc:sldChg>
      <pc:sldChg chg="addSp delSp modSp add mod ord">
        <pc:chgData name="Sorooshian, Armin - (armin)" userId="466c8fc2-f5d9-42d5-8a5b-fd62e2d4797c" providerId="ADAL" clId="{B8043C8F-4F92-42A0-A56B-9E0BAC726378}" dt="2023-07-11T21:23:46.023" v="7265"/>
        <pc:sldMkLst>
          <pc:docMk/>
          <pc:sldMk cId="1303763193" sldId="270"/>
        </pc:sldMkLst>
        <pc:spChg chg="mod">
          <ac:chgData name="Sorooshian, Armin - (armin)" userId="466c8fc2-f5d9-42d5-8a5b-fd62e2d4797c" providerId="ADAL" clId="{B8043C8F-4F92-42A0-A56B-9E0BAC726378}" dt="2023-06-26T18:45:37.292" v="5473" actId="14100"/>
          <ac:spMkLst>
            <pc:docMk/>
            <pc:sldMk cId="1303763193" sldId="270"/>
            <ac:spMk id="2" creationId="{EDFD6D04-D715-C5B1-0A89-FB3B915B1E31}"/>
          </ac:spMkLst>
        </pc:spChg>
        <pc:spChg chg="mod">
          <ac:chgData name="Sorooshian, Armin - (armin)" userId="466c8fc2-f5d9-42d5-8a5b-fd62e2d4797c" providerId="ADAL" clId="{B8043C8F-4F92-42A0-A56B-9E0BAC726378}" dt="2023-06-27T00:59:21.153" v="5816" actId="1037"/>
          <ac:spMkLst>
            <pc:docMk/>
            <pc:sldMk cId="1303763193" sldId="270"/>
            <ac:spMk id="5" creationId="{C839852E-B897-9E04-C96B-CEA00A4CD9C9}"/>
          </ac:spMkLst>
        </pc:spChg>
        <pc:spChg chg="add del mod">
          <ac:chgData name="Sorooshian, Armin - (armin)" userId="466c8fc2-f5d9-42d5-8a5b-fd62e2d4797c" providerId="ADAL" clId="{B8043C8F-4F92-42A0-A56B-9E0BAC726378}" dt="2023-06-27T00:59:23.102" v="5818"/>
          <ac:spMkLst>
            <pc:docMk/>
            <pc:sldMk cId="1303763193" sldId="270"/>
            <ac:spMk id="6" creationId="{9DB271C5-82E7-5D01-592B-EAFD24085290}"/>
          </ac:spMkLst>
        </pc:spChg>
        <pc:spChg chg="mod">
          <ac:chgData name="Sorooshian, Armin - (armin)" userId="466c8fc2-f5d9-42d5-8a5b-fd62e2d4797c" providerId="ADAL" clId="{B8043C8F-4F92-42A0-A56B-9E0BAC726378}" dt="2023-06-26T18:38:36.393" v="5294" actId="1076"/>
          <ac:spMkLst>
            <pc:docMk/>
            <pc:sldMk cId="1303763193" sldId="270"/>
            <ac:spMk id="7" creationId="{A1D744DE-AA21-529A-0859-B575713A7B35}"/>
          </ac:spMkLst>
        </pc:spChg>
        <pc:grpChg chg="mod">
          <ac:chgData name="Sorooshian, Armin - (armin)" userId="466c8fc2-f5d9-42d5-8a5b-fd62e2d4797c" providerId="ADAL" clId="{B8043C8F-4F92-42A0-A56B-9E0BAC726378}" dt="2023-06-26T18:38:36.393" v="5294" actId="1076"/>
          <ac:grpSpMkLst>
            <pc:docMk/>
            <pc:sldMk cId="1303763193" sldId="270"/>
            <ac:grpSpMk id="3" creationId="{728DEF99-BFD2-2D9B-2400-37B262D85BAF}"/>
          </ac:grpSpMkLst>
        </pc:grp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9" creationId="{2F0FB06B-8F87-9483-9116-B044B11534FD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16" creationId="{20B60047-92DA-6EFE-D9E0-87CCDFF0E05A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20" creationId="{06D44250-DA3A-7F43-6644-0FD850C1727B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22" creationId="{B2FCB214-05D1-959C-7A86-B62ED88C0064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25" creationId="{1DE9AFEA-1C60-8E12-C2C7-021134176099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26" creationId="{3B0F87E1-F8D0-884F-57E0-95B11793C0B9}"/>
          </ac:picMkLst>
        </pc:picChg>
        <pc:picChg chg="mod">
          <ac:chgData name="Sorooshian, Armin - (armin)" userId="466c8fc2-f5d9-42d5-8a5b-fd62e2d4797c" providerId="ADAL" clId="{B8043C8F-4F92-42A0-A56B-9E0BAC726378}" dt="2023-06-26T18:38:45.435" v="5295" actId="1076"/>
          <ac:picMkLst>
            <pc:docMk/>
            <pc:sldMk cId="1303763193" sldId="270"/>
            <ac:picMk id="27" creationId="{B879A7CE-458A-BE13-1489-776EC041BA37}"/>
          </ac:picMkLst>
        </pc:picChg>
      </pc:sldChg>
      <pc:sldChg chg="addSp modSp add mod ord">
        <pc:chgData name="Sorooshian, Armin - (armin)" userId="466c8fc2-f5d9-42d5-8a5b-fd62e2d4797c" providerId="ADAL" clId="{B8043C8F-4F92-42A0-A56B-9E0BAC726378}" dt="2023-07-11T21:23:46.023" v="7265"/>
        <pc:sldMkLst>
          <pc:docMk/>
          <pc:sldMk cId="1452714605" sldId="321"/>
        </pc:sldMkLst>
        <pc:spChg chg="add mod">
          <ac:chgData name="Sorooshian, Armin - (armin)" userId="466c8fc2-f5d9-42d5-8a5b-fd62e2d4797c" providerId="ADAL" clId="{B8043C8F-4F92-42A0-A56B-9E0BAC726378}" dt="2023-06-26T19:14:48.759" v="5780"/>
          <ac:spMkLst>
            <pc:docMk/>
            <pc:sldMk cId="1452714605" sldId="321"/>
            <ac:spMk id="3" creationId="{633921FB-6147-488B-1D97-2EB2CD797363}"/>
          </ac:spMkLst>
        </pc:spChg>
        <pc:spChg chg="mod">
          <ac:chgData name="Sorooshian, Armin - (armin)" userId="466c8fc2-f5d9-42d5-8a5b-fd62e2d4797c" providerId="ADAL" clId="{B8043C8F-4F92-42A0-A56B-9E0BAC726378}" dt="2023-06-26T18:44:53.364" v="5457" actId="1076"/>
          <ac:spMkLst>
            <pc:docMk/>
            <pc:sldMk cId="1452714605" sldId="321"/>
            <ac:spMk id="4" creationId="{033C1061-03AD-9C55-09C5-67DCEFFF6B29}"/>
          </ac:spMkLst>
        </pc:spChg>
        <pc:spChg chg="mod">
          <ac:chgData name="Sorooshian, Armin - (armin)" userId="466c8fc2-f5d9-42d5-8a5b-fd62e2d4797c" providerId="ADAL" clId="{B8043C8F-4F92-42A0-A56B-9E0BAC726378}" dt="2023-06-26T18:35:29.377" v="5225" actId="1035"/>
          <ac:spMkLst>
            <pc:docMk/>
            <pc:sldMk cId="1452714605" sldId="321"/>
            <ac:spMk id="5" creationId="{4D83669F-7D27-F736-95F2-4E9BCF736A5B}"/>
          </ac:spMkLst>
        </pc:spChg>
        <pc:spChg chg="add mod">
          <ac:chgData name="Sorooshian, Armin - (armin)" userId="466c8fc2-f5d9-42d5-8a5b-fd62e2d4797c" providerId="ADAL" clId="{B8043C8F-4F92-42A0-A56B-9E0BAC726378}" dt="2023-06-29T18:15:27.693" v="6484" actId="1076"/>
          <ac:spMkLst>
            <pc:docMk/>
            <pc:sldMk cId="1452714605" sldId="321"/>
            <ac:spMk id="6" creationId="{29CD6748-7035-67B3-BB7E-C46BFCAD8323}"/>
          </ac:spMkLst>
        </pc:spChg>
        <pc:spChg chg="mod">
          <ac:chgData name="Sorooshian, Armin - (armin)" userId="466c8fc2-f5d9-42d5-8a5b-fd62e2d4797c" providerId="ADAL" clId="{B8043C8F-4F92-42A0-A56B-9E0BAC726378}" dt="2023-06-29T18:15:24.224" v="6482" actId="6549"/>
          <ac:spMkLst>
            <pc:docMk/>
            <pc:sldMk cId="1452714605" sldId="321"/>
            <ac:spMk id="8" creationId="{37846B65-BA52-DAE0-E5A3-00E2F32E2AB4}"/>
          </ac:spMkLst>
        </pc:spChg>
        <pc:picChg chg="mod">
          <ac:chgData name="Sorooshian, Armin - (armin)" userId="466c8fc2-f5d9-42d5-8a5b-fd62e2d4797c" providerId="ADAL" clId="{B8043C8F-4F92-42A0-A56B-9E0BAC726378}" dt="2023-06-26T18:35:29.377" v="5225" actId="1035"/>
          <ac:picMkLst>
            <pc:docMk/>
            <pc:sldMk cId="1452714605" sldId="321"/>
            <ac:picMk id="2" creationId="{58AE912A-BD91-7224-6149-C55E06AC437D}"/>
          </ac:picMkLst>
        </pc:picChg>
      </pc:sldChg>
      <pc:sldChg chg="addSp modSp add mod ord">
        <pc:chgData name="Sorooshian, Armin - (armin)" userId="466c8fc2-f5d9-42d5-8a5b-fd62e2d4797c" providerId="ADAL" clId="{B8043C8F-4F92-42A0-A56B-9E0BAC726378}" dt="2023-07-11T21:23:46.023" v="7265"/>
        <pc:sldMkLst>
          <pc:docMk/>
          <pc:sldMk cId="332996466" sldId="322"/>
        </pc:sldMkLst>
        <pc:spChg chg="add mod">
          <ac:chgData name="Sorooshian, Armin - (armin)" userId="466c8fc2-f5d9-42d5-8a5b-fd62e2d4797c" providerId="ADAL" clId="{B8043C8F-4F92-42A0-A56B-9E0BAC726378}" dt="2023-06-26T19:14:50.446" v="5781"/>
          <ac:spMkLst>
            <pc:docMk/>
            <pc:sldMk cId="332996466" sldId="322"/>
            <ac:spMk id="2" creationId="{CD6605C9-17A6-51DD-226E-1CDB185F47C5}"/>
          </ac:spMkLst>
        </pc:spChg>
        <pc:spChg chg="mod">
          <ac:chgData name="Sorooshian, Armin - (armin)" userId="466c8fc2-f5d9-42d5-8a5b-fd62e2d4797c" providerId="ADAL" clId="{B8043C8F-4F92-42A0-A56B-9E0BAC726378}" dt="2023-06-26T18:45:02.912" v="5461" actId="122"/>
          <ac:spMkLst>
            <pc:docMk/>
            <pc:sldMk cId="332996466" sldId="322"/>
            <ac:spMk id="6" creationId="{58E301F7-14CD-6949-A7E3-07482B50F642}"/>
          </ac:spMkLst>
        </pc:spChg>
        <pc:spChg chg="mod">
          <ac:chgData name="Sorooshian, Armin - (armin)" userId="466c8fc2-f5d9-42d5-8a5b-fd62e2d4797c" providerId="ADAL" clId="{B8043C8F-4F92-42A0-A56B-9E0BAC726378}" dt="2023-06-26T19:13:10.224" v="5726" actId="1035"/>
          <ac:spMkLst>
            <pc:docMk/>
            <pc:sldMk cId="332996466" sldId="322"/>
            <ac:spMk id="7" creationId="{9C7F475B-4FCE-4287-9690-35E1764F1B25}"/>
          </ac:spMkLst>
        </pc:spChg>
        <pc:spChg chg="mod">
          <ac:chgData name="Sorooshian, Armin - (armin)" userId="466c8fc2-f5d9-42d5-8a5b-fd62e2d4797c" providerId="ADAL" clId="{B8043C8F-4F92-42A0-A56B-9E0BAC726378}" dt="2023-06-26T19:13:10.224" v="5726" actId="1035"/>
          <ac:spMkLst>
            <pc:docMk/>
            <pc:sldMk cId="332996466" sldId="322"/>
            <ac:spMk id="13" creationId="{0E08BB16-0586-8549-BB70-BB78EBC6CD87}"/>
          </ac:spMkLst>
        </pc:spChg>
        <pc:spChg chg="mod">
          <ac:chgData name="Sorooshian, Armin - (armin)" userId="466c8fc2-f5d9-42d5-8a5b-fd62e2d4797c" providerId="ADAL" clId="{B8043C8F-4F92-42A0-A56B-9E0BAC726378}" dt="2023-06-26T19:13:10.224" v="5726" actId="1035"/>
          <ac:spMkLst>
            <pc:docMk/>
            <pc:sldMk cId="332996466" sldId="322"/>
            <ac:spMk id="17" creationId="{541FD23F-978D-20C1-A19E-826DE3FDC562}"/>
          </ac:spMkLst>
        </pc:spChg>
        <pc:spChg chg="mod">
          <ac:chgData name="Sorooshian, Armin - (armin)" userId="466c8fc2-f5d9-42d5-8a5b-fd62e2d4797c" providerId="ADAL" clId="{B8043C8F-4F92-42A0-A56B-9E0BAC726378}" dt="2023-06-26T19:13:10.224" v="5726" actId="1035"/>
          <ac:spMkLst>
            <pc:docMk/>
            <pc:sldMk cId="332996466" sldId="322"/>
            <ac:spMk id="18" creationId="{EB5CBF6D-3E2A-4AD0-FCCD-AA13C0D4D9CB}"/>
          </ac:spMkLst>
        </pc:spChg>
        <pc:spChg chg="mod">
          <ac:chgData name="Sorooshian, Armin - (armin)" userId="466c8fc2-f5d9-42d5-8a5b-fd62e2d4797c" providerId="ADAL" clId="{B8043C8F-4F92-42A0-A56B-9E0BAC726378}" dt="2023-06-26T19:13:14.722" v="5727" actId="1076"/>
          <ac:spMkLst>
            <pc:docMk/>
            <pc:sldMk cId="332996466" sldId="322"/>
            <ac:spMk id="19" creationId="{3446AF51-620B-6824-EA90-083819F79C11}"/>
          </ac:spMkLst>
        </pc:spChg>
        <pc:picChg chg="mod">
          <ac:chgData name="Sorooshian, Armin - (armin)" userId="466c8fc2-f5d9-42d5-8a5b-fd62e2d4797c" providerId="ADAL" clId="{B8043C8F-4F92-42A0-A56B-9E0BAC726378}" dt="2023-06-26T19:13:10.224" v="5726" actId="1035"/>
          <ac:picMkLst>
            <pc:docMk/>
            <pc:sldMk cId="332996466" sldId="322"/>
            <ac:picMk id="3" creationId="{69F39714-167E-F50B-4967-159026A024AC}"/>
          </ac:picMkLst>
        </pc:picChg>
        <pc:picChg chg="mod">
          <ac:chgData name="Sorooshian, Armin - (armin)" userId="466c8fc2-f5d9-42d5-8a5b-fd62e2d4797c" providerId="ADAL" clId="{B8043C8F-4F92-42A0-A56B-9E0BAC726378}" dt="2023-06-26T19:13:10.224" v="5726" actId="1035"/>
          <ac:picMkLst>
            <pc:docMk/>
            <pc:sldMk cId="332996466" sldId="322"/>
            <ac:picMk id="10" creationId="{D1CCF987-996F-1B71-B5E2-C46662D4082B}"/>
          </ac:picMkLst>
        </pc:picChg>
        <pc:picChg chg="mod">
          <ac:chgData name="Sorooshian, Armin - (armin)" userId="466c8fc2-f5d9-42d5-8a5b-fd62e2d4797c" providerId="ADAL" clId="{B8043C8F-4F92-42A0-A56B-9E0BAC726378}" dt="2023-06-26T19:13:10.224" v="5726" actId="1035"/>
          <ac:picMkLst>
            <pc:docMk/>
            <pc:sldMk cId="332996466" sldId="322"/>
            <ac:picMk id="12" creationId="{06B35E57-3CEE-EC50-2844-CF039CED938B}"/>
          </ac:picMkLst>
        </pc:picChg>
      </pc:sldChg>
      <pc:sldChg chg="addSp delSp modSp add mod ord">
        <pc:chgData name="Sorooshian, Armin - (armin)" userId="466c8fc2-f5d9-42d5-8a5b-fd62e2d4797c" providerId="ADAL" clId="{B8043C8F-4F92-42A0-A56B-9E0BAC726378}" dt="2023-07-11T21:23:46.023" v="7265"/>
        <pc:sldMkLst>
          <pc:docMk/>
          <pc:sldMk cId="0" sldId="328"/>
        </pc:sldMkLst>
        <pc:spChg chg="mod">
          <ac:chgData name="Sorooshian, Armin - (armin)" userId="466c8fc2-f5d9-42d5-8a5b-fd62e2d4797c" providerId="ADAL" clId="{B8043C8F-4F92-42A0-A56B-9E0BAC726378}" dt="2023-06-26T18:45:27.590" v="5470" actId="122"/>
          <ac:spMkLst>
            <pc:docMk/>
            <pc:sldMk cId="0" sldId="328"/>
            <ac:spMk id="2" creationId="{4D812099-89E3-6417-5EF7-B92AB6944878}"/>
          </ac:spMkLst>
        </pc:spChg>
        <pc:spChg chg="mod">
          <ac:chgData name="Sorooshian, Armin - (armin)" userId="466c8fc2-f5d9-42d5-8a5b-fd62e2d4797c" providerId="ADAL" clId="{B8043C8F-4F92-42A0-A56B-9E0BAC726378}" dt="2023-06-26T18:37:25.815" v="5265" actId="120"/>
          <ac:spMkLst>
            <pc:docMk/>
            <pc:sldMk cId="0" sldId="328"/>
            <ac:spMk id="3" creationId="{6A5C2FD8-F160-2438-15C6-7B0EC67F7D92}"/>
          </ac:spMkLst>
        </pc:spChg>
        <pc:spChg chg="mod">
          <ac:chgData name="Sorooshian, Armin - (armin)" userId="466c8fc2-f5d9-42d5-8a5b-fd62e2d4797c" providerId="ADAL" clId="{B8043C8F-4F92-42A0-A56B-9E0BAC726378}" dt="2023-06-26T18:37:20.624" v="5263" actId="1076"/>
          <ac:spMkLst>
            <pc:docMk/>
            <pc:sldMk cId="0" sldId="328"/>
            <ac:spMk id="5" creationId="{51CB4D17-FAEA-83BC-BC90-CCB651DEEA64}"/>
          </ac:spMkLst>
        </pc:spChg>
        <pc:spChg chg="mod">
          <ac:chgData name="Sorooshian, Armin - (armin)" userId="466c8fc2-f5d9-42d5-8a5b-fd62e2d4797c" providerId="ADAL" clId="{B8043C8F-4F92-42A0-A56B-9E0BAC726378}" dt="2023-06-26T18:37:45.466" v="5286" actId="1076"/>
          <ac:spMkLst>
            <pc:docMk/>
            <pc:sldMk cId="0" sldId="328"/>
            <ac:spMk id="6" creationId="{3C595A77-3E17-E7BE-5C5D-9B489E0A72B2}"/>
          </ac:spMkLst>
        </pc:spChg>
        <pc:spChg chg="add mod">
          <ac:chgData name="Sorooshian, Armin - (armin)" userId="466c8fc2-f5d9-42d5-8a5b-fd62e2d4797c" providerId="ADAL" clId="{B8043C8F-4F92-42A0-A56B-9E0BAC726378}" dt="2023-06-26T19:14:54.173" v="5783"/>
          <ac:spMkLst>
            <pc:docMk/>
            <pc:sldMk cId="0" sldId="328"/>
            <ac:spMk id="7" creationId="{2B13084C-AC44-051C-33D2-C8B8C5B11794}"/>
          </ac:spMkLst>
        </pc:spChg>
        <pc:spChg chg="del">
          <ac:chgData name="Sorooshian, Armin - (armin)" userId="466c8fc2-f5d9-42d5-8a5b-fd62e2d4797c" providerId="ADAL" clId="{B8043C8F-4F92-42A0-A56B-9E0BAC726378}" dt="2023-06-26T18:36:56.570" v="5247" actId="478"/>
          <ac:spMkLst>
            <pc:docMk/>
            <pc:sldMk cId="0" sldId="328"/>
            <ac:spMk id="4098" creationId="{361E08E5-11B2-B25C-E6AE-A318ACA23D8F}"/>
          </ac:spMkLst>
        </pc:spChg>
        <pc:picChg chg="mod">
          <ac:chgData name="Sorooshian, Armin - (armin)" userId="466c8fc2-f5d9-42d5-8a5b-fd62e2d4797c" providerId="ADAL" clId="{B8043C8F-4F92-42A0-A56B-9E0BAC726378}" dt="2023-06-26T18:37:08.473" v="5260" actId="1035"/>
          <ac:picMkLst>
            <pc:docMk/>
            <pc:sldMk cId="0" sldId="328"/>
            <ac:picMk id="4" creationId="{7E4D0B69-2803-A90F-B673-72681D5D2910}"/>
          </ac:picMkLst>
        </pc:picChg>
        <pc:picChg chg="mod">
          <ac:chgData name="Sorooshian, Armin - (armin)" userId="466c8fc2-f5d9-42d5-8a5b-fd62e2d4797c" providerId="ADAL" clId="{B8043C8F-4F92-42A0-A56B-9E0BAC726378}" dt="2023-06-26T18:37:42.370" v="5285" actId="1035"/>
          <ac:picMkLst>
            <pc:docMk/>
            <pc:sldMk cId="0" sldId="328"/>
            <ac:picMk id="4099" creationId="{33ECC197-908D-D863-AFD5-F9145EE05401}"/>
          </ac:picMkLst>
        </pc:picChg>
      </pc:sldChg>
      <pc:sldChg chg="addSp modSp add mod ord">
        <pc:chgData name="Sorooshian, Armin - (armin)" userId="466c8fc2-f5d9-42d5-8a5b-fd62e2d4797c" providerId="ADAL" clId="{B8043C8F-4F92-42A0-A56B-9E0BAC726378}" dt="2023-07-13T19:57:10.580" v="8105"/>
        <pc:sldMkLst>
          <pc:docMk/>
          <pc:sldMk cId="3019058911" sldId="329"/>
        </pc:sldMkLst>
        <pc:spChg chg="add mod">
          <ac:chgData name="Sorooshian, Armin - (armin)" userId="466c8fc2-f5d9-42d5-8a5b-fd62e2d4797c" providerId="ADAL" clId="{B8043C8F-4F92-42A0-A56B-9E0BAC726378}" dt="2023-06-26T19:14:47.092" v="5779"/>
          <ac:spMkLst>
            <pc:docMk/>
            <pc:sldMk cId="3019058911" sldId="329"/>
            <ac:spMk id="2" creationId="{1CA946B4-6A21-ABD4-ABF6-450E13512C70}"/>
          </ac:spMkLst>
        </pc:spChg>
        <pc:spChg chg="add mod">
          <ac:chgData name="Sorooshian, Armin - (armin)" userId="466c8fc2-f5d9-42d5-8a5b-fd62e2d4797c" providerId="ADAL" clId="{B8043C8F-4F92-42A0-A56B-9E0BAC726378}" dt="2023-06-29T18:15:15.339" v="6481"/>
          <ac:spMkLst>
            <pc:docMk/>
            <pc:sldMk cId="3019058911" sldId="329"/>
            <ac:spMk id="4" creationId="{6F0A7114-ADCE-4B3B-9043-515DED3F8530}"/>
          </ac:spMkLst>
        </pc:spChg>
        <pc:spChg chg="mod">
          <ac:chgData name="Sorooshian, Armin - (armin)" userId="466c8fc2-f5d9-42d5-8a5b-fd62e2d4797c" providerId="ADAL" clId="{B8043C8F-4F92-42A0-A56B-9E0BAC726378}" dt="2023-06-26T18:43:26.105" v="5433" actId="1035"/>
          <ac:spMkLst>
            <pc:docMk/>
            <pc:sldMk cId="3019058911" sldId="329"/>
            <ac:spMk id="13" creationId="{4C186D7A-B0BC-6D79-E1FC-5C32BC7F537A}"/>
          </ac:spMkLst>
        </pc:spChg>
        <pc:spChg chg="mod">
          <ac:chgData name="Sorooshian, Armin - (armin)" userId="466c8fc2-f5d9-42d5-8a5b-fd62e2d4797c" providerId="ADAL" clId="{B8043C8F-4F92-42A0-A56B-9E0BAC726378}" dt="2023-06-26T18:43:26.105" v="5433" actId="1035"/>
          <ac:spMkLst>
            <pc:docMk/>
            <pc:sldMk cId="3019058911" sldId="329"/>
            <ac:spMk id="14" creationId="{00E51804-E9F5-9E68-CEAE-9AD40B33D94A}"/>
          </ac:spMkLst>
        </pc:spChg>
        <pc:grpChg chg="mod">
          <ac:chgData name="Sorooshian, Armin - (armin)" userId="466c8fc2-f5d9-42d5-8a5b-fd62e2d4797c" providerId="ADAL" clId="{B8043C8F-4F92-42A0-A56B-9E0BAC726378}" dt="2023-06-26T18:43:26.105" v="5433" actId="1035"/>
          <ac:grpSpMkLst>
            <pc:docMk/>
            <pc:sldMk cId="3019058911" sldId="329"/>
            <ac:grpSpMk id="11" creationId="{74D74FA6-0D37-A4D3-B26D-5AF827D2F0DF}"/>
          </ac:grpSpMkLst>
        </pc:grpChg>
        <pc:grpChg chg="mod">
          <ac:chgData name="Sorooshian, Armin - (armin)" userId="466c8fc2-f5d9-42d5-8a5b-fd62e2d4797c" providerId="ADAL" clId="{B8043C8F-4F92-42A0-A56B-9E0BAC726378}" dt="2023-06-26T18:43:26.105" v="5433" actId="1035"/>
          <ac:grpSpMkLst>
            <pc:docMk/>
            <pc:sldMk cId="3019058911" sldId="329"/>
            <ac:grpSpMk id="12" creationId="{F8C307EB-5D78-650B-AD79-3A10CDF87190}"/>
          </ac:grpSpMkLst>
        </pc:grpChg>
      </pc:sldChg>
      <pc:sldChg chg="addSp delSp modSp add mod ord modNotesTx">
        <pc:chgData name="Sorooshian, Armin - (armin)" userId="466c8fc2-f5d9-42d5-8a5b-fd62e2d4797c" providerId="ADAL" clId="{B8043C8F-4F92-42A0-A56B-9E0BAC726378}" dt="2023-07-13T23:45:28.208" v="8228"/>
        <pc:sldMkLst>
          <pc:docMk/>
          <pc:sldMk cId="2856358366" sldId="330"/>
        </pc:sldMkLst>
        <pc:spChg chg="del">
          <ac:chgData name="Sorooshian, Armin - (armin)" userId="466c8fc2-f5d9-42d5-8a5b-fd62e2d4797c" providerId="ADAL" clId="{B8043C8F-4F92-42A0-A56B-9E0BAC726378}" dt="2023-06-13T11:32:13.404" v="3970" actId="478"/>
          <ac:spMkLst>
            <pc:docMk/>
            <pc:sldMk cId="2856358366" sldId="330"/>
            <ac:spMk id="2" creationId="{2B482774-86F2-42BF-9418-54A8128AE003}"/>
          </ac:spMkLst>
        </pc:spChg>
        <pc:spChg chg="add mod">
          <ac:chgData name="Sorooshian, Armin - (armin)" userId="466c8fc2-f5d9-42d5-8a5b-fd62e2d4797c" providerId="ADAL" clId="{B8043C8F-4F92-42A0-A56B-9E0BAC726378}" dt="2023-06-26T19:14:27.057" v="5733"/>
          <ac:spMkLst>
            <pc:docMk/>
            <pc:sldMk cId="2856358366" sldId="330"/>
            <ac:spMk id="2" creationId="{EC34BC3C-138D-7BAA-84E3-92116B8BD5F3}"/>
          </ac:spMkLst>
        </pc:spChg>
        <pc:spChg chg="mod">
          <ac:chgData name="Sorooshian, Armin - (armin)" userId="466c8fc2-f5d9-42d5-8a5b-fd62e2d4797c" providerId="ADAL" clId="{B8043C8F-4F92-42A0-A56B-9E0BAC726378}" dt="2023-06-26T18:53:34.362" v="5574" actId="120"/>
          <ac:spMkLst>
            <pc:docMk/>
            <pc:sldMk cId="2856358366" sldId="330"/>
            <ac:spMk id="9" creationId="{98D4569B-1F30-BE4F-9B39-66D7FA034DF2}"/>
          </ac:spMkLst>
        </pc:spChg>
        <pc:spChg chg="del mod">
          <ac:chgData name="Sorooshian, Armin - (armin)" userId="466c8fc2-f5d9-42d5-8a5b-fd62e2d4797c" providerId="ADAL" clId="{B8043C8F-4F92-42A0-A56B-9E0BAC726378}" dt="2023-06-13T11:32:20.297" v="3973" actId="478"/>
          <ac:spMkLst>
            <pc:docMk/>
            <pc:sldMk cId="2856358366" sldId="330"/>
            <ac:spMk id="10" creationId="{8A345AB9-7BA3-4AB6-AC5F-C26140EDB67E}"/>
          </ac:spMkLst>
        </pc:spChg>
        <pc:spChg chg="add mod">
          <ac:chgData name="Sorooshian, Armin - (armin)" userId="466c8fc2-f5d9-42d5-8a5b-fd62e2d4797c" providerId="ADAL" clId="{B8043C8F-4F92-42A0-A56B-9E0BAC726378}" dt="2023-06-26T18:44:03.476" v="5435" actId="1035"/>
          <ac:spMkLst>
            <pc:docMk/>
            <pc:sldMk cId="2856358366" sldId="330"/>
            <ac:spMk id="11" creationId="{0221F9EF-BA90-7484-07D7-874078127C1C}"/>
          </ac:spMkLst>
        </pc:spChg>
        <pc:picChg chg="mod">
          <ac:chgData name="Sorooshian, Armin - (armin)" userId="466c8fc2-f5d9-42d5-8a5b-fd62e2d4797c" providerId="ADAL" clId="{B8043C8F-4F92-42A0-A56B-9E0BAC726378}" dt="2023-06-26T18:44:08.470" v="5443" actId="1035"/>
          <ac:picMkLst>
            <pc:docMk/>
            <pc:sldMk cId="2856358366" sldId="330"/>
            <ac:picMk id="3" creationId="{CDA0FA78-EC17-1C7E-7FEB-AA456496A6AA}"/>
          </ac:picMkLst>
        </pc:picChg>
        <pc:picChg chg="mod">
          <ac:chgData name="Sorooshian, Armin - (armin)" userId="466c8fc2-f5d9-42d5-8a5b-fd62e2d4797c" providerId="ADAL" clId="{B8043C8F-4F92-42A0-A56B-9E0BAC726378}" dt="2023-06-26T18:44:03.476" v="5435" actId="1035"/>
          <ac:picMkLst>
            <pc:docMk/>
            <pc:sldMk cId="2856358366" sldId="330"/>
            <ac:picMk id="5" creationId="{DB9AC629-C4EE-9949-AFB7-4FDAA863E057}"/>
          </ac:picMkLst>
        </pc:picChg>
        <pc:picChg chg="mod">
          <ac:chgData name="Sorooshian, Armin - (armin)" userId="466c8fc2-f5d9-42d5-8a5b-fd62e2d4797c" providerId="ADAL" clId="{B8043C8F-4F92-42A0-A56B-9E0BAC726378}" dt="2023-06-26T18:44:03.476" v="5435" actId="1035"/>
          <ac:picMkLst>
            <pc:docMk/>
            <pc:sldMk cId="2856358366" sldId="330"/>
            <ac:picMk id="6" creationId="{0D4BAEDC-8ED4-FD45-B60B-2D0567C59DF4}"/>
          </ac:picMkLst>
        </pc:picChg>
        <pc:picChg chg="del mod">
          <ac:chgData name="Sorooshian, Armin - (armin)" userId="466c8fc2-f5d9-42d5-8a5b-fd62e2d4797c" providerId="ADAL" clId="{B8043C8F-4F92-42A0-A56B-9E0BAC726378}" dt="2023-06-13T11:34:31.651" v="3978" actId="478"/>
          <ac:picMkLst>
            <pc:docMk/>
            <pc:sldMk cId="2856358366" sldId="330"/>
            <ac:picMk id="7" creationId="{68281185-0EE3-2F41-8E80-CC68AECC2AB1}"/>
          </ac:picMkLst>
        </pc:picChg>
        <pc:picChg chg="mod">
          <ac:chgData name="Sorooshian, Armin - (armin)" userId="466c8fc2-f5d9-42d5-8a5b-fd62e2d4797c" providerId="ADAL" clId="{B8043C8F-4F92-42A0-A56B-9E0BAC726378}" dt="2023-06-13T11:38:21.075" v="4062" actId="14100"/>
          <ac:picMkLst>
            <pc:docMk/>
            <pc:sldMk cId="2856358366" sldId="330"/>
            <ac:picMk id="8" creationId="{6FAC403A-5708-744C-8B4C-4E83E45A9DE0}"/>
          </ac:picMkLst>
        </pc:picChg>
        <pc:picChg chg="del">
          <ac:chgData name="Sorooshian, Armin - (armin)" userId="466c8fc2-f5d9-42d5-8a5b-fd62e2d4797c" providerId="ADAL" clId="{B8043C8F-4F92-42A0-A56B-9E0BAC726378}" dt="2023-06-13T11:34:31.651" v="3978" actId="478"/>
          <ac:picMkLst>
            <pc:docMk/>
            <pc:sldMk cId="2856358366" sldId="330"/>
            <ac:picMk id="12" creationId="{D407CE3C-F995-BA41-9AFB-B60F4D84D951}"/>
          </ac:picMkLst>
        </pc:picChg>
        <pc:picChg chg="del">
          <ac:chgData name="Sorooshian, Armin - (armin)" userId="466c8fc2-f5d9-42d5-8a5b-fd62e2d4797c" providerId="ADAL" clId="{B8043C8F-4F92-42A0-A56B-9E0BAC726378}" dt="2023-06-13T11:32:09.860" v="3969" actId="478"/>
          <ac:picMkLst>
            <pc:docMk/>
            <pc:sldMk cId="2856358366" sldId="330"/>
            <ac:picMk id="13" creationId="{72D2FF0C-0D54-4081-AD10-72E1ED85C320}"/>
          </ac:picMkLst>
        </pc:picChg>
      </pc:sldChg>
      <pc:sldChg chg="addSp delSp modSp add del mod">
        <pc:chgData name="Sorooshian, Armin - (armin)" userId="466c8fc2-f5d9-42d5-8a5b-fd62e2d4797c" providerId="ADAL" clId="{B8043C8F-4F92-42A0-A56B-9E0BAC726378}" dt="2023-07-10T03:48:17.398" v="6925" actId="47"/>
        <pc:sldMkLst>
          <pc:docMk/>
          <pc:sldMk cId="351282421" sldId="365"/>
        </pc:sldMkLst>
        <pc:spChg chg="del">
          <ac:chgData name="Sorooshian, Armin - (armin)" userId="466c8fc2-f5d9-42d5-8a5b-fd62e2d4797c" providerId="ADAL" clId="{B8043C8F-4F92-42A0-A56B-9E0BAC726378}" dt="2023-07-10T03:47:21.041" v="6916" actId="478"/>
          <ac:spMkLst>
            <pc:docMk/>
            <pc:sldMk cId="351282421" sldId="365"/>
            <ac:spMk id="2" creationId="{A5429B69-934A-D9F7-5372-53BA1A7762CF}"/>
          </ac:spMkLst>
        </pc:spChg>
        <pc:spChg chg="del">
          <ac:chgData name="Sorooshian, Armin - (armin)" userId="466c8fc2-f5d9-42d5-8a5b-fd62e2d4797c" providerId="ADAL" clId="{B8043C8F-4F92-42A0-A56B-9E0BAC726378}" dt="2023-07-10T03:47:21.041" v="6916" actId="478"/>
          <ac:spMkLst>
            <pc:docMk/>
            <pc:sldMk cId="351282421" sldId="365"/>
            <ac:spMk id="3" creationId="{D8B14825-DA2F-7935-3EC7-1C205A9C9114}"/>
          </ac:spMkLst>
        </pc:spChg>
        <pc:spChg chg="del">
          <ac:chgData name="Sorooshian, Armin - (armin)" userId="466c8fc2-f5d9-42d5-8a5b-fd62e2d4797c" providerId="ADAL" clId="{B8043C8F-4F92-42A0-A56B-9E0BAC726378}" dt="2023-07-10T03:47:21.041" v="6916" actId="478"/>
          <ac:spMkLst>
            <pc:docMk/>
            <pc:sldMk cId="351282421" sldId="365"/>
            <ac:spMk id="4" creationId="{38F959B6-1843-F1E7-2B84-7B8AFA47979E}"/>
          </ac:spMkLst>
        </pc:spChg>
        <pc:spChg chg="add del mod">
          <ac:chgData name="Sorooshian, Armin - (armin)" userId="466c8fc2-f5d9-42d5-8a5b-fd62e2d4797c" providerId="ADAL" clId="{B8043C8F-4F92-42A0-A56B-9E0BAC726378}" dt="2023-07-10T03:47:27.900" v="6917" actId="478"/>
          <ac:spMkLst>
            <pc:docMk/>
            <pc:sldMk cId="351282421" sldId="365"/>
            <ac:spMk id="7" creationId="{FED08D0A-8B71-3D90-2FD3-E2EFE687AEA7}"/>
          </ac:spMkLst>
        </pc:spChg>
        <pc:spChg chg="del">
          <ac:chgData name="Sorooshian, Armin - (armin)" userId="466c8fc2-f5d9-42d5-8a5b-fd62e2d4797c" providerId="ADAL" clId="{B8043C8F-4F92-42A0-A56B-9E0BAC726378}" dt="2023-07-10T03:47:21.041" v="6916" actId="478"/>
          <ac:spMkLst>
            <pc:docMk/>
            <pc:sldMk cId="351282421" sldId="365"/>
            <ac:spMk id="9" creationId="{F1F8EF6C-5E09-6C52-F8D1-7D12BD4B335E}"/>
          </ac:spMkLst>
        </pc:spChg>
        <pc:spChg chg="del">
          <ac:chgData name="Sorooshian, Armin - (armin)" userId="466c8fc2-f5d9-42d5-8a5b-fd62e2d4797c" providerId="ADAL" clId="{B8043C8F-4F92-42A0-A56B-9E0BAC726378}" dt="2023-07-10T03:47:21.041" v="6916" actId="478"/>
          <ac:spMkLst>
            <pc:docMk/>
            <pc:sldMk cId="351282421" sldId="365"/>
            <ac:spMk id="10" creationId="{06587825-39EE-DC04-4EA3-6FCB11841778}"/>
          </ac:spMkLst>
        </pc:spChg>
        <pc:spChg chg="add del mod">
          <ac:chgData name="Sorooshian, Armin - (armin)" userId="466c8fc2-f5d9-42d5-8a5b-fd62e2d4797c" providerId="ADAL" clId="{B8043C8F-4F92-42A0-A56B-9E0BAC726378}" dt="2023-07-10T03:47:28.965" v="6918" actId="478"/>
          <ac:spMkLst>
            <pc:docMk/>
            <pc:sldMk cId="351282421" sldId="365"/>
            <ac:spMk id="12" creationId="{280D82D7-8D66-3919-B78E-4BC95FD4CDAB}"/>
          </ac:spMkLst>
        </pc:spChg>
        <pc:spChg chg="add del mod">
          <ac:chgData name="Sorooshian, Armin - (armin)" userId="466c8fc2-f5d9-42d5-8a5b-fd62e2d4797c" providerId="ADAL" clId="{B8043C8F-4F92-42A0-A56B-9E0BAC726378}" dt="2023-07-10T03:48:08.896" v="6922"/>
          <ac:spMkLst>
            <pc:docMk/>
            <pc:sldMk cId="351282421" sldId="365"/>
            <ac:spMk id="13" creationId="{983EA7EB-5C70-3C16-9543-094059233C2B}"/>
          </ac:spMkLst>
        </pc:spChg>
        <pc:spChg chg="add del mod">
          <ac:chgData name="Sorooshian, Armin - (armin)" userId="466c8fc2-f5d9-42d5-8a5b-fd62e2d4797c" providerId="ADAL" clId="{B8043C8F-4F92-42A0-A56B-9E0BAC726378}" dt="2023-07-10T03:48:08.896" v="6922"/>
          <ac:spMkLst>
            <pc:docMk/>
            <pc:sldMk cId="351282421" sldId="365"/>
            <ac:spMk id="14" creationId="{C41FCA00-A13E-D878-BBCA-94158366577D}"/>
          </ac:spMkLst>
        </pc:spChg>
        <pc:spChg chg="add del mod">
          <ac:chgData name="Sorooshian, Armin - (armin)" userId="466c8fc2-f5d9-42d5-8a5b-fd62e2d4797c" providerId="ADAL" clId="{B8043C8F-4F92-42A0-A56B-9E0BAC726378}" dt="2023-07-10T03:48:08.896" v="6922"/>
          <ac:spMkLst>
            <pc:docMk/>
            <pc:sldMk cId="351282421" sldId="365"/>
            <ac:spMk id="15" creationId="{1C2B0C5B-8398-230D-17FC-5FC7BF87FE94}"/>
          </ac:spMkLst>
        </pc:spChg>
        <pc:spChg chg="add del mod">
          <ac:chgData name="Sorooshian, Armin - (armin)" userId="466c8fc2-f5d9-42d5-8a5b-fd62e2d4797c" providerId="ADAL" clId="{B8043C8F-4F92-42A0-A56B-9E0BAC726378}" dt="2023-07-10T03:48:08.896" v="6922"/>
          <ac:spMkLst>
            <pc:docMk/>
            <pc:sldMk cId="351282421" sldId="365"/>
            <ac:spMk id="18" creationId="{C62DBB28-2751-F394-2307-D87772C40C86}"/>
          </ac:spMkLst>
        </pc:spChg>
        <pc:spChg chg="add del mod">
          <ac:chgData name="Sorooshian, Armin - (armin)" userId="466c8fc2-f5d9-42d5-8a5b-fd62e2d4797c" providerId="ADAL" clId="{B8043C8F-4F92-42A0-A56B-9E0BAC726378}" dt="2023-07-10T03:48:08.896" v="6922"/>
          <ac:spMkLst>
            <pc:docMk/>
            <pc:sldMk cId="351282421" sldId="365"/>
            <ac:spMk id="19" creationId="{48EE3175-46E6-E1D1-83A5-7EA13FB280D9}"/>
          </ac:spMkLst>
        </pc:spChg>
        <pc:picChg chg="del">
          <ac:chgData name="Sorooshian, Armin - (armin)" userId="466c8fc2-f5d9-42d5-8a5b-fd62e2d4797c" providerId="ADAL" clId="{B8043C8F-4F92-42A0-A56B-9E0BAC726378}" dt="2023-07-10T03:47:21.041" v="6916" actId="478"/>
          <ac:picMkLst>
            <pc:docMk/>
            <pc:sldMk cId="351282421" sldId="365"/>
            <ac:picMk id="6" creationId="{8E38E7A2-BBFE-EDC0-34D8-91CD5584A5B7}"/>
          </ac:picMkLst>
        </pc:picChg>
        <pc:picChg chg="del">
          <ac:chgData name="Sorooshian, Armin - (armin)" userId="466c8fc2-f5d9-42d5-8a5b-fd62e2d4797c" providerId="ADAL" clId="{B8043C8F-4F92-42A0-A56B-9E0BAC726378}" dt="2023-07-10T03:47:21.041" v="6916" actId="478"/>
          <ac:picMkLst>
            <pc:docMk/>
            <pc:sldMk cId="351282421" sldId="365"/>
            <ac:picMk id="8" creationId="{C00EBA2E-E5EB-7588-E592-676ECBC86FEF}"/>
          </ac:picMkLst>
        </pc:picChg>
        <pc:picChg chg="add del mod">
          <ac:chgData name="Sorooshian, Armin - (armin)" userId="466c8fc2-f5d9-42d5-8a5b-fd62e2d4797c" providerId="ADAL" clId="{B8043C8F-4F92-42A0-A56B-9E0BAC726378}" dt="2023-07-10T03:48:08.896" v="6922"/>
          <ac:picMkLst>
            <pc:docMk/>
            <pc:sldMk cId="351282421" sldId="365"/>
            <ac:picMk id="16" creationId="{2D34C515-95B6-D45E-8064-E9CD3F61E6CE}"/>
          </ac:picMkLst>
        </pc:picChg>
        <pc:picChg chg="add del mod">
          <ac:chgData name="Sorooshian, Armin - (armin)" userId="466c8fc2-f5d9-42d5-8a5b-fd62e2d4797c" providerId="ADAL" clId="{B8043C8F-4F92-42A0-A56B-9E0BAC726378}" dt="2023-07-10T03:48:08.896" v="6922"/>
          <ac:picMkLst>
            <pc:docMk/>
            <pc:sldMk cId="351282421" sldId="365"/>
            <ac:picMk id="17" creationId="{EFA77006-AC64-BC92-8BF0-040F96DDAB34}"/>
          </ac:picMkLst>
        </pc:picChg>
      </pc:sldChg>
      <pc:sldChg chg="delSp modSp add mod">
        <pc:chgData name="Sorooshian, Armin - (armin)" userId="466c8fc2-f5d9-42d5-8a5b-fd62e2d4797c" providerId="ADAL" clId="{B8043C8F-4F92-42A0-A56B-9E0BAC726378}" dt="2023-07-13T16:25:23.230" v="7881" actId="1076"/>
        <pc:sldMkLst>
          <pc:docMk/>
          <pc:sldMk cId="1520953000" sldId="367"/>
        </pc:sldMkLst>
        <pc:spChg chg="mod">
          <ac:chgData name="Sorooshian, Armin - (armin)" userId="466c8fc2-f5d9-42d5-8a5b-fd62e2d4797c" providerId="ADAL" clId="{B8043C8F-4F92-42A0-A56B-9E0BAC726378}" dt="2023-07-13T16:25:23.230" v="7881" actId="1076"/>
          <ac:spMkLst>
            <pc:docMk/>
            <pc:sldMk cId="1520953000" sldId="367"/>
            <ac:spMk id="5" creationId="{8C853BAF-6543-BE23-FDD0-AD1241316894}"/>
          </ac:spMkLst>
        </pc:spChg>
        <pc:picChg chg="del">
          <ac:chgData name="Sorooshian, Armin - (armin)" userId="466c8fc2-f5d9-42d5-8a5b-fd62e2d4797c" providerId="ADAL" clId="{B8043C8F-4F92-42A0-A56B-9E0BAC726378}" dt="2023-07-12T20:25:14.916" v="7744" actId="478"/>
          <ac:picMkLst>
            <pc:docMk/>
            <pc:sldMk cId="1520953000" sldId="367"/>
            <ac:picMk id="8" creationId="{B1E890D6-B1EA-0D22-3F7D-FC57EDA28D42}"/>
          </ac:picMkLst>
        </pc:picChg>
      </pc:sldChg>
      <pc:sldChg chg="addSp delSp modSp add del mod">
        <pc:chgData name="Sorooshian, Armin - (armin)" userId="466c8fc2-f5d9-42d5-8a5b-fd62e2d4797c" providerId="ADAL" clId="{B8043C8F-4F92-42A0-A56B-9E0BAC726378}" dt="2023-07-12T16:24:49.549" v="7274" actId="207"/>
        <pc:sldMkLst>
          <pc:docMk/>
          <pc:sldMk cId="3396175735" sldId="374"/>
        </pc:sldMkLst>
        <pc:spChg chg="del">
          <ac:chgData name="Sorooshian, Armin - (armin)" userId="466c8fc2-f5d9-42d5-8a5b-fd62e2d4797c" providerId="ADAL" clId="{B8043C8F-4F92-42A0-A56B-9E0BAC726378}" dt="2023-06-10T11:04:38.535" v="715" actId="478"/>
          <ac:spMkLst>
            <pc:docMk/>
            <pc:sldMk cId="3396175735" sldId="374"/>
            <ac:spMk id="2" creationId="{1B4C0A49-4D83-E2CA-5C54-348D2EEBC36E}"/>
          </ac:spMkLst>
        </pc:spChg>
        <pc:spChg chg="add mod">
          <ac:chgData name="Sorooshian, Armin - (armin)" userId="466c8fc2-f5d9-42d5-8a5b-fd62e2d4797c" providerId="ADAL" clId="{B8043C8F-4F92-42A0-A56B-9E0BAC726378}" dt="2023-07-12T16:24:49.549" v="7274" actId="207"/>
          <ac:spMkLst>
            <pc:docMk/>
            <pc:sldMk cId="3396175735" sldId="374"/>
            <ac:spMk id="2" creationId="{2446B9D1-E6C9-B618-256A-597A72FDC558}"/>
          </ac:spMkLst>
        </pc:spChg>
        <pc:spChg chg="add mod">
          <ac:chgData name="Sorooshian, Armin - (armin)" userId="466c8fc2-f5d9-42d5-8a5b-fd62e2d4797c" providerId="ADAL" clId="{B8043C8F-4F92-42A0-A56B-9E0BAC726378}" dt="2023-06-10T11:04:38.776" v="716"/>
          <ac:spMkLst>
            <pc:docMk/>
            <pc:sldMk cId="3396175735" sldId="374"/>
            <ac:spMk id="6" creationId="{F0F34FDF-9824-0C1A-2552-2B6A41003914}"/>
          </ac:spMkLst>
        </pc:spChg>
        <pc:spChg chg="add mod">
          <ac:chgData name="Sorooshian, Armin - (armin)" userId="466c8fc2-f5d9-42d5-8a5b-fd62e2d4797c" providerId="ADAL" clId="{B8043C8F-4F92-42A0-A56B-9E0BAC726378}" dt="2023-07-12T16:24:49.549" v="7274" actId="207"/>
          <ac:spMkLst>
            <pc:docMk/>
            <pc:sldMk cId="3396175735" sldId="374"/>
            <ac:spMk id="7" creationId="{89A7AB94-A25B-A14E-2C22-2614953CC094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44" creationId="{A8D1BF84-2546-3CD5-7BDC-3B42775375F2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45" creationId="{06C0119A-B12A-EE56-8ABC-938F208981EA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47" creationId="{5B2D4117-A437-8221-EC46-1FC13B8F4EC1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52" creationId="{6ADC90E2-8722-2459-2242-394513D38774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53" creationId="{73BEB013-5DEC-9C74-5E8F-0128A9C9883A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59" creationId="{0B6737FA-B6F0-FB0B-A7EA-F24CE759A219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60" creationId="{B021E0A6-6400-8BB3-5B10-1F74E835B5CE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61" creationId="{4EEC9537-B2EC-EAB9-30F9-A271386B551E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64" creationId="{229B36B0-A46B-CCF5-806E-CCE535276C05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68" creationId="{23A325B0-95B6-9513-8A65-F37592B085A1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69" creationId="{A3B37A54-2BDD-AC22-794D-3B2A676D23D2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70" creationId="{DCA7DFE5-5897-4976-24D6-58353218C6D8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71" creationId="{C411FFA1-F94C-790C-A3E0-76AEFDD246CB}"/>
          </ac:spMkLst>
        </pc:spChg>
        <pc:spChg chg="mod">
          <ac:chgData name="Sorooshian, Armin - (armin)" userId="466c8fc2-f5d9-42d5-8a5b-fd62e2d4797c" providerId="ADAL" clId="{B8043C8F-4F92-42A0-A56B-9E0BAC726378}" dt="2023-06-10T11:52:52.544" v="739" actId="1035"/>
          <ac:spMkLst>
            <pc:docMk/>
            <pc:sldMk cId="3396175735" sldId="374"/>
            <ac:spMk id="72" creationId="{D697DAB1-6BBB-FC57-7ECB-C9E29D37D8CB}"/>
          </ac:spMkLst>
        </pc:spChg>
        <pc:grpChg chg="mod">
          <ac:chgData name="Sorooshian, Armin - (armin)" userId="466c8fc2-f5d9-42d5-8a5b-fd62e2d4797c" providerId="ADAL" clId="{B8043C8F-4F92-42A0-A56B-9E0BAC726378}" dt="2023-06-10T11:52:52.544" v="739" actId="1035"/>
          <ac:grpSpMkLst>
            <pc:docMk/>
            <pc:sldMk cId="3396175735" sldId="374"/>
            <ac:grpSpMk id="43" creationId="{3BEFF764-652A-DD99-A23C-F9D8540F50BA}"/>
          </ac:grpSpMkLst>
        </pc:grpChg>
        <pc:grpChg chg="mod">
          <ac:chgData name="Sorooshian, Armin - (armin)" userId="466c8fc2-f5d9-42d5-8a5b-fd62e2d4797c" providerId="ADAL" clId="{B8043C8F-4F92-42A0-A56B-9E0BAC726378}" dt="2023-06-10T11:52:52.544" v="739" actId="1035"/>
          <ac:grpSpMkLst>
            <pc:docMk/>
            <pc:sldMk cId="3396175735" sldId="374"/>
            <ac:grpSpMk id="67" creationId="{89439CDA-5051-9A9D-A76B-67385D70A61E}"/>
          </ac:grpSpMkLst>
        </pc:grpChg>
        <pc:picChg chg="mod">
          <ac:chgData name="Sorooshian, Armin - (armin)" userId="466c8fc2-f5d9-42d5-8a5b-fd62e2d4797c" providerId="ADAL" clId="{B8043C8F-4F92-42A0-A56B-9E0BAC726378}" dt="2023-06-10T11:52:52.544" v="739" actId="1035"/>
          <ac:picMkLst>
            <pc:docMk/>
            <pc:sldMk cId="3396175735" sldId="374"/>
            <ac:picMk id="46" creationId="{B89FF79E-9972-1C4A-442F-B8C3A361FD2C}"/>
          </ac:picMkLst>
        </pc:picChg>
        <pc:picChg chg="mod">
          <ac:chgData name="Sorooshian, Armin - (armin)" userId="466c8fc2-f5d9-42d5-8a5b-fd62e2d4797c" providerId="ADAL" clId="{B8043C8F-4F92-42A0-A56B-9E0BAC726378}" dt="2023-06-10T11:52:52.544" v="739" actId="1035"/>
          <ac:picMkLst>
            <pc:docMk/>
            <pc:sldMk cId="3396175735" sldId="374"/>
            <ac:picMk id="48" creationId="{DDF30F70-1D64-12C2-D29D-7652456411FB}"/>
          </ac:picMkLst>
        </pc:picChg>
        <pc:picChg chg="mod">
          <ac:chgData name="Sorooshian, Armin - (armin)" userId="466c8fc2-f5d9-42d5-8a5b-fd62e2d4797c" providerId="ADAL" clId="{B8043C8F-4F92-42A0-A56B-9E0BAC726378}" dt="2023-06-10T11:52:52.544" v="739" actId="1035"/>
          <ac:picMkLst>
            <pc:docMk/>
            <pc:sldMk cId="3396175735" sldId="374"/>
            <ac:picMk id="65" creationId="{0CA81E4D-8C50-D2F0-0D24-D3E95CFD8D74}"/>
          </ac:picMkLst>
        </pc:picChg>
        <pc:picChg chg="mod">
          <ac:chgData name="Sorooshian, Armin - (armin)" userId="466c8fc2-f5d9-42d5-8a5b-fd62e2d4797c" providerId="ADAL" clId="{B8043C8F-4F92-42A0-A56B-9E0BAC726378}" dt="2023-06-10T11:52:52.544" v="739" actId="1035"/>
          <ac:picMkLst>
            <pc:docMk/>
            <pc:sldMk cId="3396175735" sldId="374"/>
            <ac:picMk id="66" creationId="{752155EB-AB13-45D2-0E4D-7A72A375EE93}"/>
          </ac:picMkLst>
        </pc:pic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49" creationId="{44FCC51A-1AD4-CD46-C09D-4724A470E78A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0" creationId="{C66920FB-C072-B8D1-C0A5-17401BEE3974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1" creationId="{B17E57F2-1283-22F3-62A8-F78079A33D67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4" creationId="{6ABE8460-5151-6EC9-3E06-185340D24155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5" creationId="{60D87C72-24F5-68AF-EE9C-B1F75547E8C3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6" creationId="{68FEF600-1490-C9C5-2C63-3F9F1EA8E21C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7" creationId="{B2D38DF8-AC0C-2CD6-BB52-5FD3DA93A540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58" creationId="{BD16FAAF-75B2-1D59-DC77-FB58357A523F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62" creationId="{2849A999-140A-795D-16FC-AB0A50F29FB6}"/>
          </ac:cxnSpMkLst>
        </pc:cxnChg>
        <pc:cxnChg chg="mod">
          <ac:chgData name="Sorooshian, Armin - (armin)" userId="466c8fc2-f5d9-42d5-8a5b-fd62e2d4797c" providerId="ADAL" clId="{B8043C8F-4F92-42A0-A56B-9E0BAC726378}" dt="2023-06-10T11:52:52.544" v="739" actId="1035"/>
          <ac:cxnSpMkLst>
            <pc:docMk/>
            <pc:sldMk cId="3396175735" sldId="374"/>
            <ac:cxnSpMk id="63" creationId="{181C010F-F1D1-9AF8-EF0E-817749D688C1}"/>
          </ac:cxnSpMkLst>
        </pc:cxnChg>
      </pc:sldChg>
      <pc:sldChg chg="addSp delSp modSp add del mod">
        <pc:chgData name="Sorooshian, Armin - (armin)" userId="466c8fc2-f5d9-42d5-8a5b-fd62e2d4797c" providerId="ADAL" clId="{B8043C8F-4F92-42A0-A56B-9E0BAC726378}" dt="2023-06-10T11:54:03.396" v="743"/>
        <pc:sldMkLst>
          <pc:docMk/>
          <pc:sldMk cId="3706147492" sldId="375"/>
        </pc:sldMkLst>
        <pc:spChg chg="del">
          <ac:chgData name="Sorooshian, Armin - (armin)" userId="466c8fc2-f5d9-42d5-8a5b-fd62e2d4797c" providerId="ADAL" clId="{B8043C8F-4F92-42A0-A56B-9E0BAC726378}" dt="2023-06-10T11:04:43.910" v="717" actId="478"/>
          <ac:spMkLst>
            <pc:docMk/>
            <pc:sldMk cId="3706147492" sldId="375"/>
            <ac:spMk id="2" creationId="{17A5FFE7-24D7-B0D5-286B-588353D6131B}"/>
          </ac:spMkLst>
        </pc:spChg>
        <pc:spChg chg="del">
          <ac:chgData name="Sorooshian, Armin - (armin)" userId="466c8fc2-f5d9-42d5-8a5b-fd62e2d4797c" providerId="ADAL" clId="{B8043C8F-4F92-42A0-A56B-9E0BAC726378}" dt="2023-06-10T11:04:43.910" v="717" actId="478"/>
          <ac:spMkLst>
            <pc:docMk/>
            <pc:sldMk cId="3706147492" sldId="375"/>
            <ac:spMk id="48" creationId="{751E76AA-D6EF-9F39-2265-82548834C456}"/>
          </ac:spMkLst>
        </pc:spChg>
        <pc:spChg chg="add mod">
          <ac:chgData name="Sorooshian, Armin - (armin)" userId="466c8fc2-f5d9-42d5-8a5b-fd62e2d4797c" providerId="ADAL" clId="{B8043C8F-4F92-42A0-A56B-9E0BAC726378}" dt="2023-06-10T11:04:44.558" v="718"/>
          <ac:spMkLst>
            <pc:docMk/>
            <pc:sldMk cId="3706147492" sldId="375"/>
            <ac:spMk id="49" creationId="{EC737D00-4679-EF47-0B9B-D6AA70CE305A}"/>
          </ac:spMkLst>
        </pc:spChg>
      </pc:sldChg>
      <pc:sldChg chg="addSp delSp modSp add del mod">
        <pc:chgData name="Sorooshian, Armin - (armin)" userId="466c8fc2-f5d9-42d5-8a5b-fd62e2d4797c" providerId="ADAL" clId="{B8043C8F-4F92-42A0-A56B-9E0BAC726378}" dt="2023-06-10T11:54:03.396" v="743"/>
        <pc:sldMkLst>
          <pc:docMk/>
          <pc:sldMk cId="492635108" sldId="376"/>
        </pc:sldMkLst>
        <pc:spChg chg="del">
          <ac:chgData name="Sorooshian, Armin - (armin)" userId="466c8fc2-f5d9-42d5-8a5b-fd62e2d4797c" providerId="ADAL" clId="{B8043C8F-4F92-42A0-A56B-9E0BAC726378}" dt="2023-06-10T11:04:49.127" v="719" actId="478"/>
          <ac:spMkLst>
            <pc:docMk/>
            <pc:sldMk cId="492635108" sldId="376"/>
            <ac:spMk id="2" creationId="{5F32D8E3-B7EB-F942-F3EE-66684E0ECACD}"/>
          </ac:spMkLst>
        </pc:spChg>
        <pc:spChg chg="add mod">
          <ac:chgData name="Sorooshian, Armin - (armin)" userId="466c8fc2-f5d9-42d5-8a5b-fd62e2d4797c" providerId="ADAL" clId="{B8043C8F-4F92-42A0-A56B-9E0BAC726378}" dt="2023-06-10T11:04:52.442" v="720"/>
          <ac:spMkLst>
            <pc:docMk/>
            <pc:sldMk cId="492635108" sldId="376"/>
            <ac:spMk id="37" creationId="{F7A76703-2011-3FF2-83FF-0553DEE01089}"/>
          </ac:spMkLst>
        </pc:spChg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1900893455" sldId="418"/>
        </pc:sldMkLst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2924447017" sldId="419"/>
        </pc:sldMkLst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1808749471" sldId="420"/>
        </pc:sldMkLst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2459983878" sldId="421"/>
        </pc:sldMkLst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426722367" sldId="422"/>
        </pc:sldMkLst>
      </pc:sldChg>
      <pc:sldChg chg="addSp delSp modSp del mod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3970955885" sldId="432"/>
        </pc:sldMkLst>
        <pc:spChg chg="del">
          <ac:chgData name="Sorooshian, Armin - (armin)" userId="466c8fc2-f5d9-42d5-8a5b-fd62e2d4797c" providerId="ADAL" clId="{B8043C8F-4F92-42A0-A56B-9E0BAC726378}" dt="2023-06-10T11:03:45.762" v="701" actId="478"/>
          <ac:spMkLst>
            <pc:docMk/>
            <pc:sldMk cId="3970955885" sldId="432"/>
            <ac:spMk id="2" creationId="{85A8FB50-6BA8-FA15-3B6D-CB84CC56636A}"/>
          </ac:spMkLst>
        </pc:spChg>
        <pc:spChg chg="add mod">
          <ac:chgData name="Sorooshian, Armin - (armin)" userId="466c8fc2-f5d9-42d5-8a5b-fd62e2d4797c" providerId="ADAL" clId="{B8043C8F-4F92-42A0-A56B-9E0BAC726378}" dt="2023-06-10T11:03:46.070" v="702"/>
          <ac:spMkLst>
            <pc:docMk/>
            <pc:sldMk cId="3970955885" sldId="432"/>
            <ac:spMk id="3" creationId="{1B3CBFC3-0686-D1C3-9991-FB8FC2C154C9}"/>
          </ac:spMkLst>
        </pc:spChg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786221415" sldId="435"/>
        </pc:sldMkLst>
      </pc:sldChg>
      <pc:sldChg chg="addSp delSp modSp mod">
        <pc:chgData name="Sorooshian, Armin - (armin)" userId="466c8fc2-f5d9-42d5-8a5b-fd62e2d4797c" providerId="ADAL" clId="{B8043C8F-4F92-42A0-A56B-9E0BAC726378}" dt="2023-07-04T19:12:16.006" v="6684" actId="1035"/>
        <pc:sldMkLst>
          <pc:docMk/>
          <pc:sldMk cId="4076017834" sldId="462"/>
        </pc:sldMkLst>
        <pc:spChg chg="add mod">
          <ac:chgData name="Sorooshian, Armin - (armin)" userId="466c8fc2-f5d9-42d5-8a5b-fd62e2d4797c" providerId="ADAL" clId="{B8043C8F-4F92-42A0-A56B-9E0BAC726378}" dt="2023-06-26T18:40:43.357" v="5345" actId="14100"/>
          <ac:spMkLst>
            <pc:docMk/>
            <pc:sldMk cId="4076017834" sldId="462"/>
            <ac:spMk id="3" creationId="{1BEFE557-AEC1-0FB8-C2E8-A39B207D2419}"/>
          </ac:spMkLst>
        </pc:spChg>
        <pc:spChg chg="mod">
          <ac:chgData name="Sorooshian, Armin - (armin)" userId="466c8fc2-f5d9-42d5-8a5b-fd62e2d4797c" providerId="ADAL" clId="{B8043C8F-4F92-42A0-A56B-9E0BAC726378}" dt="2023-07-04T19:12:16.006" v="6684" actId="1035"/>
          <ac:spMkLst>
            <pc:docMk/>
            <pc:sldMk cId="4076017834" sldId="462"/>
            <ac:spMk id="9" creationId="{8C9637DA-18E9-D045-A2D7-91D9D948314F}"/>
          </ac:spMkLst>
        </pc:spChg>
        <pc:spChg chg="mod">
          <ac:chgData name="Sorooshian, Armin - (armin)" userId="466c8fc2-f5d9-42d5-8a5b-fd62e2d4797c" providerId="ADAL" clId="{B8043C8F-4F92-42A0-A56B-9E0BAC726378}" dt="2023-07-02T14:31:14.068" v="6526" actId="1036"/>
          <ac:spMkLst>
            <pc:docMk/>
            <pc:sldMk cId="4076017834" sldId="462"/>
            <ac:spMk id="11" creationId="{8311552D-D1BC-124A-A8CB-491998F5F34B}"/>
          </ac:spMkLst>
        </pc:spChg>
        <pc:picChg chg="add mod ord modCrop">
          <ac:chgData name="Sorooshian, Armin - (armin)" userId="466c8fc2-f5d9-42d5-8a5b-fd62e2d4797c" providerId="ADAL" clId="{B8043C8F-4F92-42A0-A56B-9E0BAC726378}" dt="2023-06-22T20:32:10.998" v="4705" actId="1035"/>
          <ac:picMkLst>
            <pc:docMk/>
            <pc:sldMk cId="4076017834" sldId="462"/>
            <ac:picMk id="4" creationId="{8326A59D-8DB7-FFF9-3D50-B3E4C1979E54}"/>
          </ac:picMkLst>
        </pc:picChg>
        <pc:picChg chg="mod">
          <ac:chgData name="Sorooshian, Armin - (armin)" userId="466c8fc2-f5d9-42d5-8a5b-fd62e2d4797c" providerId="ADAL" clId="{B8043C8F-4F92-42A0-A56B-9E0BAC726378}" dt="2023-06-22T20:10:37.413" v="4434" actId="1076"/>
          <ac:picMkLst>
            <pc:docMk/>
            <pc:sldMk cId="4076017834" sldId="462"/>
            <ac:picMk id="6" creationId="{00000000-0000-0000-0000-000000000000}"/>
          </ac:picMkLst>
        </pc:picChg>
        <pc:picChg chg="del mod">
          <ac:chgData name="Sorooshian, Armin - (armin)" userId="466c8fc2-f5d9-42d5-8a5b-fd62e2d4797c" providerId="ADAL" clId="{B8043C8F-4F92-42A0-A56B-9E0BAC726378}" dt="2023-06-22T20:03:06.167" v="4344" actId="478"/>
          <ac:picMkLst>
            <pc:docMk/>
            <pc:sldMk cId="4076017834" sldId="462"/>
            <ac:picMk id="14" creationId="{A124C854-0F07-8D4A-B947-86B8DA61B902}"/>
          </ac:picMkLst>
        </pc:picChg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1695831710" sldId="463"/>
        </pc:sldMkLst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1124992112" sldId="464"/>
        </pc:sldMkLst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288718028" sldId="466"/>
        </pc:sldMkLst>
      </pc:sldChg>
      <pc:sldChg chg="addSp delSp modSp mod">
        <pc:chgData name="Sorooshian, Armin - (armin)" userId="466c8fc2-f5d9-42d5-8a5b-fd62e2d4797c" providerId="ADAL" clId="{B8043C8F-4F92-42A0-A56B-9E0BAC726378}" dt="2023-07-12T20:25:20.818" v="7746" actId="478"/>
        <pc:sldMkLst>
          <pc:docMk/>
          <pc:sldMk cId="564366608" sldId="467"/>
        </pc:sldMkLst>
        <pc:spChg chg="add mod">
          <ac:chgData name="Sorooshian, Armin - (armin)" userId="466c8fc2-f5d9-42d5-8a5b-fd62e2d4797c" providerId="ADAL" clId="{B8043C8F-4F92-42A0-A56B-9E0BAC726378}" dt="2023-06-10T11:03:16.748" v="688" actId="207"/>
          <ac:spMkLst>
            <pc:docMk/>
            <pc:sldMk cId="564366608" sldId="467"/>
            <ac:spMk id="3" creationId="{AF498251-07C2-D40C-9127-F1F8B3BF9832}"/>
          </ac:spMkLst>
        </pc:spChg>
        <pc:spChg chg="del">
          <ac:chgData name="Sorooshian, Armin - (armin)" userId="466c8fc2-f5d9-42d5-8a5b-fd62e2d4797c" providerId="ADAL" clId="{B8043C8F-4F92-42A0-A56B-9E0BAC726378}" dt="2023-06-10T09:39:51.322" v="175" actId="478"/>
          <ac:spMkLst>
            <pc:docMk/>
            <pc:sldMk cId="564366608" sldId="467"/>
            <ac:spMk id="7" creationId="{29787E26-A6C1-6A44-9E49-36FAA7CB8B29}"/>
          </ac:spMkLst>
        </pc:spChg>
        <pc:spChg chg="del">
          <ac:chgData name="Sorooshian, Armin - (armin)" userId="466c8fc2-f5d9-42d5-8a5b-fd62e2d4797c" providerId="ADAL" clId="{B8043C8F-4F92-42A0-A56B-9E0BAC726378}" dt="2023-06-10T11:03:11.376" v="686" actId="478"/>
          <ac:spMkLst>
            <pc:docMk/>
            <pc:sldMk cId="564366608" sldId="467"/>
            <ac:spMk id="9" creationId="{00000000-0000-0000-0000-000000000000}"/>
          </ac:spMkLst>
        </pc:spChg>
        <pc:picChg chg="add mod">
          <ac:chgData name="Sorooshian, Armin - (armin)" userId="466c8fc2-f5d9-42d5-8a5b-fd62e2d4797c" providerId="ADAL" clId="{B8043C8F-4F92-42A0-A56B-9E0BAC726378}" dt="2023-06-10T09:40:17.305" v="179" actId="14100"/>
          <ac:picMkLst>
            <pc:docMk/>
            <pc:sldMk cId="564366608" sldId="467"/>
            <ac:picMk id="2" creationId="{5AC3520E-FFAB-3273-1FFD-9AA68F42FBA7}"/>
          </ac:picMkLst>
        </pc:picChg>
        <pc:picChg chg="del">
          <ac:chgData name="Sorooshian, Armin - (armin)" userId="466c8fc2-f5d9-42d5-8a5b-fd62e2d4797c" providerId="ADAL" clId="{B8043C8F-4F92-42A0-A56B-9E0BAC726378}" dt="2023-07-12T20:25:20.818" v="7746" actId="478"/>
          <ac:picMkLst>
            <pc:docMk/>
            <pc:sldMk cId="564366608" sldId="467"/>
            <ac:picMk id="8" creationId="{00000000-0000-0000-0000-000000000000}"/>
          </ac:picMkLst>
        </pc:picChg>
      </pc:sldChg>
      <pc:sldChg chg="addSp delSp modSp del mod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563651902" sldId="468"/>
        </pc:sldMkLst>
        <pc:spChg chg="del">
          <ac:chgData name="Sorooshian, Armin - (armin)" userId="466c8fc2-f5d9-42d5-8a5b-fd62e2d4797c" providerId="ADAL" clId="{B8043C8F-4F92-42A0-A56B-9E0BAC726378}" dt="2023-06-10T11:03:50.385" v="703" actId="478"/>
          <ac:spMkLst>
            <pc:docMk/>
            <pc:sldMk cId="563651902" sldId="468"/>
            <ac:spMk id="2" creationId="{E7FE996B-E49C-0C4F-8683-0B5C269F3A2C}"/>
          </ac:spMkLst>
        </pc:spChg>
        <pc:spChg chg="add mod">
          <ac:chgData name="Sorooshian, Armin - (armin)" userId="466c8fc2-f5d9-42d5-8a5b-fd62e2d4797c" providerId="ADAL" clId="{B8043C8F-4F92-42A0-A56B-9E0BAC726378}" dt="2023-06-10T11:03:50.633" v="704"/>
          <ac:spMkLst>
            <pc:docMk/>
            <pc:sldMk cId="563651902" sldId="468"/>
            <ac:spMk id="3" creationId="{A37991D8-4794-EC54-73C5-B249A315E352}"/>
          </ac:spMkLst>
        </pc:spChg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2432828506" sldId="473"/>
        </pc:sldMkLst>
      </pc:sldChg>
      <pc:sldChg chg="del">
        <pc:chgData name="Sorooshian, Armin - (armin)" userId="466c8fc2-f5d9-42d5-8a5b-fd62e2d4797c" providerId="ADAL" clId="{B8043C8F-4F92-42A0-A56B-9E0BAC726378}" dt="2023-06-10T09:40:20.856" v="180" actId="47"/>
        <pc:sldMkLst>
          <pc:docMk/>
          <pc:sldMk cId="126272199" sldId="477"/>
        </pc:sldMkLst>
      </pc:sldChg>
      <pc:sldChg chg="addSp delSp modSp del mod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1195119147" sldId="479"/>
        </pc:sldMkLst>
        <pc:spChg chg="add mod">
          <ac:chgData name="Sorooshian, Armin - (armin)" userId="466c8fc2-f5d9-42d5-8a5b-fd62e2d4797c" providerId="ADAL" clId="{B8043C8F-4F92-42A0-A56B-9E0BAC726378}" dt="2023-06-10T11:03:34.546" v="696"/>
          <ac:spMkLst>
            <pc:docMk/>
            <pc:sldMk cId="1195119147" sldId="479"/>
            <ac:spMk id="2" creationId="{D8BD9C74-E8C3-ACCC-6F66-AAD5D4EFBDB3}"/>
          </ac:spMkLst>
        </pc:spChg>
        <pc:spChg chg="del">
          <ac:chgData name="Sorooshian, Armin - (armin)" userId="466c8fc2-f5d9-42d5-8a5b-fd62e2d4797c" providerId="ADAL" clId="{B8043C8F-4F92-42A0-A56B-9E0BAC726378}" dt="2023-06-10T11:03:34.312" v="695" actId="478"/>
          <ac:spMkLst>
            <pc:docMk/>
            <pc:sldMk cId="1195119147" sldId="479"/>
            <ac:spMk id="13" creationId="{00000000-0000-0000-0000-000000000000}"/>
          </ac:spMkLst>
        </pc:spChg>
      </pc:sldChg>
      <pc:sldChg chg="addSp delSp modSp del mod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3915250176" sldId="480"/>
        </pc:sldMkLst>
        <pc:spChg chg="add mod">
          <ac:chgData name="Sorooshian, Armin - (armin)" userId="466c8fc2-f5d9-42d5-8a5b-fd62e2d4797c" providerId="ADAL" clId="{B8043C8F-4F92-42A0-A56B-9E0BAC726378}" dt="2023-06-10T11:03:41.946" v="700" actId="1035"/>
          <ac:spMkLst>
            <pc:docMk/>
            <pc:sldMk cId="3915250176" sldId="480"/>
            <ac:spMk id="2" creationId="{5567812F-25C8-51FC-106D-0ADF9ECD1E0F}"/>
          </ac:spMkLst>
        </pc:spChg>
        <pc:spChg chg="del">
          <ac:chgData name="Sorooshian, Armin - (armin)" userId="466c8fc2-f5d9-42d5-8a5b-fd62e2d4797c" providerId="ADAL" clId="{B8043C8F-4F92-42A0-A56B-9E0BAC726378}" dt="2023-06-10T11:03:38.701" v="697" actId="478"/>
          <ac:spMkLst>
            <pc:docMk/>
            <pc:sldMk cId="3915250176" sldId="480"/>
            <ac:spMk id="36" creationId="{00000000-0000-0000-0000-000000000000}"/>
          </ac:spMkLst>
        </pc:spChg>
      </pc:sldChg>
      <pc:sldChg chg="addSp delSp modSp mod">
        <pc:chgData name="Sorooshian, Armin - (armin)" userId="466c8fc2-f5d9-42d5-8a5b-fd62e2d4797c" providerId="ADAL" clId="{B8043C8F-4F92-42A0-A56B-9E0BAC726378}" dt="2023-07-05T17:39:35.655" v="6914" actId="732"/>
        <pc:sldMkLst>
          <pc:docMk/>
          <pc:sldMk cId="289200623" sldId="484"/>
        </pc:sldMkLst>
        <pc:spChg chg="mod">
          <ac:chgData name="Sorooshian, Armin - (armin)" userId="466c8fc2-f5d9-42d5-8a5b-fd62e2d4797c" providerId="ADAL" clId="{B8043C8F-4F92-42A0-A56B-9E0BAC726378}" dt="2023-06-26T18:05:15.884" v="5060" actId="14100"/>
          <ac:spMkLst>
            <pc:docMk/>
            <pc:sldMk cId="289200623" sldId="484"/>
            <ac:spMk id="12" creationId="{C1F00DE1-3B77-8FF3-AD96-9678C40678E9}"/>
          </ac:spMkLst>
        </pc:spChg>
        <pc:picChg chg="mod modCrop">
          <ac:chgData name="Sorooshian, Armin - (armin)" userId="466c8fc2-f5d9-42d5-8a5b-fd62e2d4797c" providerId="ADAL" clId="{B8043C8F-4F92-42A0-A56B-9E0BAC726378}" dt="2023-07-05T17:37:51.956" v="6838" actId="1038"/>
          <ac:picMkLst>
            <pc:docMk/>
            <pc:sldMk cId="289200623" sldId="484"/>
            <ac:picMk id="3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6:21.570" v="5077" actId="14100"/>
          <ac:picMkLst>
            <pc:docMk/>
            <pc:sldMk cId="289200623" sldId="484"/>
            <ac:picMk id="4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3:47.410" v="5036" actId="14100"/>
          <ac:picMkLst>
            <pc:docMk/>
            <pc:sldMk cId="289200623" sldId="484"/>
            <ac:picMk id="5" creationId="{00000000-0000-0000-0000-000000000000}"/>
          </ac:picMkLst>
        </pc:picChg>
        <pc:picChg chg="mod modCrop">
          <ac:chgData name="Sorooshian, Armin - (armin)" userId="466c8fc2-f5d9-42d5-8a5b-fd62e2d4797c" providerId="ADAL" clId="{B8043C8F-4F92-42A0-A56B-9E0BAC726378}" dt="2023-07-05T17:39:20.977" v="6902" actId="732"/>
          <ac:picMkLst>
            <pc:docMk/>
            <pc:sldMk cId="289200623" sldId="484"/>
            <ac:picMk id="6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7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8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3:50.018" v="5037" actId="1076"/>
          <ac:picMkLst>
            <pc:docMk/>
            <pc:sldMk cId="289200623" sldId="484"/>
            <ac:picMk id="9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6:23.501" v="5078" actId="1076"/>
          <ac:picMkLst>
            <pc:docMk/>
            <pc:sldMk cId="289200623" sldId="484"/>
            <ac:picMk id="10" creationId="{00000000-0000-0000-0000-000000000000}"/>
          </ac:picMkLst>
        </pc:picChg>
        <pc:picChg chg="mod modCrop">
          <ac:chgData name="Sorooshian, Armin - (armin)" userId="466c8fc2-f5d9-42d5-8a5b-fd62e2d4797c" providerId="ADAL" clId="{B8043C8F-4F92-42A0-A56B-9E0BAC726378}" dt="2023-07-05T17:39:28.098" v="6913" actId="1037"/>
          <ac:picMkLst>
            <pc:docMk/>
            <pc:sldMk cId="289200623" sldId="484"/>
            <ac:picMk id="13" creationId="{9A479E93-287B-46CC-54EE-20A2475A6544}"/>
          </ac:picMkLst>
        </pc:picChg>
        <pc:picChg chg="mod">
          <ac:chgData name="Sorooshian, Armin - (armin)" userId="466c8fc2-f5d9-42d5-8a5b-fd62e2d4797c" providerId="ADAL" clId="{B8043C8F-4F92-42A0-A56B-9E0BAC726378}" dt="2023-07-05T17:39:28.098" v="6913" actId="1037"/>
          <ac:picMkLst>
            <pc:docMk/>
            <pc:sldMk cId="289200623" sldId="484"/>
            <ac:picMk id="15" creationId="{C0C7F91E-12E6-423E-6298-7C14C2A8DA76}"/>
          </ac:picMkLst>
        </pc:picChg>
        <pc:picChg chg="mod modCrop">
          <ac:chgData name="Sorooshian, Armin - (armin)" userId="466c8fc2-f5d9-42d5-8a5b-fd62e2d4797c" providerId="ADAL" clId="{B8043C8F-4F92-42A0-A56B-9E0BAC726378}" dt="2023-07-05T17:39:28.098" v="6913" actId="1037"/>
          <ac:picMkLst>
            <pc:docMk/>
            <pc:sldMk cId="289200623" sldId="484"/>
            <ac:picMk id="16" creationId="{B13D1E6B-74E9-73DB-801F-2BF4B8F614BA}"/>
          </ac:picMkLst>
        </pc:picChg>
        <pc:picChg chg="add mod ord">
          <ac:chgData name="Sorooshian, Armin - (armin)" userId="466c8fc2-f5d9-42d5-8a5b-fd62e2d4797c" providerId="ADAL" clId="{B8043C8F-4F92-42A0-A56B-9E0BAC726378}" dt="2023-06-26T18:02:58.976" v="5031" actId="167"/>
          <ac:picMkLst>
            <pc:docMk/>
            <pc:sldMk cId="289200623" sldId="484"/>
            <ac:picMk id="17" creationId="{21CDCAF5-E95D-24B5-7647-6F9C2A10FAB1}"/>
          </ac:picMkLst>
        </pc:picChg>
        <pc:picChg chg="add mod modCrop">
          <ac:chgData name="Sorooshian, Armin - (armin)" userId="466c8fc2-f5d9-42d5-8a5b-fd62e2d4797c" providerId="ADAL" clId="{B8043C8F-4F92-42A0-A56B-9E0BAC726378}" dt="2023-07-05T17:39:35.655" v="6914" actId="732"/>
          <ac:picMkLst>
            <pc:docMk/>
            <pc:sldMk cId="289200623" sldId="484"/>
            <ac:picMk id="18" creationId="{FDF58111-23FA-2AFB-DFBC-003160C43AD3}"/>
          </ac:picMkLst>
        </pc:picChg>
        <pc:picChg chg="add mod modCrop">
          <ac:chgData name="Sorooshian, Armin - (armin)" userId="466c8fc2-f5d9-42d5-8a5b-fd62e2d4797c" providerId="ADAL" clId="{B8043C8F-4F92-42A0-A56B-9E0BAC726378}" dt="2023-07-05T17:39:28.098" v="6913" actId="1037"/>
          <ac:picMkLst>
            <pc:docMk/>
            <pc:sldMk cId="289200623" sldId="484"/>
            <ac:picMk id="19" creationId="{B9DB4CEC-0B87-01C5-28C5-3A477B4492EF}"/>
          </ac:picMkLst>
        </pc:picChg>
        <pc:picChg chg="add mod ord">
          <ac:chgData name="Sorooshian, Armin - (armin)" userId="466c8fc2-f5d9-42d5-8a5b-fd62e2d4797c" providerId="ADAL" clId="{B8043C8F-4F92-42A0-A56B-9E0BAC726378}" dt="2023-06-26T18:52:53.712" v="5573" actId="167"/>
          <ac:picMkLst>
            <pc:docMk/>
            <pc:sldMk cId="289200623" sldId="484"/>
            <ac:picMk id="21" creationId="{4062F830-C6ED-B00E-60CE-DCFAC4FE9176}"/>
          </ac:picMkLst>
        </pc:picChg>
        <pc:picChg chg="add del mod modCrop">
          <ac:chgData name="Sorooshian, Armin - (armin)" userId="466c8fc2-f5d9-42d5-8a5b-fd62e2d4797c" providerId="ADAL" clId="{B8043C8F-4F92-42A0-A56B-9E0BAC726378}" dt="2023-06-27T00:59:19.993" v="5814" actId="22"/>
          <ac:picMkLst>
            <pc:docMk/>
            <pc:sldMk cId="289200623" sldId="484"/>
            <ac:picMk id="23" creationId="{670BF986-F623-F0A3-0830-CC9BFA163368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29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35.063" v="5049" actId="1076"/>
          <ac:picMkLst>
            <pc:docMk/>
            <pc:sldMk cId="289200623" sldId="484"/>
            <ac:picMk id="33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3.342" v="5047" actId="1076"/>
          <ac:picMkLst>
            <pc:docMk/>
            <pc:sldMk cId="289200623" sldId="484"/>
            <ac:picMk id="34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6-27T00:59:20.380" v="5815" actId="478"/>
          <ac:picMkLst>
            <pc:docMk/>
            <pc:sldMk cId="289200623" sldId="484"/>
            <ac:picMk id="36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6:29.273" v="5079" actId="1035"/>
          <ac:picMkLst>
            <pc:docMk/>
            <pc:sldMk cId="289200623" sldId="484"/>
            <ac:picMk id="37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2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3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4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5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6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29.851" v="5048" actId="1076"/>
          <ac:picMkLst>
            <pc:docMk/>
            <pc:sldMk cId="289200623" sldId="484"/>
            <ac:picMk id="47" creationId="{00000000-0000-0000-0000-000000000000}"/>
          </ac:picMkLst>
        </pc:picChg>
        <pc:picChg chg="mod modCrop">
          <ac:chgData name="Sorooshian, Armin - (armin)" userId="466c8fc2-f5d9-42d5-8a5b-fd62e2d4797c" providerId="ADAL" clId="{B8043C8F-4F92-42A0-A56B-9E0BAC726378}" dt="2023-07-05T17:37:51.956" v="6838" actId="1038"/>
          <ac:picMkLst>
            <pc:docMk/>
            <pc:sldMk cId="289200623" sldId="484"/>
            <ac:picMk id="48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38.948" v="5050" actId="1076"/>
          <ac:picMkLst>
            <pc:docMk/>
            <pc:sldMk cId="289200623" sldId="484"/>
            <ac:picMk id="49" creationId="{F1B5EFF3-1290-727E-0E1D-732C6A0B024A}"/>
          </ac:picMkLst>
        </pc:picChg>
        <pc:picChg chg="mod">
          <ac:chgData name="Sorooshian, Armin - (armin)" userId="466c8fc2-f5d9-42d5-8a5b-fd62e2d4797c" providerId="ADAL" clId="{B8043C8F-4F92-42A0-A56B-9E0BAC726378}" dt="2023-07-05T17:37:51.956" v="6838" actId="1038"/>
          <ac:picMkLst>
            <pc:docMk/>
            <pc:sldMk cId="289200623" sldId="484"/>
            <ac:picMk id="50" creationId="{00000000-0000-0000-0000-000000000000}"/>
          </ac:picMkLst>
        </pc:picChg>
        <pc:picChg chg="mod modCrop">
          <ac:chgData name="Sorooshian, Armin - (armin)" userId="466c8fc2-f5d9-42d5-8a5b-fd62e2d4797c" providerId="ADAL" clId="{B8043C8F-4F92-42A0-A56B-9E0BAC726378}" dt="2023-07-05T17:39:28.098" v="6913" actId="1037"/>
          <ac:picMkLst>
            <pc:docMk/>
            <pc:sldMk cId="289200623" sldId="484"/>
            <ac:picMk id="51" creationId="{C0F45E48-EA98-E2D5-0FD4-983ECBC17848}"/>
          </ac:picMkLst>
        </pc:picChg>
        <pc:picChg chg="del">
          <ac:chgData name="Sorooshian, Armin - (armin)" userId="466c8fc2-f5d9-42d5-8a5b-fd62e2d4797c" providerId="ADAL" clId="{B8043C8F-4F92-42A0-A56B-9E0BAC726378}" dt="2023-06-26T18:02:44.844" v="5025" actId="478"/>
          <ac:picMkLst>
            <pc:docMk/>
            <pc:sldMk cId="289200623" sldId="484"/>
            <ac:picMk id="56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26T18:04:01.986" v="5042" actId="1076"/>
          <ac:picMkLst>
            <pc:docMk/>
            <pc:sldMk cId="289200623" sldId="484"/>
            <ac:picMk id="68" creationId="{00000000-0000-0000-0000-000000000000}"/>
          </ac:picMkLst>
        </pc:picChg>
      </pc:sldChg>
      <pc:sldChg chg="addSp delSp modSp mod">
        <pc:chgData name="Sorooshian, Armin - (armin)" userId="466c8fc2-f5d9-42d5-8a5b-fd62e2d4797c" providerId="ADAL" clId="{B8043C8F-4F92-42A0-A56B-9E0BAC726378}" dt="2023-07-13T16:22:38.556" v="7848" actId="20577"/>
        <pc:sldMkLst>
          <pc:docMk/>
          <pc:sldMk cId="1752895743" sldId="488"/>
        </pc:sldMkLst>
        <pc:spChg chg="mod">
          <ac:chgData name="Sorooshian, Armin - (armin)" userId="466c8fc2-f5d9-42d5-8a5b-fd62e2d4797c" providerId="ADAL" clId="{B8043C8F-4F92-42A0-A56B-9E0BAC726378}" dt="2023-07-13T16:22:38.556" v="7848" actId="20577"/>
          <ac:spMkLst>
            <pc:docMk/>
            <pc:sldMk cId="1752895743" sldId="488"/>
            <ac:spMk id="2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0T11:02:53.467" v="681" actId="1036"/>
          <ac:spMkLst>
            <pc:docMk/>
            <pc:sldMk cId="1752895743" sldId="488"/>
            <ac:spMk id="5" creationId="{D868D868-3E86-933E-8119-C966FC5761C9}"/>
          </ac:spMkLst>
        </pc:spChg>
        <pc:spChg chg="add del mod">
          <ac:chgData name="Sorooshian, Armin - (armin)" userId="466c8fc2-f5d9-42d5-8a5b-fd62e2d4797c" providerId="ADAL" clId="{B8043C8F-4F92-42A0-A56B-9E0BAC726378}" dt="2023-06-10T09:56:55.987" v="416"/>
          <ac:spMkLst>
            <pc:docMk/>
            <pc:sldMk cId="1752895743" sldId="488"/>
            <ac:spMk id="5" creationId="{FD3ADBC1-3BA6-0D2A-CD6A-8F8688A9DBE3}"/>
          </ac:spMkLst>
        </pc:spChg>
        <pc:spChg chg="mod">
          <ac:chgData name="Sorooshian, Armin - (armin)" userId="466c8fc2-f5d9-42d5-8a5b-fd62e2d4797c" providerId="ADAL" clId="{B8043C8F-4F92-42A0-A56B-9E0BAC726378}" dt="2023-06-22T20:23:41.224" v="4617" actId="1076"/>
          <ac:spMkLst>
            <pc:docMk/>
            <pc:sldMk cId="1752895743" sldId="488"/>
            <ac:spMk id="6" creationId="{BBDDE250-DB35-FC53-BA17-543853562DF2}"/>
          </ac:spMkLst>
        </pc:spChg>
        <pc:spChg chg="del">
          <ac:chgData name="Sorooshian, Armin - (armin)" userId="466c8fc2-f5d9-42d5-8a5b-fd62e2d4797c" providerId="ADAL" clId="{B8043C8F-4F92-42A0-A56B-9E0BAC726378}" dt="2023-06-10T09:56:53.290" v="414" actId="478"/>
          <ac:spMkLst>
            <pc:docMk/>
            <pc:sldMk cId="1752895743" sldId="488"/>
            <ac:spMk id="8" creationId="{00000000-0000-0000-0000-000000000000}"/>
          </ac:spMkLst>
        </pc:spChg>
        <pc:picChg chg="add mod">
          <ac:chgData name="Sorooshian, Armin - (armin)" userId="466c8fc2-f5d9-42d5-8a5b-fd62e2d4797c" providerId="ADAL" clId="{B8043C8F-4F92-42A0-A56B-9E0BAC726378}" dt="2023-06-10T09:43:23.097" v="276" actId="1076"/>
          <ac:picMkLst>
            <pc:docMk/>
            <pc:sldMk cId="1752895743" sldId="488"/>
            <ac:picMk id="3" creationId="{27A2D5CF-007B-0387-CE78-2A13BB7E401A}"/>
          </ac:picMkLst>
        </pc:picChg>
        <pc:picChg chg="add mod">
          <ac:chgData name="Sorooshian, Armin - (armin)" userId="466c8fc2-f5d9-42d5-8a5b-fd62e2d4797c" providerId="ADAL" clId="{B8043C8F-4F92-42A0-A56B-9E0BAC726378}" dt="2023-06-10T09:49:17.336" v="310" actId="14100"/>
          <ac:picMkLst>
            <pc:docMk/>
            <pc:sldMk cId="1752895743" sldId="488"/>
            <ac:picMk id="4" creationId="{361A5117-95BF-4C1A-B7D0-CFC9A5D58D0B}"/>
          </ac:picMkLst>
        </pc:picChg>
        <pc:picChg chg="mod">
          <ac:chgData name="Sorooshian, Armin - (armin)" userId="466c8fc2-f5d9-42d5-8a5b-fd62e2d4797c" providerId="ADAL" clId="{B8043C8F-4F92-42A0-A56B-9E0BAC726378}" dt="2023-06-22T20:23:55.726" v="4620" actId="1076"/>
          <ac:picMkLst>
            <pc:docMk/>
            <pc:sldMk cId="1752895743" sldId="488"/>
            <ac:picMk id="7" creationId="{EFF07995-A1DE-20F0-07C7-62DD3A19564E}"/>
          </ac:picMkLst>
        </pc:picChg>
        <pc:picChg chg="del">
          <ac:chgData name="Sorooshian, Armin - (armin)" userId="466c8fc2-f5d9-42d5-8a5b-fd62e2d4797c" providerId="ADAL" clId="{B8043C8F-4F92-42A0-A56B-9E0BAC726378}" dt="2023-07-12T20:25:32.679" v="7748" actId="478"/>
          <ac:picMkLst>
            <pc:docMk/>
            <pc:sldMk cId="1752895743" sldId="488"/>
            <ac:picMk id="9" creationId="{74153134-217B-54C8-B362-0E546BB89457}"/>
          </ac:picMkLst>
        </pc:picChg>
      </pc:sldChg>
      <pc:sldChg chg="addSp delSp modSp del mod">
        <pc:chgData name="Sorooshian, Armin - (armin)" userId="466c8fc2-f5d9-42d5-8a5b-fd62e2d4797c" providerId="ADAL" clId="{B8043C8F-4F92-42A0-A56B-9E0BAC726378}" dt="2023-06-22T20:25:11.775" v="4671" actId="47"/>
        <pc:sldMkLst>
          <pc:docMk/>
          <pc:sldMk cId="656939367" sldId="489"/>
        </pc:sldMkLst>
        <pc:spChg chg="del">
          <ac:chgData name="Sorooshian, Armin - (armin)" userId="466c8fc2-f5d9-42d5-8a5b-fd62e2d4797c" providerId="ADAL" clId="{B8043C8F-4F92-42A0-A56B-9E0BAC726378}" dt="2023-06-10T11:03:21.294" v="689" actId="478"/>
          <ac:spMkLst>
            <pc:docMk/>
            <pc:sldMk cId="656939367" sldId="489"/>
            <ac:spMk id="3" creationId="{76B924D8-527E-81AE-0B7D-EEFDC3D1E51A}"/>
          </ac:spMkLst>
        </pc:spChg>
        <pc:spChg chg="add mod">
          <ac:chgData name="Sorooshian, Armin - (armin)" userId="466c8fc2-f5d9-42d5-8a5b-fd62e2d4797c" providerId="ADAL" clId="{B8043C8F-4F92-42A0-A56B-9E0BAC726378}" dt="2023-06-10T11:03:21.542" v="690"/>
          <ac:spMkLst>
            <pc:docMk/>
            <pc:sldMk cId="656939367" sldId="489"/>
            <ac:spMk id="4" creationId="{1AF02221-417A-F54E-955A-586405940405}"/>
          </ac:spMkLst>
        </pc:spChg>
      </pc:sldChg>
      <pc:sldChg chg="addSp delSp modSp mod">
        <pc:chgData name="Sorooshian, Armin - (armin)" userId="466c8fc2-f5d9-42d5-8a5b-fd62e2d4797c" providerId="ADAL" clId="{B8043C8F-4F92-42A0-A56B-9E0BAC726378}" dt="2023-07-12T21:19:20.882" v="7807" actId="14100"/>
        <pc:sldMkLst>
          <pc:docMk/>
          <pc:sldMk cId="1085149946" sldId="490"/>
        </pc:sldMkLst>
        <pc:spChg chg="add mod">
          <ac:chgData name="Sorooshian, Armin - (armin)" userId="466c8fc2-f5d9-42d5-8a5b-fd62e2d4797c" providerId="ADAL" clId="{B8043C8F-4F92-42A0-A56B-9E0BAC726378}" dt="2023-06-10T11:04:17.044" v="709"/>
          <ac:spMkLst>
            <pc:docMk/>
            <pc:sldMk cId="1085149946" sldId="490"/>
            <ac:spMk id="2" creationId="{3331DF6A-7660-C448-CBB8-AF2CEF64F6E0}"/>
          </ac:spMkLst>
        </pc:spChg>
        <pc:spChg chg="add mod">
          <ac:chgData name="Sorooshian, Armin - (armin)" userId="466c8fc2-f5d9-42d5-8a5b-fd62e2d4797c" providerId="ADAL" clId="{B8043C8F-4F92-42A0-A56B-9E0BAC726378}" dt="2023-06-13T07:46:09.171" v="3038" actId="1076"/>
          <ac:spMkLst>
            <pc:docMk/>
            <pc:sldMk cId="1085149946" sldId="490"/>
            <ac:spMk id="3" creationId="{3F617FB3-88D0-76B9-9306-B191CDCE074C}"/>
          </ac:spMkLst>
        </pc:spChg>
        <pc:spChg chg="mod">
          <ac:chgData name="Sorooshian, Armin - (armin)" userId="466c8fc2-f5d9-42d5-8a5b-fd62e2d4797c" providerId="ADAL" clId="{B8043C8F-4F92-42A0-A56B-9E0BAC726378}" dt="2023-07-12T21:19:20.882" v="7807" actId="14100"/>
          <ac:spMkLst>
            <pc:docMk/>
            <pc:sldMk cId="1085149946" sldId="490"/>
            <ac:spMk id="12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1:04:16.801" v="708" actId="478"/>
          <ac:spMkLst>
            <pc:docMk/>
            <pc:sldMk cId="1085149946" sldId="490"/>
            <ac:spMk id="14" creationId="{00000000-0000-0000-0000-000000000000}"/>
          </ac:spMkLst>
        </pc:spChg>
        <pc:picChg chg="del">
          <ac:chgData name="Sorooshian, Armin - (armin)" userId="466c8fc2-f5d9-42d5-8a5b-fd62e2d4797c" providerId="ADAL" clId="{B8043C8F-4F92-42A0-A56B-9E0BAC726378}" dt="2023-07-12T20:25:05.529" v="7741" actId="478"/>
          <ac:picMkLst>
            <pc:docMk/>
            <pc:sldMk cId="1085149946" sldId="490"/>
            <ac:picMk id="5" creationId="{00000000-0000-0000-0000-000000000000}"/>
          </ac:picMkLst>
        </pc:picChg>
      </pc:sldChg>
      <pc:sldChg chg="del">
        <pc:chgData name="Sorooshian, Armin - (armin)" userId="466c8fc2-f5d9-42d5-8a5b-fd62e2d4797c" providerId="ADAL" clId="{B8043C8F-4F92-42A0-A56B-9E0BAC726378}" dt="2023-06-10T11:52:19.671" v="734" actId="47"/>
        <pc:sldMkLst>
          <pc:docMk/>
          <pc:sldMk cId="3509500833" sldId="492"/>
        </pc:sldMkLst>
      </pc:sldChg>
      <pc:sldChg chg="del">
        <pc:chgData name="Sorooshian, Armin - (armin)" userId="466c8fc2-f5d9-42d5-8a5b-fd62e2d4797c" providerId="ADAL" clId="{B8043C8F-4F92-42A0-A56B-9E0BAC726378}" dt="2023-06-10T11:52:19.671" v="734" actId="47"/>
        <pc:sldMkLst>
          <pc:docMk/>
          <pc:sldMk cId="3228732647" sldId="493"/>
        </pc:sldMkLst>
      </pc:sldChg>
      <pc:sldChg chg="addSp delSp modSp mod ord">
        <pc:chgData name="Sorooshian, Armin - (armin)" userId="466c8fc2-f5d9-42d5-8a5b-fd62e2d4797c" providerId="ADAL" clId="{B8043C8F-4F92-42A0-A56B-9E0BAC726378}" dt="2023-06-26T18:42:41.564" v="5367" actId="478"/>
        <pc:sldMkLst>
          <pc:docMk/>
          <pc:sldMk cId="611371192" sldId="495"/>
        </pc:sldMkLst>
        <pc:spChg chg="add mod">
          <ac:chgData name="Sorooshian, Armin - (armin)" userId="466c8fc2-f5d9-42d5-8a5b-fd62e2d4797c" providerId="ADAL" clId="{B8043C8F-4F92-42A0-A56B-9E0BAC726378}" dt="2023-06-10T11:05:05.083" v="724"/>
          <ac:spMkLst>
            <pc:docMk/>
            <pc:sldMk cId="611371192" sldId="495"/>
            <ac:spMk id="2" creationId="{C1416E0E-607D-716E-EE53-3180EAE3093E}"/>
          </ac:spMkLst>
        </pc:spChg>
        <pc:spChg chg="add mod">
          <ac:chgData name="Sorooshian, Armin - (armin)" userId="466c8fc2-f5d9-42d5-8a5b-fd62e2d4797c" providerId="ADAL" clId="{B8043C8F-4F92-42A0-A56B-9E0BAC726378}" dt="2023-06-22T21:09:55.398" v="5018" actId="20577"/>
          <ac:spMkLst>
            <pc:docMk/>
            <pc:sldMk cId="611371192" sldId="495"/>
            <ac:spMk id="3" creationId="{79B580A8-368C-84F5-9185-D08C3856AD51}"/>
          </ac:spMkLst>
        </pc:spChg>
        <pc:spChg chg="mod">
          <ac:chgData name="Sorooshian, Armin - (armin)" userId="466c8fc2-f5d9-42d5-8a5b-fd62e2d4797c" providerId="ADAL" clId="{B8043C8F-4F92-42A0-A56B-9E0BAC726378}" dt="2023-06-22T21:09:18.296" v="5014" actId="255"/>
          <ac:spMkLst>
            <pc:docMk/>
            <pc:sldMk cId="611371192" sldId="495"/>
            <ac:spMk id="7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1:05:04.792" v="723" actId="478"/>
          <ac:spMkLst>
            <pc:docMk/>
            <pc:sldMk cId="611371192" sldId="495"/>
            <ac:spMk id="14" creationId="{00000000-0000-0000-0000-000000000000}"/>
          </ac:spMkLst>
        </pc:spChg>
        <pc:picChg chg="del">
          <ac:chgData name="Sorooshian, Armin - (armin)" userId="466c8fc2-f5d9-42d5-8a5b-fd62e2d4797c" providerId="ADAL" clId="{B8043C8F-4F92-42A0-A56B-9E0BAC726378}" dt="2023-06-26T18:42:41.564" v="5367" actId="478"/>
          <ac:picMkLst>
            <pc:docMk/>
            <pc:sldMk cId="611371192" sldId="495"/>
            <ac:picMk id="5" creationId="{00000000-0000-0000-0000-000000000000}"/>
          </ac:picMkLst>
        </pc:picChg>
      </pc:sldChg>
      <pc:sldChg chg="addSp delSp modSp add mod ord modTransition chgLayout modNotesTx">
        <pc:chgData name="Sorooshian, Armin - (armin)" userId="466c8fc2-f5d9-42d5-8a5b-fd62e2d4797c" providerId="ADAL" clId="{B8043C8F-4F92-42A0-A56B-9E0BAC726378}" dt="2023-07-14T16:33:21.895" v="8382"/>
        <pc:sldMkLst>
          <pc:docMk/>
          <pc:sldMk cId="1057090187" sldId="501"/>
        </pc:sldMkLst>
        <pc:spChg chg="add mod">
          <ac:chgData name="Sorooshian, Armin - (armin)" userId="466c8fc2-f5d9-42d5-8a5b-fd62e2d4797c" providerId="ADAL" clId="{B8043C8F-4F92-42A0-A56B-9E0BAC726378}" dt="2023-06-26T19:14:22.560" v="5732"/>
          <ac:spMkLst>
            <pc:docMk/>
            <pc:sldMk cId="1057090187" sldId="501"/>
            <ac:spMk id="2" creationId="{2619E1AA-2916-109E-DBE0-29D74590B3A4}"/>
          </ac:spMkLst>
        </pc:spChg>
        <pc:spChg chg="add del mod ord">
          <ac:chgData name="Sorooshian, Armin - (armin)" userId="466c8fc2-f5d9-42d5-8a5b-fd62e2d4797c" providerId="ADAL" clId="{B8043C8F-4F92-42A0-A56B-9E0BAC726378}" dt="2023-06-10T13:36:15.105" v="2048" actId="478"/>
          <ac:spMkLst>
            <pc:docMk/>
            <pc:sldMk cId="1057090187" sldId="501"/>
            <ac:spMk id="2" creationId="{DB2843BD-A95F-304E-9773-D89B83C899EF}"/>
          </ac:spMkLst>
        </pc:spChg>
        <pc:spChg chg="add del mod ord">
          <ac:chgData name="Sorooshian, Armin - (armin)" userId="466c8fc2-f5d9-42d5-8a5b-fd62e2d4797c" providerId="ADAL" clId="{B8043C8F-4F92-42A0-A56B-9E0BAC726378}" dt="2023-06-10T13:36:18.420" v="2049" actId="478"/>
          <ac:spMkLst>
            <pc:docMk/>
            <pc:sldMk cId="1057090187" sldId="501"/>
            <ac:spMk id="4" creationId="{AF39A6CB-E079-5EA0-552E-AE187908F7C4}"/>
          </ac:spMkLst>
        </pc:spChg>
        <pc:spChg chg="add mod">
          <ac:chgData name="Sorooshian, Armin - (armin)" userId="466c8fc2-f5d9-42d5-8a5b-fd62e2d4797c" providerId="ADAL" clId="{B8043C8F-4F92-42A0-A56B-9E0BAC726378}" dt="2023-06-10T13:36:53.138" v="2060" actId="1036"/>
          <ac:spMkLst>
            <pc:docMk/>
            <pc:sldMk cId="1057090187" sldId="501"/>
            <ac:spMk id="5" creationId="{147B4419-6C5D-166F-5ADF-134428D0BE7C}"/>
          </ac:spMkLst>
        </pc:spChg>
        <pc:spChg chg="del mod">
          <ac:chgData name="Sorooshian, Armin - (armin)" userId="466c8fc2-f5d9-42d5-8a5b-fd62e2d4797c" providerId="ADAL" clId="{B8043C8F-4F92-42A0-A56B-9E0BAC726378}" dt="2023-06-10T13:36:08.370" v="2046" actId="478"/>
          <ac:spMkLst>
            <pc:docMk/>
            <pc:sldMk cId="1057090187" sldId="501"/>
            <ac:spMk id="11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3T17:01:16.558" v="7924" actId="1076"/>
          <ac:spMkLst>
            <pc:docMk/>
            <pc:sldMk cId="1057090187" sldId="501"/>
            <ac:spMk id="17" creationId="{AFD2D9C5-0679-4929-A491-B082B711BE97}"/>
          </ac:spMkLst>
        </pc:spChg>
        <pc:spChg chg="mod">
          <ac:chgData name="Sorooshian, Armin - (armin)" userId="466c8fc2-f5d9-42d5-8a5b-fd62e2d4797c" providerId="ADAL" clId="{B8043C8F-4F92-42A0-A56B-9E0BAC726378}" dt="2023-07-13T17:01:02.941" v="7922" actId="255"/>
          <ac:spMkLst>
            <pc:docMk/>
            <pc:sldMk cId="1057090187" sldId="501"/>
            <ac:spMk id="19" creationId="{BD2567A7-A955-412F-AFCA-9BFA65414B5D}"/>
          </ac:spMkLst>
        </pc:spChg>
        <pc:spChg chg="mod">
          <ac:chgData name="Sorooshian, Armin - (armin)" userId="466c8fc2-f5d9-42d5-8a5b-fd62e2d4797c" providerId="ADAL" clId="{B8043C8F-4F92-42A0-A56B-9E0BAC726378}" dt="2023-07-13T17:01:49.220" v="7926" actId="6549"/>
          <ac:spMkLst>
            <pc:docMk/>
            <pc:sldMk cId="1057090187" sldId="501"/>
            <ac:spMk id="21" creationId="{BF875EC3-B03E-4E14-89C4-A9AFAE6F0126}"/>
          </ac:spMkLst>
        </pc:spChg>
        <pc:spChg chg="mod ord">
          <ac:chgData name="Sorooshian, Armin - (armin)" userId="466c8fc2-f5d9-42d5-8a5b-fd62e2d4797c" providerId="ADAL" clId="{B8043C8F-4F92-42A0-A56B-9E0BAC726378}" dt="2023-06-10T13:36:50.828" v="2059" actId="255"/>
          <ac:spMkLst>
            <pc:docMk/>
            <pc:sldMk cId="1057090187" sldId="501"/>
            <ac:spMk id="23" creationId="{73E48DF1-FB74-46BE-9F39-F5264BEF6B78}"/>
          </ac:spMkLst>
        </pc:spChg>
        <pc:picChg chg="mod">
          <ac:chgData name="Sorooshian, Armin - (armin)" userId="466c8fc2-f5d9-42d5-8a5b-fd62e2d4797c" providerId="ADAL" clId="{B8043C8F-4F92-42A0-A56B-9E0BAC726378}" dt="2023-06-11T17:05:07.907" v="2578" actId="14100"/>
          <ac:picMkLst>
            <pc:docMk/>
            <pc:sldMk cId="1057090187" sldId="501"/>
            <ac:picMk id="8" creationId="{286958DB-FE74-47FB-9632-085DA51077E5}"/>
          </ac:picMkLst>
        </pc:picChg>
        <pc:picChg chg="mod">
          <ac:chgData name="Sorooshian, Armin - (armin)" userId="466c8fc2-f5d9-42d5-8a5b-fd62e2d4797c" providerId="ADAL" clId="{B8043C8F-4F92-42A0-A56B-9E0BAC726378}" dt="2023-07-13T17:01:12.636" v="7923" actId="14100"/>
          <ac:picMkLst>
            <pc:docMk/>
            <pc:sldMk cId="1057090187" sldId="501"/>
            <ac:picMk id="10" creationId="{D455FBF0-8A98-40FE-B584-4870E928E782}"/>
          </ac:picMkLst>
        </pc:picChg>
        <pc:picChg chg="del">
          <ac:chgData name="Sorooshian, Armin - (armin)" userId="466c8fc2-f5d9-42d5-8a5b-fd62e2d4797c" providerId="ADAL" clId="{B8043C8F-4F92-42A0-A56B-9E0BAC726378}" dt="2023-06-10T13:36:08.370" v="2046" actId="478"/>
          <ac:picMkLst>
            <pc:docMk/>
            <pc:sldMk cId="1057090187" sldId="501"/>
            <ac:picMk id="12" creationId="{00000000-0000-0000-0000-000000000000}"/>
          </ac:picMkLst>
        </pc:picChg>
      </pc:sldChg>
      <pc:sldChg chg="addSp delSp modSp add mod modTransition">
        <pc:chgData name="Sorooshian, Armin - (armin)" userId="466c8fc2-f5d9-42d5-8a5b-fd62e2d4797c" providerId="ADAL" clId="{B8043C8F-4F92-42A0-A56B-9E0BAC726378}" dt="2023-07-14T15:13:25.345" v="8303" actId="20577"/>
        <pc:sldMkLst>
          <pc:docMk/>
          <pc:sldMk cId="624293716" sldId="505"/>
        </pc:sldMkLst>
        <pc:spChg chg="add mod">
          <ac:chgData name="Sorooshian, Armin - (armin)" userId="466c8fc2-f5d9-42d5-8a5b-fd62e2d4797c" providerId="ADAL" clId="{B8043C8F-4F92-42A0-A56B-9E0BAC726378}" dt="2023-06-13T11:25:42.589" v="3815"/>
          <ac:spMkLst>
            <pc:docMk/>
            <pc:sldMk cId="624293716" sldId="505"/>
            <ac:spMk id="3" creationId="{24FB64D1-DDA7-DFED-F99F-09B680904362}"/>
          </ac:spMkLst>
        </pc:spChg>
        <pc:spChg chg="add mod">
          <ac:chgData name="Sorooshian, Armin - (armin)" userId="466c8fc2-f5d9-42d5-8a5b-fd62e2d4797c" providerId="ADAL" clId="{B8043C8F-4F92-42A0-A56B-9E0BAC726378}" dt="2023-06-13T11:29:52.191" v="3939"/>
          <ac:spMkLst>
            <pc:docMk/>
            <pc:sldMk cId="624293716" sldId="505"/>
            <ac:spMk id="5" creationId="{0D6E544B-488F-5D51-FFE9-2CAAFA8D053E}"/>
          </ac:spMkLst>
        </pc:spChg>
        <pc:spChg chg="mod">
          <ac:chgData name="Sorooshian, Armin - (armin)" userId="466c8fc2-f5d9-42d5-8a5b-fd62e2d4797c" providerId="ADAL" clId="{B8043C8F-4F92-42A0-A56B-9E0BAC726378}" dt="2023-07-14T15:13:25.345" v="8303" actId="20577"/>
          <ac:spMkLst>
            <pc:docMk/>
            <pc:sldMk cId="624293716" sldId="505"/>
            <ac:spMk id="11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11:24:23.602" v="3798" actId="1076"/>
          <ac:spMkLst>
            <pc:docMk/>
            <pc:sldMk cId="624293716" sldId="505"/>
            <ac:spMk id="21" creationId="{F44414A0-3998-4002-9B63-2CB5E0B85843}"/>
          </ac:spMkLst>
        </pc:spChg>
        <pc:spChg chg="mod">
          <ac:chgData name="Sorooshian, Armin - (armin)" userId="466c8fc2-f5d9-42d5-8a5b-fd62e2d4797c" providerId="ADAL" clId="{B8043C8F-4F92-42A0-A56B-9E0BAC726378}" dt="2023-06-13T11:30:17.070" v="3967" actId="1038"/>
          <ac:spMkLst>
            <pc:docMk/>
            <pc:sldMk cId="624293716" sldId="505"/>
            <ac:spMk id="32" creationId="{E8E21EC5-EFA4-4369-A874-729932F8D6D6}"/>
          </ac:spMkLst>
        </pc:spChg>
        <pc:spChg chg="mod">
          <ac:chgData name="Sorooshian, Armin - (armin)" userId="466c8fc2-f5d9-42d5-8a5b-fd62e2d4797c" providerId="ADAL" clId="{B8043C8F-4F92-42A0-A56B-9E0BAC726378}" dt="2023-06-13T11:23:50.955" v="3789"/>
          <ac:spMkLst>
            <pc:docMk/>
            <pc:sldMk cId="624293716" sldId="505"/>
            <ac:spMk id="33" creationId="{88CA16AA-C50F-4D5F-80D5-A4925AF633CE}"/>
          </ac:spMkLst>
        </pc:spChg>
        <pc:picChg chg="add del mod">
          <ac:chgData name="Sorooshian, Armin - (armin)" userId="466c8fc2-f5d9-42d5-8a5b-fd62e2d4797c" providerId="ADAL" clId="{B8043C8F-4F92-42A0-A56B-9E0BAC726378}" dt="2023-07-12T20:23:20.206" v="7728" actId="478"/>
          <ac:picMkLst>
            <pc:docMk/>
            <pc:sldMk cId="624293716" sldId="505"/>
            <ac:picMk id="4" creationId="{5E0C7C24-D31C-1F8D-C04C-2DB573F94212}"/>
          </ac:picMkLst>
        </pc:picChg>
        <pc:picChg chg="del">
          <ac:chgData name="Sorooshian, Armin - (armin)" userId="466c8fc2-f5d9-42d5-8a5b-fd62e2d4797c" providerId="ADAL" clId="{B8043C8F-4F92-42A0-A56B-9E0BAC726378}" dt="2023-06-13T11:23:57.506" v="3791" actId="478"/>
          <ac:picMkLst>
            <pc:docMk/>
            <pc:sldMk cId="624293716" sldId="505"/>
            <ac:picMk id="12" creationId="{00000000-0000-0000-0000-000000000000}"/>
          </ac:picMkLst>
        </pc:picChg>
        <pc:picChg chg="mod">
          <ac:chgData name="Sorooshian, Armin - (armin)" userId="466c8fc2-f5d9-42d5-8a5b-fd62e2d4797c" providerId="ADAL" clId="{B8043C8F-4F92-42A0-A56B-9E0BAC726378}" dt="2023-06-13T11:30:09.095" v="3950" actId="1037"/>
          <ac:picMkLst>
            <pc:docMk/>
            <pc:sldMk cId="624293716" sldId="505"/>
            <ac:picMk id="20" creationId="{551CCC87-AADC-43A9-B02C-2CF5CC3666CB}"/>
          </ac:picMkLst>
        </pc:picChg>
        <pc:cxnChg chg="mod">
          <ac:chgData name="Sorooshian, Armin - (armin)" userId="466c8fc2-f5d9-42d5-8a5b-fd62e2d4797c" providerId="ADAL" clId="{B8043C8F-4F92-42A0-A56B-9E0BAC726378}" dt="2023-06-13T11:24:31.413" v="3800" actId="14100"/>
          <ac:cxnSpMkLst>
            <pc:docMk/>
            <pc:sldMk cId="624293716" sldId="505"/>
            <ac:cxnSpMk id="22" creationId="{5E0514C1-56B5-4F42-AEB3-F65A6E4DF5DC}"/>
          </ac:cxnSpMkLst>
        </pc:cxnChg>
      </pc:sldChg>
      <pc:sldChg chg="addSp delSp modSp add del mod ord">
        <pc:chgData name="Sorooshian, Armin - (armin)" userId="466c8fc2-f5d9-42d5-8a5b-fd62e2d4797c" providerId="ADAL" clId="{B8043C8F-4F92-42A0-A56B-9E0BAC726378}" dt="2023-07-13T18:29:57.306" v="8054"/>
        <pc:sldMkLst>
          <pc:docMk/>
          <pc:sldMk cId="619263184" sldId="513"/>
        </pc:sldMkLst>
        <pc:spChg chg="add mod">
          <ac:chgData name="Sorooshian, Armin - (armin)" userId="466c8fc2-f5d9-42d5-8a5b-fd62e2d4797c" providerId="ADAL" clId="{B8043C8F-4F92-42A0-A56B-9E0BAC726378}" dt="2023-06-10T11:04:33.123" v="714"/>
          <ac:spMkLst>
            <pc:docMk/>
            <pc:sldMk cId="619263184" sldId="513"/>
            <ac:spMk id="4" creationId="{0529BC83-03CF-75DE-875C-152781383686}"/>
          </ac:spMkLst>
        </pc:spChg>
        <pc:spChg chg="mod">
          <ac:chgData name="Sorooshian, Armin - (armin)" userId="466c8fc2-f5d9-42d5-8a5b-fd62e2d4797c" providerId="ADAL" clId="{B8043C8F-4F92-42A0-A56B-9E0BAC726378}" dt="2023-06-22T21:08:07.589" v="5002" actId="14100"/>
          <ac:spMkLst>
            <pc:docMk/>
            <pc:sldMk cId="619263184" sldId="513"/>
            <ac:spMk id="86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1:04:28.399" v="713" actId="478"/>
          <ac:spMkLst>
            <pc:docMk/>
            <pc:sldMk cId="619263184" sldId="513"/>
            <ac:spMk id="87" creationId="{00000000-0000-0000-0000-000000000000}"/>
          </ac:spMkLst>
        </pc:spChg>
        <pc:picChg chg="del">
          <ac:chgData name="Sorooshian, Armin - (armin)" userId="466c8fc2-f5d9-42d5-8a5b-fd62e2d4797c" providerId="ADAL" clId="{B8043C8F-4F92-42A0-A56B-9E0BAC726378}" dt="2023-07-12T20:25:52.846" v="7749" actId="478"/>
          <ac:picMkLst>
            <pc:docMk/>
            <pc:sldMk cId="619263184" sldId="513"/>
            <ac:picMk id="85" creationId="{00000000-0000-0000-0000-000000000000}"/>
          </ac:picMkLst>
        </pc:picChg>
      </pc:sldChg>
      <pc:sldChg chg="addSp delSp modSp mod">
        <pc:chgData name="Sorooshian, Armin - (armin)" userId="466c8fc2-f5d9-42d5-8a5b-fd62e2d4797c" providerId="ADAL" clId="{B8043C8F-4F92-42A0-A56B-9E0BAC726378}" dt="2023-07-12T21:19:02.523" v="7800" actId="14100"/>
        <pc:sldMkLst>
          <pc:docMk/>
          <pc:sldMk cId="2259257297" sldId="518"/>
        </pc:sldMkLst>
        <pc:spChg chg="add mod">
          <ac:chgData name="Sorooshian, Armin - (armin)" userId="466c8fc2-f5d9-42d5-8a5b-fd62e2d4797c" providerId="ADAL" clId="{B8043C8F-4F92-42A0-A56B-9E0BAC726378}" dt="2023-06-10T11:04:11.963" v="707"/>
          <ac:spMkLst>
            <pc:docMk/>
            <pc:sldMk cId="2259257297" sldId="518"/>
            <ac:spMk id="4" creationId="{360ACBC6-FA62-0F93-52B3-1630CB18C785}"/>
          </ac:spMkLst>
        </pc:spChg>
        <pc:spChg chg="del">
          <ac:chgData name="Sorooshian, Armin - (armin)" userId="466c8fc2-f5d9-42d5-8a5b-fd62e2d4797c" providerId="ADAL" clId="{B8043C8F-4F92-42A0-A56B-9E0BAC726378}" dt="2023-06-10T11:04:11.688" v="706" actId="478"/>
          <ac:spMkLst>
            <pc:docMk/>
            <pc:sldMk cId="2259257297" sldId="518"/>
            <ac:spMk id="11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2T21:19:02.523" v="7800" actId="14100"/>
          <ac:spMkLst>
            <pc:docMk/>
            <pc:sldMk cId="2259257297" sldId="518"/>
            <ac:spMk id="15" creationId="{00000000-0000-0000-0000-000000000000}"/>
          </ac:spMkLst>
        </pc:spChg>
        <pc:picChg chg="del">
          <ac:chgData name="Sorooshian, Armin - (armin)" userId="466c8fc2-f5d9-42d5-8a5b-fd62e2d4797c" providerId="ADAL" clId="{B8043C8F-4F92-42A0-A56B-9E0BAC726378}" dt="2023-07-12T20:25:12.191" v="7743" actId="478"/>
          <ac:picMkLst>
            <pc:docMk/>
            <pc:sldMk cId="2259257297" sldId="518"/>
            <ac:picMk id="14" creationId="{00000000-0000-0000-0000-000000000000}"/>
          </ac:picMkLst>
        </pc:picChg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307103426" sldId="522"/>
        </pc:sldMkLst>
      </pc:sldChg>
      <pc:sldChg chg="addSp delSp modSp mod">
        <pc:chgData name="Sorooshian, Armin - (armin)" userId="466c8fc2-f5d9-42d5-8a5b-fd62e2d4797c" providerId="ADAL" clId="{B8043C8F-4F92-42A0-A56B-9E0BAC726378}" dt="2023-07-12T20:23:23.008" v="7729" actId="478"/>
        <pc:sldMkLst>
          <pc:docMk/>
          <pc:sldMk cId="1489294814" sldId="527"/>
        </pc:sldMkLst>
        <pc:spChg chg="del">
          <ac:chgData name="Sorooshian, Armin - (armin)" userId="466c8fc2-f5d9-42d5-8a5b-fd62e2d4797c" providerId="ADAL" clId="{B8043C8F-4F92-42A0-A56B-9E0BAC726378}" dt="2023-06-10T11:51:59.352" v="731" actId="478"/>
          <ac:spMkLst>
            <pc:docMk/>
            <pc:sldMk cId="1489294814" sldId="527"/>
            <ac:spMk id="4" creationId="{DBBD7FFC-DDC3-5490-C6E0-CDDB06A6B238}"/>
          </ac:spMkLst>
        </pc:spChg>
        <pc:spChg chg="mod">
          <ac:chgData name="Sorooshian, Armin - (armin)" userId="466c8fc2-f5d9-42d5-8a5b-fd62e2d4797c" providerId="ADAL" clId="{B8043C8F-4F92-42A0-A56B-9E0BAC726378}" dt="2023-06-10T13:25:30.900" v="1823" actId="1076"/>
          <ac:spMkLst>
            <pc:docMk/>
            <pc:sldMk cId="1489294814" sldId="527"/>
            <ac:spMk id="5" creationId="{ADD565F8-5A78-366E-6425-A68499C893C1}"/>
          </ac:spMkLst>
        </pc:spChg>
        <pc:spChg chg="add mod">
          <ac:chgData name="Sorooshian, Armin - (armin)" userId="466c8fc2-f5d9-42d5-8a5b-fd62e2d4797c" providerId="ADAL" clId="{B8043C8F-4F92-42A0-A56B-9E0BAC726378}" dt="2023-06-10T11:51:59.660" v="732"/>
          <ac:spMkLst>
            <pc:docMk/>
            <pc:sldMk cId="1489294814" sldId="527"/>
            <ac:spMk id="6" creationId="{A8A63E64-A481-3748-0C61-5D8E94783525}"/>
          </ac:spMkLst>
        </pc:spChg>
        <pc:spChg chg="add mod">
          <ac:chgData name="Sorooshian, Armin - (armin)" userId="466c8fc2-f5d9-42d5-8a5b-fd62e2d4797c" providerId="ADAL" clId="{B8043C8F-4F92-42A0-A56B-9E0BAC726378}" dt="2023-07-04T22:41:15.737" v="6798" actId="1038"/>
          <ac:spMkLst>
            <pc:docMk/>
            <pc:sldMk cId="1489294814" sldId="527"/>
            <ac:spMk id="8" creationId="{82175417-C568-7171-0B09-290E685FFD2F}"/>
          </ac:spMkLst>
        </pc:spChg>
        <pc:picChg chg="del">
          <ac:chgData name="Sorooshian, Armin - (armin)" userId="466c8fc2-f5d9-42d5-8a5b-fd62e2d4797c" providerId="ADAL" clId="{B8043C8F-4F92-42A0-A56B-9E0BAC726378}" dt="2023-07-12T20:23:23.008" v="7729" actId="478"/>
          <ac:picMkLst>
            <pc:docMk/>
            <pc:sldMk cId="1489294814" sldId="527"/>
            <ac:picMk id="3" creationId="{2174CAB5-7AEC-B6FA-0C0F-0E561E682B91}"/>
          </ac:picMkLst>
        </pc:picChg>
        <pc:picChg chg="add mod">
          <ac:chgData name="Sorooshian, Armin - (armin)" userId="466c8fc2-f5d9-42d5-8a5b-fd62e2d4797c" providerId="ADAL" clId="{B8043C8F-4F92-42A0-A56B-9E0BAC726378}" dt="2023-06-10T13:22:32.908" v="1588" actId="1076"/>
          <ac:picMkLst>
            <pc:docMk/>
            <pc:sldMk cId="1489294814" sldId="527"/>
            <ac:picMk id="4" creationId="{D0A92732-3A96-D925-D30D-96AC74C3DB1B}"/>
          </ac:picMkLst>
        </pc:picChg>
      </pc:sldChg>
      <pc:sldChg chg="addSp delSp modSp mod">
        <pc:chgData name="Sorooshian, Armin - (armin)" userId="466c8fc2-f5d9-42d5-8a5b-fd62e2d4797c" providerId="ADAL" clId="{B8043C8F-4F92-42A0-A56B-9E0BAC726378}" dt="2023-06-26T18:41:31.394" v="5351"/>
        <pc:sldMkLst>
          <pc:docMk/>
          <pc:sldMk cId="4054028473" sldId="532"/>
        </pc:sldMkLst>
        <pc:spChg chg="mod">
          <ac:chgData name="Sorooshian, Armin - (armin)" userId="466c8fc2-f5d9-42d5-8a5b-fd62e2d4797c" providerId="ADAL" clId="{B8043C8F-4F92-42A0-A56B-9E0BAC726378}" dt="2023-06-26T18:41:29.269" v="5350" actId="1076"/>
          <ac:spMkLst>
            <pc:docMk/>
            <pc:sldMk cId="4054028473" sldId="532"/>
            <ac:spMk id="2" creationId="{BD949394-1EC2-CB5A-40ED-D77B8F898283}"/>
          </ac:spMkLst>
        </pc:spChg>
        <pc:spChg chg="add mod">
          <ac:chgData name="Sorooshian, Armin - (armin)" userId="466c8fc2-f5d9-42d5-8a5b-fd62e2d4797c" providerId="ADAL" clId="{B8043C8F-4F92-42A0-A56B-9E0BAC726378}" dt="2023-06-10T11:05:00.126" v="722"/>
          <ac:spMkLst>
            <pc:docMk/>
            <pc:sldMk cId="4054028473" sldId="532"/>
            <ac:spMk id="6" creationId="{2444AE22-3C65-54B4-F3C7-75C70095B4B1}"/>
          </ac:spMkLst>
        </pc:spChg>
        <pc:spChg chg="del">
          <ac:chgData name="Sorooshian, Armin - (armin)" userId="466c8fc2-f5d9-42d5-8a5b-fd62e2d4797c" providerId="ADAL" clId="{B8043C8F-4F92-42A0-A56B-9E0BAC726378}" dt="2023-06-10T11:04:59.514" v="721" actId="478"/>
          <ac:spMkLst>
            <pc:docMk/>
            <pc:sldMk cId="4054028473" sldId="532"/>
            <ac:spMk id="7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22T20:28:01.793" v="4702" actId="1036"/>
          <ac:spMkLst>
            <pc:docMk/>
            <pc:sldMk cId="4054028473" sldId="532"/>
            <ac:spMk id="13" creationId="{1A44FDE2-8D3E-15C1-5A86-BA93A836262F}"/>
          </ac:spMkLst>
        </pc:spChg>
        <pc:picChg chg="del">
          <ac:chgData name="Sorooshian, Armin - (armin)" userId="466c8fc2-f5d9-42d5-8a5b-fd62e2d4797c" providerId="ADAL" clId="{B8043C8F-4F92-42A0-A56B-9E0BAC726378}" dt="2023-06-26T18:41:21.692" v="5349" actId="478"/>
          <ac:picMkLst>
            <pc:docMk/>
            <pc:sldMk cId="4054028473" sldId="532"/>
            <ac:picMk id="5" creationId="{00000000-0000-0000-0000-000000000000}"/>
          </ac:picMkLst>
        </pc:picChg>
        <pc:picChg chg="add mod">
          <ac:chgData name="Sorooshian, Armin - (armin)" userId="466c8fc2-f5d9-42d5-8a5b-fd62e2d4797c" providerId="ADAL" clId="{B8043C8F-4F92-42A0-A56B-9E0BAC726378}" dt="2023-06-26T18:41:31.394" v="5351"/>
          <ac:picMkLst>
            <pc:docMk/>
            <pc:sldMk cId="4054028473" sldId="532"/>
            <ac:picMk id="7" creationId="{A967FA04-1352-227F-8858-01A1B0F4C80D}"/>
          </ac:picMkLst>
        </pc:picChg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3201828024" sldId="533"/>
        </pc:sldMkLst>
      </pc:sldChg>
      <pc:sldChg chg="addSp delSp modSp mod ord delAnim modAnim">
        <pc:chgData name="Sorooshian, Armin - (armin)" userId="466c8fc2-f5d9-42d5-8a5b-fd62e2d4797c" providerId="ADAL" clId="{B8043C8F-4F92-42A0-A56B-9E0BAC726378}" dt="2023-07-13T20:57:46.103" v="8214"/>
        <pc:sldMkLst>
          <pc:docMk/>
          <pc:sldMk cId="2086242092" sldId="536"/>
        </pc:sldMkLst>
        <pc:spChg chg="add mod">
          <ac:chgData name="Sorooshian, Armin - (armin)" userId="466c8fc2-f5d9-42d5-8a5b-fd62e2d4797c" providerId="ADAL" clId="{B8043C8F-4F92-42A0-A56B-9E0BAC726378}" dt="2023-06-10T11:03:07.196" v="685" actId="1036"/>
          <ac:spMkLst>
            <pc:docMk/>
            <pc:sldMk cId="2086242092" sldId="536"/>
            <ac:spMk id="2" creationId="{6D6C9B9E-4DCF-7C93-0840-8BCEF619B91C}"/>
          </ac:spMkLst>
        </pc:spChg>
        <pc:spChg chg="mod">
          <ac:chgData name="Sorooshian, Armin - (armin)" userId="466c8fc2-f5d9-42d5-8a5b-fd62e2d4797c" providerId="ADAL" clId="{B8043C8F-4F92-42A0-A56B-9E0BAC726378}" dt="2023-06-29T15:10:45.205" v="5869" actId="6549"/>
          <ac:spMkLst>
            <pc:docMk/>
            <pc:sldMk cId="2086242092" sldId="536"/>
            <ac:spMk id="3" creationId="{8F956BE4-878D-E55C-66D3-69BCD6849B7D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5" creationId="{250F06DA-8A16-15D0-717D-E326CCC47D1A}"/>
          </ac:spMkLst>
        </pc:spChg>
        <pc:spChg chg="add mod">
          <ac:chgData name="Sorooshian, Armin - (armin)" userId="466c8fc2-f5d9-42d5-8a5b-fd62e2d4797c" providerId="ADAL" clId="{B8043C8F-4F92-42A0-A56B-9E0BAC726378}" dt="2023-07-12T16:41:53.225" v="7690" actId="1076"/>
          <ac:spMkLst>
            <pc:docMk/>
            <pc:sldMk cId="2086242092" sldId="536"/>
            <ac:spMk id="7" creationId="{4B853FEF-B5B5-F741-FA96-18471EA663B9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7" creationId="{FC998EEE-D1DE-446E-DB27-0AC01A736D18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8" creationId="{AA894505-3954-D61D-75CA-AE8040B9317E}"/>
          </ac:spMkLst>
        </pc:spChg>
        <pc:spChg chg="del">
          <ac:chgData name="Sorooshian, Armin - (armin)" userId="466c8fc2-f5d9-42d5-8a5b-fd62e2d4797c" providerId="ADAL" clId="{B8043C8F-4F92-42A0-A56B-9E0BAC726378}" dt="2023-06-10T11:03:02.631" v="682" actId="478"/>
          <ac:spMkLst>
            <pc:docMk/>
            <pc:sldMk cId="2086242092" sldId="536"/>
            <ac:spMk id="9" creationId="{00000000-0000-0000-0000-000000000000}"/>
          </ac:spMkLst>
        </pc:spChg>
        <pc:spChg chg="add del mod">
          <ac:chgData name="Sorooshian, Armin - (armin)" userId="466c8fc2-f5d9-42d5-8a5b-fd62e2d4797c" providerId="ADAL" clId="{B8043C8F-4F92-42A0-A56B-9E0BAC726378}" dt="2023-06-10T09:41:14.162" v="196" actId="478"/>
          <ac:spMkLst>
            <pc:docMk/>
            <pc:sldMk cId="2086242092" sldId="536"/>
            <ac:spMk id="10" creationId="{E3473C27-587A-21C1-3841-0770DC6F1856}"/>
          </ac:spMkLst>
        </pc:spChg>
        <pc:spChg chg="add 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1" creationId="{00533AE5-71D8-BE5E-6B36-A73E41AD7F86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3" creationId="{AA8D489F-B688-A8D1-6B62-208E3D440059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6" creationId="{6816EC1C-0BCD-1A93-92FC-1AEAA4D16769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7" creationId="{15CF1BE0-0950-42EE-F0DC-AF7B4AD9BA23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8" creationId="{136655A0-E2C9-900A-25DF-2FD7436A7633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19" creationId="{45FD0226-28AF-13B1-84F9-6EA1D6C6BAB3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0" creationId="{8749C4E6-FA26-99DB-35C7-837413C7BA8D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1" creationId="{CBD16E27-7C67-6F52-A499-88D077C900AE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2" creationId="{92F82C10-FB91-DB4D-7CC7-BF991969AE59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3" creationId="{D62D6C71-9EFB-66C2-4672-6D56BC212589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4" creationId="{8FBA1018-EB1A-BFE9-1C8C-D2F9BE91122F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5" creationId="{CD02667E-FBFA-3D86-7590-8A841C38C734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6" creationId="{53CFE2D8-1DE3-5F4C-A04F-CB5E4BEF403B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7" creationId="{076C8144-7C44-A3B8-E754-78D76872E0AB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8" creationId="{129EC1B7-8934-F2AF-88E5-F368A4B31B81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29" creationId="{B69667EC-173D-398A-2CA2-4EFA6FB77602}"/>
          </ac:spMkLst>
        </pc:spChg>
        <pc:spChg chg="del mod">
          <ac:chgData name="Sorooshian, Armin - (armin)" userId="466c8fc2-f5d9-42d5-8a5b-fd62e2d4797c" providerId="ADAL" clId="{B8043C8F-4F92-42A0-A56B-9E0BAC726378}" dt="2023-06-10T09:47:06.391" v="288" actId="478"/>
          <ac:spMkLst>
            <pc:docMk/>
            <pc:sldMk cId="2086242092" sldId="536"/>
            <ac:spMk id="30" creationId="{AAAC33BB-0E24-3E4F-AF79-08829CCDEFD5}"/>
          </ac:spMkLst>
        </pc:spChg>
        <pc:spChg chg="del mod">
          <ac:chgData name="Sorooshian, Armin - (armin)" userId="466c8fc2-f5d9-42d5-8a5b-fd62e2d4797c" providerId="ADAL" clId="{B8043C8F-4F92-42A0-A56B-9E0BAC726378}" dt="2023-06-10T09:47:30.051" v="292" actId="478"/>
          <ac:spMkLst>
            <pc:docMk/>
            <pc:sldMk cId="2086242092" sldId="536"/>
            <ac:spMk id="34" creationId="{704CD851-4CCE-A587-8606-F6FCDA5413D6}"/>
          </ac:spMkLst>
        </pc:spChg>
        <pc:grpChg chg="add del mod">
          <ac:chgData name="Sorooshian, Armin - (armin)" userId="466c8fc2-f5d9-42d5-8a5b-fd62e2d4797c" providerId="ADAL" clId="{B8043C8F-4F92-42A0-A56B-9E0BAC726378}" dt="2023-06-10T09:49:44.664" v="313" actId="478"/>
          <ac:grpSpMkLst>
            <pc:docMk/>
            <pc:sldMk cId="2086242092" sldId="536"/>
            <ac:grpSpMk id="15" creationId="{9FF4C36E-AC66-1AE3-6CCF-CA1DB33813E2}"/>
          </ac:grpSpMkLst>
        </pc:grpChg>
        <pc:picChg chg="del mod">
          <ac:chgData name="Sorooshian, Armin - (armin)" userId="466c8fc2-f5d9-42d5-8a5b-fd62e2d4797c" providerId="ADAL" clId="{B8043C8F-4F92-42A0-A56B-9E0BAC726378}" dt="2023-06-10T09:47:06.391" v="288" actId="478"/>
          <ac:picMkLst>
            <pc:docMk/>
            <pc:sldMk cId="2086242092" sldId="536"/>
            <ac:picMk id="2" creationId="{1E551EAB-1A0E-9F8D-C2BF-B35B81C9A590}"/>
          </ac:picMkLst>
        </pc:picChg>
        <pc:picChg chg="del mod">
          <ac:chgData name="Sorooshian, Armin - (armin)" userId="466c8fc2-f5d9-42d5-8a5b-fd62e2d4797c" providerId="ADAL" clId="{B8043C8F-4F92-42A0-A56B-9E0BAC726378}" dt="2023-06-10T09:42:17.061" v="273" actId="478"/>
          <ac:picMkLst>
            <pc:docMk/>
            <pc:sldMk cId="2086242092" sldId="536"/>
            <ac:picMk id="4" creationId="{4A40D7B6-032D-3E6C-4603-BE7AB71E21F3}"/>
          </ac:picMkLst>
        </pc:picChg>
        <pc:picChg chg="add mod modCrop">
          <ac:chgData name="Sorooshian, Armin - (armin)" userId="466c8fc2-f5d9-42d5-8a5b-fd62e2d4797c" providerId="ADAL" clId="{B8043C8F-4F92-42A0-A56B-9E0BAC726378}" dt="2023-07-12T16:42:26.010" v="7703" actId="1076"/>
          <ac:picMkLst>
            <pc:docMk/>
            <pc:sldMk cId="2086242092" sldId="536"/>
            <ac:picMk id="4" creationId="{AEC4EB46-C141-7D32-93D7-D4B28BD88CC5}"/>
          </ac:picMkLst>
        </pc:picChg>
        <pc:picChg chg="add mod">
          <ac:chgData name="Sorooshian, Armin - (armin)" userId="466c8fc2-f5d9-42d5-8a5b-fd62e2d4797c" providerId="ADAL" clId="{B8043C8F-4F92-42A0-A56B-9E0BAC726378}" dt="2023-07-12T16:42:28.186" v="7704" actId="1076"/>
          <ac:picMkLst>
            <pc:docMk/>
            <pc:sldMk cId="2086242092" sldId="536"/>
            <ac:picMk id="5" creationId="{62B4A217-A587-C2FE-A56D-2F9E6AA6542F}"/>
          </ac:picMkLst>
        </pc:picChg>
        <pc:picChg chg="add del mod">
          <ac:chgData name="Sorooshian, Armin - (armin)" userId="466c8fc2-f5d9-42d5-8a5b-fd62e2d4797c" providerId="ADAL" clId="{B8043C8F-4F92-42A0-A56B-9E0BAC726378}" dt="2023-06-11T11:19:53.132" v="2165" actId="478"/>
          <ac:picMkLst>
            <pc:docMk/>
            <pc:sldMk cId="2086242092" sldId="536"/>
            <ac:picMk id="5" creationId="{FAE255D3-2C80-6A96-383B-E6B5172184A8}"/>
          </ac:picMkLst>
        </pc:picChg>
        <pc:picChg chg="del">
          <ac:chgData name="Sorooshian, Armin - (armin)" userId="466c8fc2-f5d9-42d5-8a5b-fd62e2d4797c" providerId="ADAL" clId="{B8043C8F-4F92-42A0-A56B-9E0BAC726378}" dt="2023-07-12T20:25:22.907" v="7747" actId="478"/>
          <ac:picMkLst>
            <pc:docMk/>
            <pc:sldMk cId="2086242092" sldId="536"/>
            <ac:picMk id="6" creationId="{00000000-0000-0000-0000-000000000000}"/>
          </ac:picMkLst>
        </pc:picChg>
        <pc:picChg chg="add mod">
          <ac:chgData name="Sorooshian, Armin - (armin)" userId="466c8fc2-f5d9-42d5-8a5b-fd62e2d4797c" providerId="ADAL" clId="{B8043C8F-4F92-42A0-A56B-9E0BAC726378}" dt="2023-06-11T11:20:02.998" v="2169" actId="1076"/>
          <ac:picMkLst>
            <pc:docMk/>
            <pc:sldMk cId="2086242092" sldId="536"/>
            <ac:picMk id="8" creationId="{DF9A22C8-0734-C48E-5F56-0D2A82B454AD}"/>
          </ac:picMkLst>
        </pc:picChg>
        <pc:picChg chg="add mod">
          <ac:chgData name="Sorooshian, Armin - (armin)" userId="466c8fc2-f5d9-42d5-8a5b-fd62e2d4797c" providerId="ADAL" clId="{B8043C8F-4F92-42A0-A56B-9E0BAC726378}" dt="2023-06-10T09:46:25.813" v="279" actId="14100"/>
          <ac:picMkLst>
            <pc:docMk/>
            <pc:sldMk cId="2086242092" sldId="536"/>
            <ac:picMk id="12" creationId="{55AC13BB-92BC-8B37-63E0-0B234D24D870}"/>
          </ac:picMkLst>
        </pc:picChg>
        <pc:picChg chg="add del mod">
          <ac:chgData name="Sorooshian, Armin - (armin)" userId="466c8fc2-f5d9-42d5-8a5b-fd62e2d4797c" providerId="ADAL" clId="{B8043C8F-4F92-42A0-A56B-9E0BAC726378}" dt="2023-06-10T09:55:16.356" v="361" actId="1076"/>
          <ac:picMkLst>
            <pc:docMk/>
            <pc:sldMk cId="2086242092" sldId="536"/>
            <ac:picMk id="14" creationId="{E11DE13C-BEC1-F6F6-CF0A-77F065F1DECE}"/>
          </ac:picMkLst>
        </pc:picChg>
        <pc:picChg chg="mod">
          <ac:chgData name="Sorooshian, Armin - (armin)" userId="466c8fc2-f5d9-42d5-8a5b-fd62e2d4797c" providerId="ADAL" clId="{B8043C8F-4F92-42A0-A56B-9E0BAC726378}" dt="2023-06-10T09:47:36.232" v="293" actId="1076"/>
          <ac:picMkLst>
            <pc:docMk/>
            <pc:sldMk cId="2086242092" sldId="536"/>
            <ac:picMk id="31" creationId="{BC0DEC97-0AF3-D6B8-BDD6-0636E8E15ECB}"/>
          </ac:picMkLst>
        </pc:picChg>
        <pc:picChg chg="mod">
          <ac:chgData name="Sorooshian, Armin - (armin)" userId="466c8fc2-f5d9-42d5-8a5b-fd62e2d4797c" providerId="ADAL" clId="{B8043C8F-4F92-42A0-A56B-9E0BAC726378}" dt="2023-06-10T09:47:36.232" v="293" actId="1076"/>
          <ac:picMkLst>
            <pc:docMk/>
            <pc:sldMk cId="2086242092" sldId="536"/>
            <ac:picMk id="32" creationId="{8F05766D-90EA-D6A9-6914-A1F1CB77BEAE}"/>
          </ac:picMkLst>
        </pc:picChg>
        <pc:picChg chg="del mod">
          <ac:chgData name="Sorooshian, Armin - (armin)" userId="466c8fc2-f5d9-42d5-8a5b-fd62e2d4797c" providerId="ADAL" clId="{B8043C8F-4F92-42A0-A56B-9E0BAC726378}" dt="2023-06-11T11:18:48.240" v="2159" actId="478"/>
          <ac:picMkLst>
            <pc:docMk/>
            <pc:sldMk cId="2086242092" sldId="536"/>
            <ac:picMk id="35" creationId="{333F65B6-3DC0-80F5-EE10-633372A0C6AD}"/>
          </ac:picMkLst>
        </pc:picChg>
        <pc:picChg chg="add mod">
          <ac:chgData name="Sorooshian, Armin - (armin)" userId="466c8fc2-f5d9-42d5-8a5b-fd62e2d4797c" providerId="ADAL" clId="{B8043C8F-4F92-42A0-A56B-9E0BAC726378}" dt="2023-06-10T09:48:01.737" v="295" actId="1076"/>
          <ac:picMkLst>
            <pc:docMk/>
            <pc:sldMk cId="2086242092" sldId="536"/>
            <ac:picMk id="36" creationId="{70056E8C-102C-CA44-8794-7D12494A5C71}"/>
          </ac:picMkLst>
        </pc:picChg>
        <pc:picChg chg="add mod modCrop">
          <ac:chgData name="Sorooshian, Armin - (armin)" userId="466c8fc2-f5d9-42d5-8a5b-fd62e2d4797c" providerId="ADAL" clId="{B8043C8F-4F92-42A0-A56B-9E0BAC726378}" dt="2023-06-10T09:50:07.736" v="319" actId="1076"/>
          <ac:picMkLst>
            <pc:docMk/>
            <pc:sldMk cId="2086242092" sldId="536"/>
            <ac:picMk id="37" creationId="{F43DCA24-AB35-A637-AD04-6F065BBD5959}"/>
          </ac:picMkLst>
        </pc:picChg>
        <pc:picChg chg="add mod ord">
          <ac:chgData name="Sorooshian, Armin - (armin)" userId="466c8fc2-f5d9-42d5-8a5b-fd62e2d4797c" providerId="ADAL" clId="{B8043C8F-4F92-42A0-A56B-9E0BAC726378}" dt="2023-06-10T09:55:03.202" v="358" actId="167"/>
          <ac:picMkLst>
            <pc:docMk/>
            <pc:sldMk cId="2086242092" sldId="536"/>
            <ac:picMk id="38" creationId="{C8AB96BA-E991-9CDE-6995-8C74EC5CF4C2}"/>
          </ac:picMkLst>
        </pc:picChg>
        <pc:picChg chg="add mod">
          <ac:chgData name="Sorooshian, Armin - (armin)" userId="466c8fc2-f5d9-42d5-8a5b-fd62e2d4797c" providerId="ADAL" clId="{B8043C8F-4F92-42A0-A56B-9E0BAC726378}" dt="2023-06-10T09:48:37.414" v="302" actId="14100"/>
          <ac:picMkLst>
            <pc:docMk/>
            <pc:sldMk cId="2086242092" sldId="536"/>
            <ac:picMk id="39" creationId="{3C3F07CE-C875-76E1-F8B9-780C99E431EA}"/>
          </ac:picMkLst>
        </pc:picChg>
        <pc:picChg chg="add del mod">
          <ac:chgData name="Sorooshian, Armin - (armin)" userId="466c8fc2-f5d9-42d5-8a5b-fd62e2d4797c" providerId="ADAL" clId="{B8043C8F-4F92-42A0-A56B-9E0BAC726378}" dt="2023-06-22T20:34:49.166" v="4710" actId="478"/>
          <ac:picMkLst>
            <pc:docMk/>
            <pc:sldMk cId="2086242092" sldId="536"/>
            <ac:picMk id="40" creationId="{7C3D4E15-199D-9632-FE2F-1A63EEE4B0C8}"/>
          </ac:picMkLst>
        </pc:picChg>
        <pc:picChg chg="add del mod">
          <ac:chgData name="Sorooshian, Armin - (armin)" userId="466c8fc2-f5d9-42d5-8a5b-fd62e2d4797c" providerId="ADAL" clId="{B8043C8F-4F92-42A0-A56B-9E0BAC726378}" dt="2023-06-22T20:34:48.425" v="4709" actId="478"/>
          <ac:picMkLst>
            <pc:docMk/>
            <pc:sldMk cId="2086242092" sldId="536"/>
            <ac:picMk id="41" creationId="{8251E832-2336-4B55-3EE2-44C11EDD3C8F}"/>
          </ac:picMkLst>
        </pc:picChg>
        <pc:cxnChg chg="mod">
          <ac:chgData name="Sorooshian, Armin - (armin)" userId="466c8fc2-f5d9-42d5-8a5b-fd62e2d4797c" providerId="ADAL" clId="{B8043C8F-4F92-42A0-A56B-9E0BAC726378}" dt="2023-06-10T09:47:36.232" v="293" actId="1076"/>
          <ac:cxnSpMkLst>
            <pc:docMk/>
            <pc:sldMk cId="2086242092" sldId="536"/>
            <ac:cxnSpMk id="33" creationId="{334A963A-8323-6FBF-FFE8-3CD841D4BBC7}"/>
          </ac:cxnSpMkLst>
        </pc:cxnChg>
      </pc:sldChg>
      <pc:sldChg chg="addSp delSp modSp mod modAnim modNotesTx">
        <pc:chgData name="Sorooshian, Armin - (armin)" userId="466c8fc2-f5d9-42d5-8a5b-fd62e2d4797c" providerId="ADAL" clId="{B8043C8F-4F92-42A0-A56B-9E0BAC726378}" dt="2023-07-14T15:39:28.665" v="8357" actId="20577"/>
        <pc:sldMkLst>
          <pc:docMk/>
          <pc:sldMk cId="1308206819" sldId="538"/>
        </pc:sldMkLst>
        <pc:spChg chg="del">
          <ac:chgData name="Sorooshian, Armin - (armin)" userId="466c8fc2-f5d9-42d5-8a5b-fd62e2d4797c" providerId="ADAL" clId="{B8043C8F-4F92-42A0-A56B-9E0BAC726378}" dt="2023-06-10T11:04:21.806" v="710" actId="478"/>
          <ac:spMkLst>
            <pc:docMk/>
            <pc:sldMk cId="1308206819" sldId="538"/>
            <ac:spMk id="2" creationId="{71A32F2D-F267-14D4-F40A-32708691EF9E}"/>
          </ac:spMkLst>
        </pc:spChg>
        <pc:spChg chg="add mod">
          <ac:chgData name="Sorooshian, Armin - (armin)" userId="466c8fc2-f5d9-42d5-8a5b-fd62e2d4797c" providerId="ADAL" clId="{B8043C8F-4F92-42A0-A56B-9E0BAC726378}" dt="2023-06-10T11:04:23.945" v="712" actId="1036"/>
          <ac:spMkLst>
            <pc:docMk/>
            <pc:sldMk cId="1308206819" sldId="538"/>
            <ac:spMk id="4" creationId="{2C8AE5FE-AA70-A9B6-7843-B26796FEB7A3}"/>
          </ac:spMkLst>
        </pc:spChg>
        <pc:spChg chg="mod">
          <ac:chgData name="Sorooshian, Armin - (armin)" userId="466c8fc2-f5d9-42d5-8a5b-fd62e2d4797c" providerId="ADAL" clId="{B8043C8F-4F92-42A0-A56B-9E0BAC726378}" dt="2023-06-22T21:08:13.462" v="5004" actId="14100"/>
          <ac:spMkLst>
            <pc:docMk/>
            <pc:sldMk cId="1308206819" sldId="538"/>
            <ac:spMk id="12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3T07:47:19.557" v="3046" actId="478"/>
          <ac:spMkLst>
            <pc:docMk/>
            <pc:sldMk cId="1308206819" sldId="538"/>
            <ac:spMk id="22" creationId="{3BC7859B-6CB5-7FFE-5BC2-70654325667E}"/>
          </ac:spMkLst>
        </pc:spChg>
        <pc:picChg chg="add mod">
          <ac:chgData name="Sorooshian, Armin - (armin)" userId="466c8fc2-f5d9-42d5-8a5b-fd62e2d4797c" providerId="ADAL" clId="{B8043C8F-4F92-42A0-A56B-9E0BAC726378}" dt="2023-06-13T07:48:08.618" v="3060" actId="1037"/>
          <ac:picMkLst>
            <pc:docMk/>
            <pc:sldMk cId="1308206819" sldId="538"/>
            <ac:picMk id="2" creationId="{A3BF243F-9B22-6247-9772-675DABAE75B0}"/>
          </ac:picMkLst>
        </pc:picChg>
        <pc:picChg chg="mod ord">
          <ac:chgData name="Sorooshian, Armin - (armin)" userId="466c8fc2-f5d9-42d5-8a5b-fd62e2d4797c" providerId="ADAL" clId="{B8043C8F-4F92-42A0-A56B-9E0BAC726378}" dt="2023-06-13T07:48:48.028" v="3172" actId="1038"/>
          <ac:picMkLst>
            <pc:docMk/>
            <pc:sldMk cId="1308206819" sldId="538"/>
            <ac:picMk id="3" creationId="{BDDC2BDA-F27B-6C14-652D-450460FABD21}"/>
          </ac:picMkLst>
        </pc:picChg>
        <pc:picChg chg="del">
          <ac:chgData name="Sorooshian, Armin - (armin)" userId="466c8fc2-f5d9-42d5-8a5b-fd62e2d4797c" providerId="ADAL" clId="{B8043C8F-4F92-42A0-A56B-9E0BAC726378}" dt="2023-07-12T20:25:02.189" v="7740" actId="478"/>
          <ac:picMkLst>
            <pc:docMk/>
            <pc:sldMk cId="1308206819" sldId="538"/>
            <ac:picMk id="5" creationId="{00000000-0000-0000-0000-000000000000}"/>
          </ac:picMkLst>
        </pc:picChg>
        <pc:picChg chg="add mod">
          <ac:chgData name="Sorooshian, Armin - (armin)" userId="466c8fc2-f5d9-42d5-8a5b-fd62e2d4797c" providerId="ADAL" clId="{B8043C8F-4F92-42A0-A56B-9E0BAC726378}" dt="2023-06-13T07:48:29.653" v="3066" actId="1076"/>
          <ac:picMkLst>
            <pc:docMk/>
            <pc:sldMk cId="1308206819" sldId="538"/>
            <ac:picMk id="7" creationId="{1D5AD2A9-539A-B53F-DAE7-6D486F1FB60E}"/>
          </ac:picMkLst>
        </pc:picChg>
        <pc:picChg chg="add mod">
          <ac:chgData name="Sorooshian, Armin - (armin)" userId="466c8fc2-f5d9-42d5-8a5b-fd62e2d4797c" providerId="ADAL" clId="{B8043C8F-4F92-42A0-A56B-9E0BAC726378}" dt="2023-06-13T07:47:38.391" v="3051" actId="1076"/>
          <ac:picMkLst>
            <pc:docMk/>
            <pc:sldMk cId="1308206819" sldId="538"/>
            <ac:picMk id="8" creationId="{7492624B-7C7E-4DAF-6B5C-B8A74325ACD4}"/>
          </ac:picMkLst>
        </pc:picChg>
        <pc:picChg chg="mod">
          <ac:chgData name="Sorooshian, Armin - (armin)" userId="466c8fc2-f5d9-42d5-8a5b-fd62e2d4797c" providerId="ADAL" clId="{B8043C8F-4F92-42A0-A56B-9E0BAC726378}" dt="2023-06-13T07:47:11.156" v="3045" actId="1076"/>
          <ac:picMkLst>
            <pc:docMk/>
            <pc:sldMk cId="1308206819" sldId="538"/>
            <ac:picMk id="18" creationId="{5C1A0C10-3BB3-3B6A-2FD7-8311689FDE95}"/>
          </ac:picMkLst>
        </pc:picChg>
        <pc:picChg chg="mod ord">
          <ac:chgData name="Sorooshian, Armin - (armin)" userId="466c8fc2-f5d9-42d5-8a5b-fd62e2d4797c" providerId="ADAL" clId="{B8043C8F-4F92-42A0-A56B-9E0BAC726378}" dt="2023-06-13T07:48:55.190" v="3174" actId="14100"/>
          <ac:picMkLst>
            <pc:docMk/>
            <pc:sldMk cId="1308206819" sldId="538"/>
            <ac:picMk id="20" creationId="{0D76BD53-4791-E683-D718-AB9DC2942243}"/>
          </ac:picMkLst>
        </pc:picChg>
        <pc:cxnChg chg="mod">
          <ac:chgData name="Sorooshian, Armin - (armin)" userId="466c8fc2-f5d9-42d5-8a5b-fd62e2d4797c" providerId="ADAL" clId="{B8043C8F-4F92-42A0-A56B-9E0BAC726378}" dt="2023-06-13T07:48:17.566" v="3064" actId="1076"/>
          <ac:cxnSpMkLst>
            <pc:docMk/>
            <pc:sldMk cId="1308206819" sldId="538"/>
            <ac:cxnSpMk id="6" creationId="{C84332A8-7249-0FF0-D734-B4E42E3D57AC}"/>
          </ac:cxnSpMkLst>
        </pc:cxnChg>
      </pc:sldChg>
      <pc:sldChg chg="addSp delSp modSp del mod ord modAnim">
        <pc:chgData name="Sorooshian, Armin - (armin)" userId="466c8fc2-f5d9-42d5-8a5b-fd62e2d4797c" providerId="ADAL" clId="{B8043C8F-4F92-42A0-A56B-9E0BAC726378}" dt="2023-06-26T18:46:09.356" v="5500" actId="47"/>
        <pc:sldMkLst>
          <pc:docMk/>
          <pc:sldMk cId="66789211" sldId="540"/>
        </pc:sldMkLst>
        <pc:spChg chg="add mod">
          <ac:chgData name="Sorooshian, Armin - (armin)" userId="466c8fc2-f5d9-42d5-8a5b-fd62e2d4797c" providerId="ADAL" clId="{B8043C8F-4F92-42A0-A56B-9E0BAC726378}" dt="2023-06-10T11:51:11.431" v="726"/>
          <ac:spMkLst>
            <pc:docMk/>
            <pc:sldMk cId="66789211" sldId="540"/>
            <ac:spMk id="2" creationId="{13DB7C3E-52DC-3632-8E99-1D8CD627400D}"/>
          </ac:spMkLst>
        </pc:spChg>
        <pc:spChg chg="mod">
          <ac:chgData name="Sorooshian, Armin - (armin)" userId="466c8fc2-f5d9-42d5-8a5b-fd62e2d4797c" providerId="ADAL" clId="{B8043C8F-4F92-42A0-A56B-9E0BAC726378}" dt="2023-06-10T12:05:02.450" v="907" actId="1076"/>
          <ac:spMkLst>
            <pc:docMk/>
            <pc:sldMk cId="66789211" sldId="540"/>
            <ac:spMk id="3" creationId="{A2465F54-FAF5-897D-9AB9-2D3201DAFCD3}"/>
          </ac:spMkLst>
        </pc:spChg>
        <pc:spChg chg="mod">
          <ac:chgData name="Sorooshian, Armin - (armin)" userId="466c8fc2-f5d9-42d5-8a5b-fd62e2d4797c" providerId="ADAL" clId="{B8043C8F-4F92-42A0-A56B-9E0BAC726378}" dt="2023-06-10T12:09:59.108" v="1061" actId="20577"/>
          <ac:spMkLst>
            <pc:docMk/>
            <pc:sldMk cId="66789211" sldId="540"/>
            <ac:spMk id="4" creationId="{F0224382-98E5-88AD-6DA0-0A94650EB02D}"/>
          </ac:spMkLst>
        </pc:spChg>
        <pc:spChg chg="mod">
          <ac:chgData name="Sorooshian, Armin - (armin)" userId="466c8fc2-f5d9-42d5-8a5b-fd62e2d4797c" providerId="ADAL" clId="{B8043C8F-4F92-42A0-A56B-9E0BAC726378}" dt="2023-06-10T13:13:24.950" v="1384" actId="20577"/>
          <ac:spMkLst>
            <pc:docMk/>
            <pc:sldMk cId="66789211" sldId="540"/>
            <ac:spMk id="7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0T12:05:07.719" v="910" actId="1076"/>
          <ac:spMkLst>
            <pc:docMk/>
            <pc:sldMk cId="66789211" sldId="540"/>
            <ac:spMk id="13" creationId="{F967B9E8-E3A0-F6D9-0E18-06CA4B1FBBE4}"/>
          </ac:spMkLst>
        </pc:spChg>
        <pc:spChg chg="del">
          <ac:chgData name="Sorooshian, Armin - (armin)" userId="466c8fc2-f5d9-42d5-8a5b-fd62e2d4797c" providerId="ADAL" clId="{B8043C8F-4F92-42A0-A56B-9E0BAC726378}" dt="2023-06-10T11:51:11.163" v="725" actId="478"/>
          <ac:spMkLst>
            <pc:docMk/>
            <pc:sldMk cId="66789211" sldId="540"/>
            <ac:spMk id="14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2:04:45.915" v="902" actId="478"/>
          <ac:spMkLst>
            <pc:docMk/>
            <pc:sldMk cId="66789211" sldId="540"/>
            <ac:spMk id="17" creationId="{65C93AF4-A14A-FFB9-0F33-2ACFE9E1F579}"/>
          </ac:spMkLst>
        </pc:spChg>
        <pc:spChg chg="add del mod">
          <ac:chgData name="Sorooshian, Armin - (armin)" userId="466c8fc2-f5d9-42d5-8a5b-fd62e2d4797c" providerId="ADAL" clId="{B8043C8F-4F92-42A0-A56B-9E0BAC726378}" dt="2023-06-10T12:07:33.069" v="942" actId="22"/>
          <ac:spMkLst>
            <pc:docMk/>
            <pc:sldMk cId="66789211" sldId="540"/>
            <ac:spMk id="18" creationId="{B38EEEEC-2F66-BF08-CA45-F5348070C65D}"/>
          </ac:spMkLst>
        </pc:spChg>
        <pc:spChg chg="add del">
          <ac:chgData name="Sorooshian, Armin - (armin)" userId="466c8fc2-f5d9-42d5-8a5b-fd62e2d4797c" providerId="ADAL" clId="{B8043C8F-4F92-42A0-A56B-9E0BAC726378}" dt="2023-06-10T12:05:02.899" v="908" actId="478"/>
          <ac:spMkLst>
            <pc:docMk/>
            <pc:sldMk cId="66789211" sldId="540"/>
            <ac:spMk id="25" creationId="{2DC85C4E-446B-D99B-0C0A-39F131EC39AC}"/>
          </ac:spMkLst>
        </pc:spChg>
        <pc:spChg chg="add del">
          <ac:chgData name="Sorooshian, Armin - (armin)" userId="466c8fc2-f5d9-42d5-8a5b-fd62e2d4797c" providerId="ADAL" clId="{B8043C8F-4F92-42A0-A56B-9E0BAC726378}" dt="2023-06-10T12:05:02.899" v="908" actId="478"/>
          <ac:spMkLst>
            <pc:docMk/>
            <pc:sldMk cId="66789211" sldId="540"/>
            <ac:spMk id="27" creationId="{54D4C4DA-754D-37C8-E2AB-56E7712D21FD}"/>
          </ac:spMkLst>
        </pc:spChg>
        <pc:picChg chg="mod">
          <ac:chgData name="Sorooshian, Armin - (armin)" userId="466c8fc2-f5d9-42d5-8a5b-fd62e2d4797c" providerId="ADAL" clId="{B8043C8F-4F92-42A0-A56B-9E0BAC726378}" dt="2023-06-10T12:05:02.450" v="907" actId="1076"/>
          <ac:picMkLst>
            <pc:docMk/>
            <pc:sldMk cId="66789211" sldId="540"/>
            <ac:picMk id="5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10T12:04:45.915" v="902" actId="478"/>
          <ac:picMkLst>
            <pc:docMk/>
            <pc:sldMk cId="66789211" sldId="540"/>
            <ac:picMk id="6" creationId="{FB7665A1-C905-DC3D-FE09-F31DDCD48E0E}"/>
          </ac:picMkLst>
        </pc:picChg>
        <pc:picChg chg="del">
          <ac:chgData name="Sorooshian, Armin - (armin)" userId="466c8fc2-f5d9-42d5-8a5b-fd62e2d4797c" providerId="ADAL" clId="{B8043C8F-4F92-42A0-A56B-9E0BAC726378}" dt="2023-06-10T12:04:45.915" v="902" actId="478"/>
          <ac:picMkLst>
            <pc:docMk/>
            <pc:sldMk cId="66789211" sldId="540"/>
            <ac:picMk id="8" creationId="{7559EB4B-53A7-3A8D-D37E-4DFFABDF2346}"/>
          </ac:picMkLst>
        </pc:picChg>
        <pc:picChg chg="add mod ord">
          <ac:chgData name="Sorooshian, Armin - (armin)" userId="466c8fc2-f5d9-42d5-8a5b-fd62e2d4797c" providerId="ADAL" clId="{B8043C8F-4F92-42A0-A56B-9E0BAC726378}" dt="2023-06-10T12:09:04.010" v="974" actId="167"/>
          <ac:picMkLst>
            <pc:docMk/>
            <pc:sldMk cId="66789211" sldId="540"/>
            <ac:picMk id="10" creationId="{EB715B3C-452F-26D7-78D4-469138C56476}"/>
          </ac:picMkLst>
        </pc:picChg>
        <pc:picChg chg="add del mod">
          <ac:chgData name="Sorooshian, Armin - (armin)" userId="466c8fc2-f5d9-42d5-8a5b-fd62e2d4797c" providerId="ADAL" clId="{B8043C8F-4F92-42A0-A56B-9E0BAC726378}" dt="2023-06-10T12:05:07.719" v="910" actId="1076"/>
          <ac:picMkLst>
            <pc:docMk/>
            <pc:sldMk cId="66789211" sldId="540"/>
            <ac:picMk id="11" creationId="{7B0E5517-4824-C863-D49E-A160FA6C670D}"/>
          </ac:picMkLst>
        </pc:picChg>
        <pc:picChg chg="add mod">
          <ac:chgData name="Sorooshian, Armin - (armin)" userId="466c8fc2-f5d9-42d5-8a5b-fd62e2d4797c" providerId="ADAL" clId="{B8043C8F-4F92-42A0-A56B-9E0BAC726378}" dt="2023-06-10T12:05:07.719" v="910" actId="1076"/>
          <ac:picMkLst>
            <pc:docMk/>
            <pc:sldMk cId="66789211" sldId="540"/>
            <ac:picMk id="12" creationId="{7B0DABDD-1B41-FFDC-9126-CA6991FEA662}"/>
          </ac:picMkLst>
        </pc:picChg>
        <pc:picChg chg="del mod">
          <ac:chgData name="Sorooshian, Armin - (armin)" userId="466c8fc2-f5d9-42d5-8a5b-fd62e2d4797c" providerId="ADAL" clId="{B8043C8F-4F92-42A0-A56B-9E0BAC726378}" dt="2023-06-10T12:04:42.694" v="901" actId="478"/>
          <ac:picMkLst>
            <pc:docMk/>
            <pc:sldMk cId="66789211" sldId="540"/>
            <ac:picMk id="15" creationId="{F63A0423-A8D7-D72D-ABD5-4CA985D2DFD1}"/>
          </ac:picMkLst>
        </pc:picChg>
        <pc:picChg chg="add del">
          <ac:chgData name="Sorooshian, Armin - (armin)" userId="466c8fc2-f5d9-42d5-8a5b-fd62e2d4797c" providerId="ADAL" clId="{B8043C8F-4F92-42A0-A56B-9E0BAC726378}" dt="2023-06-10T12:05:09.804" v="911" actId="478"/>
          <ac:picMkLst>
            <pc:docMk/>
            <pc:sldMk cId="66789211" sldId="540"/>
            <ac:picMk id="20" creationId="{86D6174C-BF41-D12A-AB6F-364FC2B5AA9A}"/>
          </ac:picMkLst>
        </pc:picChg>
        <pc:cxnChg chg="mod">
          <ac:chgData name="Sorooshian, Armin - (armin)" userId="466c8fc2-f5d9-42d5-8a5b-fd62e2d4797c" providerId="ADAL" clId="{B8043C8F-4F92-42A0-A56B-9E0BAC726378}" dt="2023-06-10T12:05:02.450" v="907" actId="1076"/>
          <ac:cxnSpMkLst>
            <pc:docMk/>
            <pc:sldMk cId="66789211" sldId="540"/>
            <ac:cxnSpMk id="22" creationId="{00000000-0000-0000-0000-000000000000}"/>
          </ac:cxnSpMkLst>
        </pc:cxnChg>
        <pc:cxnChg chg="mod">
          <ac:chgData name="Sorooshian, Armin - (armin)" userId="466c8fc2-f5d9-42d5-8a5b-fd62e2d4797c" providerId="ADAL" clId="{B8043C8F-4F92-42A0-A56B-9E0BAC726378}" dt="2023-06-10T12:05:02.450" v="907" actId="1076"/>
          <ac:cxnSpMkLst>
            <pc:docMk/>
            <pc:sldMk cId="66789211" sldId="540"/>
            <ac:cxnSpMk id="24" creationId="{00000000-0000-0000-0000-000000000000}"/>
          </ac:cxnSpMkLst>
        </pc:cxnChg>
      </pc:sldChg>
      <pc:sldChg chg="modSp mod">
        <pc:chgData name="Sorooshian, Armin - (armin)" userId="466c8fc2-f5d9-42d5-8a5b-fd62e2d4797c" providerId="ADAL" clId="{B8043C8F-4F92-42A0-A56B-9E0BAC726378}" dt="2023-06-10T11:52:09.306" v="733" actId="20577"/>
        <pc:sldMkLst>
          <pc:docMk/>
          <pc:sldMk cId="681470340" sldId="541"/>
        </pc:sldMkLst>
        <pc:spChg chg="mod">
          <ac:chgData name="Sorooshian, Armin - (armin)" userId="466c8fc2-f5d9-42d5-8a5b-fd62e2d4797c" providerId="ADAL" clId="{B8043C8F-4F92-42A0-A56B-9E0BAC726378}" dt="2023-06-10T11:52:09.306" v="733" actId="20577"/>
          <ac:spMkLst>
            <pc:docMk/>
            <pc:sldMk cId="681470340" sldId="541"/>
            <ac:spMk id="4" creationId="{2C5CF0D6-D8CE-2AEF-A47C-6F6907D85BBF}"/>
          </ac:spMkLst>
        </pc:spChg>
      </pc:sldChg>
      <pc:sldChg chg="addSp delSp modSp mod ord delAnim modAnim modNotesTx">
        <pc:chgData name="Sorooshian, Armin - (armin)" userId="466c8fc2-f5d9-42d5-8a5b-fd62e2d4797c" providerId="ADAL" clId="{B8043C8F-4F92-42A0-A56B-9E0BAC726378}" dt="2023-07-13T20:06:27.621" v="8125" actId="20577"/>
        <pc:sldMkLst>
          <pc:docMk/>
          <pc:sldMk cId="921620948" sldId="543"/>
        </pc:sldMkLst>
        <pc:spChg chg="add mod">
          <ac:chgData name="Sorooshian, Armin - (armin)" userId="466c8fc2-f5d9-42d5-8a5b-fd62e2d4797c" providerId="ADAL" clId="{B8043C8F-4F92-42A0-A56B-9E0BAC726378}" dt="2023-06-10T11:51:39.092" v="728"/>
          <ac:spMkLst>
            <pc:docMk/>
            <pc:sldMk cId="921620948" sldId="543"/>
            <ac:spMk id="2" creationId="{0E92B5F0-29D3-A774-9CD1-304CF9762A50}"/>
          </ac:spMkLst>
        </pc:spChg>
        <pc:spChg chg="add mod">
          <ac:chgData name="Sorooshian, Armin - (armin)" userId="466c8fc2-f5d9-42d5-8a5b-fd62e2d4797c" providerId="ADAL" clId="{B8043C8F-4F92-42A0-A56B-9E0BAC726378}" dt="2023-07-13T20:06:27.621" v="8125" actId="20577"/>
          <ac:spMkLst>
            <pc:docMk/>
            <pc:sldMk cId="921620948" sldId="543"/>
            <ac:spMk id="4" creationId="{D5049253-B724-A48C-991A-0457E55151CF}"/>
          </ac:spMkLst>
        </pc:spChg>
        <pc:spChg chg="mod">
          <ac:chgData name="Sorooshian, Armin - (armin)" userId="466c8fc2-f5d9-42d5-8a5b-fd62e2d4797c" providerId="ADAL" clId="{B8043C8F-4F92-42A0-A56B-9E0BAC726378}" dt="2023-06-11T16:50:27.627" v="2489" actId="20577"/>
          <ac:spMkLst>
            <pc:docMk/>
            <pc:sldMk cId="921620948" sldId="543"/>
            <ac:spMk id="22" creationId="{D3924910-9DCE-6221-AD94-3B1D317935B6}"/>
          </ac:spMkLst>
        </pc:spChg>
        <pc:spChg chg="del">
          <ac:chgData name="Sorooshian, Armin - (armin)" userId="466c8fc2-f5d9-42d5-8a5b-fd62e2d4797c" providerId="ADAL" clId="{B8043C8F-4F92-42A0-A56B-9E0BAC726378}" dt="2023-06-10T11:57:30.257" v="751" actId="478"/>
          <ac:spMkLst>
            <pc:docMk/>
            <pc:sldMk cId="921620948" sldId="543"/>
            <ac:spMk id="26" creationId="{09D258BC-CC93-95F2-1F6D-D14EC91A4BB0}"/>
          </ac:spMkLst>
        </pc:spChg>
        <pc:spChg chg="del">
          <ac:chgData name="Sorooshian, Armin - (armin)" userId="466c8fc2-f5d9-42d5-8a5b-fd62e2d4797c" providerId="ADAL" clId="{B8043C8F-4F92-42A0-A56B-9E0BAC726378}" dt="2023-06-10T11:57:30.257" v="751" actId="478"/>
          <ac:spMkLst>
            <pc:docMk/>
            <pc:sldMk cId="921620948" sldId="543"/>
            <ac:spMk id="27" creationId="{E6EB7DB7-31FD-4D57-97E6-CD330F1B3D03}"/>
          </ac:spMkLst>
        </pc:spChg>
        <pc:spChg chg="mod">
          <ac:chgData name="Sorooshian, Armin - (armin)" userId="466c8fc2-f5d9-42d5-8a5b-fd62e2d4797c" providerId="ADAL" clId="{B8043C8F-4F92-42A0-A56B-9E0BAC726378}" dt="2023-06-10T13:13:42.260" v="1396" actId="20577"/>
          <ac:spMkLst>
            <pc:docMk/>
            <pc:sldMk cId="921620948" sldId="543"/>
            <ac:spMk id="28" creationId="{6CBF3157-FDDA-7BB6-9F07-3A7E0B890B4C}"/>
          </ac:spMkLst>
        </pc:spChg>
        <pc:spChg chg="del">
          <ac:chgData name="Sorooshian, Armin - (armin)" userId="466c8fc2-f5d9-42d5-8a5b-fd62e2d4797c" providerId="ADAL" clId="{B8043C8F-4F92-42A0-A56B-9E0BAC726378}" dt="2023-06-10T11:51:38.662" v="727" actId="478"/>
          <ac:spMkLst>
            <pc:docMk/>
            <pc:sldMk cId="921620948" sldId="543"/>
            <ac:spMk id="30" creationId="{643278DE-8D34-FE88-BE17-E0F5C6ADB4ED}"/>
          </ac:spMkLst>
        </pc:spChg>
        <pc:picChg chg="add mod ord modCrop">
          <ac:chgData name="Sorooshian, Armin - (armin)" userId="466c8fc2-f5d9-42d5-8a5b-fd62e2d4797c" providerId="ADAL" clId="{B8043C8F-4F92-42A0-A56B-9E0BAC726378}" dt="2023-07-11T21:10:52.761" v="7235" actId="167"/>
          <ac:picMkLst>
            <pc:docMk/>
            <pc:sldMk cId="921620948" sldId="543"/>
            <ac:picMk id="3" creationId="{8AB9532F-F4AA-746F-7D75-2D2E368F2234}"/>
          </ac:picMkLst>
        </pc:picChg>
        <pc:picChg chg="del">
          <ac:chgData name="Sorooshian, Armin - (armin)" userId="466c8fc2-f5d9-42d5-8a5b-fd62e2d4797c" providerId="ADAL" clId="{B8043C8F-4F92-42A0-A56B-9E0BAC726378}" dt="2023-06-26T18:42:43.581" v="5368" actId="478"/>
          <ac:picMkLst>
            <pc:docMk/>
            <pc:sldMk cId="921620948" sldId="543"/>
            <ac:picMk id="3" creationId="{959FE7A4-A830-94B5-A59B-6784474133D3}"/>
          </ac:picMkLst>
        </pc:picChg>
        <pc:picChg chg="add del mod ord modCrop">
          <ac:chgData name="Sorooshian, Armin - (armin)" userId="466c8fc2-f5d9-42d5-8a5b-fd62e2d4797c" providerId="ADAL" clId="{B8043C8F-4F92-42A0-A56B-9E0BAC726378}" dt="2023-07-11T21:10:34.920" v="7228" actId="478"/>
          <ac:picMkLst>
            <pc:docMk/>
            <pc:sldMk cId="921620948" sldId="543"/>
            <ac:picMk id="4" creationId="{362525D0-E6F9-40D0-E24F-838E70A4A80A}"/>
          </ac:picMkLst>
        </pc:picChg>
        <pc:picChg chg="add mod modCrop">
          <ac:chgData name="Sorooshian, Armin - (armin)" userId="466c8fc2-f5d9-42d5-8a5b-fd62e2d4797c" providerId="ADAL" clId="{B8043C8F-4F92-42A0-A56B-9E0BAC726378}" dt="2023-06-11T16:51:54.227" v="2494" actId="732"/>
          <ac:picMkLst>
            <pc:docMk/>
            <pc:sldMk cId="921620948" sldId="543"/>
            <ac:picMk id="5" creationId="{77E574C5-4F94-EC18-92BD-E81FB4DE0BC8}"/>
          </ac:picMkLst>
        </pc:picChg>
        <pc:picChg chg="add del mod ord modCrop">
          <ac:chgData name="Sorooshian, Armin - (armin)" userId="466c8fc2-f5d9-42d5-8a5b-fd62e2d4797c" providerId="ADAL" clId="{B8043C8F-4F92-42A0-A56B-9E0BAC726378}" dt="2023-07-11T21:21:24.441" v="7250" actId="478"/>
          <ac:picMkLst>
            <pc:docMk/>
            <pc:sldMk cId="921620948" sldId="543"/>
            <ac:picMk id="6" creationId="{3C69B0EA-8BED-F294-2431-11D711A51898}"/>
          </ac:picMkLst>
        </pc:picChg>
        <pc:picChg chg="add mod modCrop">
          <ac:chgData name="Sorooshian, Armin - (armin)" userId="466c8fc2-f5d9-42d5-8a5b-fd62e2d4797c" providerId="ADAL" clId="{B8043C8F-4F92-42A0-A56B-9E0BAC726378}" dt="2023-06-11T16:52:51.930" v="2506" actId="1076"/>
          <ac:picMkLst>
            <pc:docMk/>
            <pc:sldMk cId="921620948" sldId="543"/>
            <ac:picMk id="7" creationId="{03EC9B21-455D-83FC-1B89-24EE9A5F0D5F}"/>
          </ac:picMkLst>
        </pc:picChg>
        <pc:picChg chg="mod">
          <ac:chgData name="Sorooshian, Armin - (armin)" userId="466c8fc2-f5d9-42d5-8a5b-fd62e2d4797c" providerId="ADAL" clId="{B8043C8F-4F92-42A0-A56B-9E0BAC726378}" dt="2023-07-11T21:21:41.744" v="7253" actId="1076"/>
          <ac:picMkLst>
            <pc:docMk/>
            <pc:sldMk cId="921620948" sldId="543"/>
            <ac:picMk id="8" creationId="{E7B3C192-A76D-CF07-9B76-C7CBD96B345E}"/>
          </ac:picMkLst>
        </pc:picChg>
        <pc:picChg chg="del">
          <ac:chgData name="Sorooshian, Armin - (armin)" userId="466c8fc2-f5d9-42d5-8a5b-fd62e2d4797c" providerId="ADAL" clId="{B8043C8F-4F92-42A0-A56B-9E0BAC726378}" dt="2023-06-10T11:55:28.286" v="744" actId="478"/>
          <ac:picMkLst>
            <pc:docMk/>
            <pc:sldMk cId="921620948" sldId="543"/>
            <ac:picMk id="20" creationId="{FB7FCFA0-B87C-B983-E07A-F06D47EB0FF9}"/>
          </ac:picMkLst>
        </pc:picChg>
        <pc:picChg chg="del">
          <ac:chgData name="Sorooshian, Armin - (armin)" userId="466c8fc2-f5d9-42d5-8a5b-fd62e2d4797c" providerId="ADAL" clId="{B8043C8F-4F92-42A0-A56B-9E0BAC726378}" dt="2023-06-10T11:57:25.743" v="750" actId="478"/>
          <ac:picMkLst>
            <pc:docMk/>
            <pc:sldMk cId="921620948" sldId="543"/>
            <ac:picMk id="24" creationId="{1443FC8A-19FD-1906-DA83-326785990F22}"/>
          </ac:picMkLst>
        </pc:picChg>
        <pc:picChg chg="del">
          <ac:chgData name="Sorooshian, Armin - (armin)" userId="466c8fc2-f5d9-42d5-8a5b-fd62e2d4797c" providerId="ADAL" clId="{B8043C8F-4F92-42A0-A56B-9E0BAC726378}" dt="2023-06-10T11:57:24.041" v="749" actId="478"/>
          <ac:picMkLst>
            <pc:docMk/>
            <pc:sldMk cId="921620948" sldId="543"/>
            <ac:picMk id="25" creationId="{5CB25A97-1005-02F2-7FF0-C2475678A579}"/>
          </ac:picMkLst>
        </pc:picChg>
        <pc:picChg chg="del">
          <ac:chgData name="Sorooshian, Armin - (armin)" userId="466c8fc2-f5d9-42d5-8a5b-fd62e2d4797c" providerId="ADAL" clId="{B8043C8F-4F92-42A0-A56B-9E0BAC726378}" dt="2023-06-10T11:58:06.126" v="759" actId="478"/>
          <ac:picMkLst>
            <pc:docMk/>
            <pc:sldMk cId="921620948" sldId="543"/>
            <ac:picMk id="29" creationId="{01AE1269-1F9A-0251-A766-8991E7391516}"/>
          </ac:picMkLst>
        </pc:picChg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2881946679" sldId="547"/>
        </pc:sldMkLst>
      </pc:sldChg>
      <pc:sldChg chg="del">
        <pc:chgData name="Sorooshian, Armin - (armin)" userId="466c8fc2-f5d9-42d5-8a5b-fd62e2d4797c" providerId="ADAL" clId="{B8043C8F-4F92-42A0-A56B-9E0BAC726378}" dt="2023-06-10T09:39:45.529" v="174" actId="47"/>
        <pc:sldMkLst>
          <pc:docMk/>
          <pc:sldMk cId="1170886459" sldId="548"/>
        </pc:sldMkLst>
      </pc:sldChg>
      <pc:sldChg chg="modSp del">
        <pc:chgData name="Sorooshian, Armin - (armin)" userId="466c8fc2-f5d9-42d5-8a5b-fd62e2d4797c" providerId="ADAL" clId="{B8043C8F-4F92-42A0-A56B-9E0BAC726378}" dt="2023-06-10T09:40:22.177" v="181" actId="47"/>
        <pc:sldMkLst>
          <pc:docMk/>
          <pc:sldMk cId="949731183" sldId="549"/>
        </pc:sldMkLst>
        <pc:spChg chg="mod">
          <ac:chgData name="Sorooshian, Armin - (armin)" userId="466c8fc2-f5d9-42d5-8a5b-fd62e2d4797c" providerId="ADAL" clId="{B8043C8F-4F92-42A0-A56B-9E0BAC726378}" dt="2023-06-10T09:40:09.475" v="176" actId="1035"/>
          <ac:spMkLst>
            <pc:docMk/>
            <pc:sldMk cId="949731183" sldId="549"/>
            <ac:spMk id="36868" creationId="{00000000-0000-0000-0000-000000000000}"/>
          </ac:spMkLst>
        </pc:spChg>
      </pc:sldChg>
      <pc:sldChg chg="del">
        <pc:chgData name="Sorooshian, Armin - (armin)" userId="466c8fc2-f5d9-42d5-8a5b-fd62e2d4797c" providerId="ADAL" clId="{B8043C8F-4F92-42A0-A56B-9E0BAC726378}" dt="2023-06-10T11:04:06.261" v="705" actId="47"/>
        <pc:sldMkLst>
          <pc:docMk/>
          <pc:sldMk cId="1945020154" sldId="551"/>
        </pc:sldMkLst>
      </pc:sldChg>
      <pc:sldChg chg="addSp delSp modSp del mod">
        <pc:chgData name="Sorooshian, Armin - (armin)" userId="466c8fc2-f5d9-42d5-8a5b-fd62e2d4797c" providerId="ADAL" clId="{B8043C8F-4F92-42A0-A56B-9E0BAC726378}" dt="2023-06-22T20:25:27.184" v="4673" actId="47"/>
        <pc:sldMkLst>
          <pc:docMk/>
          <pc:sldMk cId="1359623622" sldId="552"/>
        </pc:sldMkLst>
        <pc:spChg chg="add mod">
          <ac:chgData name="Sorooshian, Armin - (armin)" userId="466c8fc2-f5d9-42d5-8a5b-fd62e2d4797c" providerId="ADAL" clId="{B8043C8F-4F92-42A0-A56B-9E0BAC726378}" dt="2023-06-10T11:03:29.838" v="694" actId="1035"/>
          <ac:spMkLst>
            <pc:docMk/>
            <pc:sldMk cId="1359623622" sldId="552"/>
            <ac:spMk id="3" creationId="{2CBD22BD-4539-5F5F-AF42-C4ED8972DF33}"/>
          </ac:spMkLst>
        </pc:spChg>
        <pc:spChg chg="del">
          <ac:chgData name="Sorooshian, Armin - (armin)" userId="466c8fc2-f5d9-42d5-8a5b-fd62e2d4797c" providerId="ADAL" clId="{B8043C8F-4F92-42A0-A56B-9E0BAC726378}" dt="2023-06-10T11:03:27.902" v="691" actId="478"/>
          <ac:spMkLst>
            <pc:docMk/>
            <pc:sldMk cId="1359623622" sldId="552"/>
            <ac:spMk id="4" creationId="{00000000-0000-0000-0000-000000000000}"/>
          </ac:spMkLst>
        </pc:spChg>
        <pc:picChg chg="mod">
          <ac:chgData name="Sorooshian, Armin - (armin)" userId="466c8fc2-f5d9-42d5-8a5b-fd62e2d4797c" providerId="ADAL" clId="{B8043C8F-4F92-42A0-A56B-9E0BAC726378}" dt="2023-06-13T07:45:33.766" v="3035" actId="1076"/>
          <ac:picMkLst>
            <pc:docMk/>
            <pc:sldMk cId="1359623622" sldId="552"/>
            <ac:picMk id="6" creationId="{00000000-0000-0000-0000-000000000000}"/>
          </ac:picMkLst>
        </pc:picChg>
      </pc:sldChg>
      <pc:sldChg chg="addSp delSp modSp mod delAnim modAnim modNotesTx">
        <pc:chgData name="Sorooshian, Armin - (armin)" userId="466c8fc2-f5d9-42d5-8a5b-fd62e2d4797c" providerId="ADAL" clId="{B8043C8F-4F92-42A0-A56B-9E0BAC726378}" dt="2023-07-14T16:00:29.849" v="8371"/>
        <pc:sldMkLst>
          <pc:docMk/>
          <pc:sldMk cId="239997708" sldId="553"/>
        </pc:sldMkLst>
        <pc:spChg chg="add mod">
          <ac:chgData name="Sorooshian, Armin - (armin)" userId="466c8fc2-f5d9-42d5-8a5b-fd62e2d4797c" providerId="ADAL" clId="{B8043C8F-4F92-42A0-A56B-9E0BAC726378}" dt="2023-06-10T13:13:58.801" v="1398" actId="113"/>
          <ac:spMkLst>
            <pc:docMk/>
            <pc:sldMk cId="239997708" sldId="553"/>
            <ac:spMk id="2" creationId="{616901DD-8EF3-CECB-EA84-CD0131CF8E0F}"/>
          </ac:spMkLst>
        </pc:spChg>
        <pc:spChg chg="del">
          <ac:chgData name="Sorooshian, Armin - (armin)" userId="466c8fc2-f5d9-42d5-8a5b-fd62e2d4797c" providerId="ADAL" clId="{B8043C8F-4F92-42A0-A56B-9E0BAC726378}" dt="2023-06-10T12:11:59.231" v="1172" actId="478"/>
          <ac:spMkLst>
            <pc:docMk/>
            <pc:sldMk cId="239997708" sldId="553"/>
            <ac:spMk id="2" creationId="{DBCB4EF2-4457-328F-8066-BAB9E10BF5B2}"/>
          </ac:spMkLst>
        </pc:spChg>
        <pc:spChg chg="add mod">
          <ac:chgData name="Sorooshian, Armin - (armin)" userId="466c8fc2-f5d9-42d5-8a5b-fd62e2d4797c" providerId="ADAL" clId="{B8043C8F-4F92-42A0-A56B-9E0BAC726378}" dt="2023-06-10T13:19:11.089" v="1550"/>
          <ac:spMkLst>
            <pc:docMk/>
            <pc:sldMk cId="239997708" sldId="553"/>
            <ac:spMk id="3" creationId="{6EA81E68-AE52-8B9E-C612-53467D898EDC}"/>
          </ac:spMkLst>
        </pc:spChg>
        <pc:spChg chg="del">
          <ac:chgData name="Sorooshian, Armin - (armin)" userId="466c8fc2-f5d9-42d5-8a5b-fd62e2d4797c" providerId="ADAL" clId="{B8043C8F-4F92-42A0-A56B-9E0BAC726378}" dt="2023-06-10T12:12:06.621" v="1175" actId="478"/>
          <ac:spMkLst>
            <pc:docMk/>
            <pc:sldMk cId="239997708" sldId="553"/>
            <ac:spMk id="6" creationId="{7195A693-05A1-C799-66B1-41A8CECFC738}"/>
          </ac:spMkLst>
        </pc:spChg>
        <pc:spChg chg="add mod">
          <ac:chgData name="Sorooshian, Armin - (armin)" userId="466c8fc2-f5d9-42d5-8a5b-fd62e2d4797c" providerId="ADAL" clId="{B8043C8F-4F92-42A0-A56B-9E0BAC726378}" dt="2023-06-10T13:35:34.509" v="2042" actId="1038"/>
          <ac:spMkLst>
            <pc:docMk/>
            <pc:sldMk cId="239997708" sldId="553"/>
            <ac:spMk id="6" creationId="{83A3D35B-D4EA-B5B0-AD9F-69FC5768EB28}"/>
          </ac:spMkLst>
        </pc:spChg>
        <pc:spChg chg="del mod">
          <ac:chgData name="Sorooshian, Armin - (armin)" userId="466c8fc2-f5d9-42d5-8a5b-fd62e2d4797c" providerId="ADAL" clId="{B8043C8F-4F92-42A0-A56B-9E0BAC726378}" dt="2023-06-10T13:09:56.305" v="1350" actId="478"/>
          <ac:spMkLst>
            <pc:docMk/>
            <pc:sldMk cId="239997708" sldId="553"/>
            <ac:spMk id="7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0T13:35:34.509" v="2042" actId="1038"/>
          <ac:spMkLst>
            <pc:docMk/>
            <pc:sldMk cId="239997708" sldId="553"/>
            <ac:spMk id="8" creationId="{5898095F-7134-3AAD-660C-DB18770D82EC}"/>
          </ac:spMkLst>
        </pc:spChg>
        <pc:spChg chg="del">
          <ac:chgData name="Sorooshian, Armin - (armin)" userId="466c8fc2-f5d9-42d5-8a5b-fd62e2d4797c" providerId="ADAL" clId="{B8043C8F-4F92-42A0-A56B-9E0BAC726378}" dt="2023-06-10T12:12:03.910" v="1174" actId="478"/>
          <ac:spMkLst>
            <pc:docMk/>
            <pc:sldMk cId="239997708" sldId="553"/>
            <ac:spMk id="8" creationId="{EA16341D-D463-3B20-2C3D-ED5AC8E6BA3B}"/>
          </ac:spMkLst>
        </pc:spChg>
        <pc:spChg chg="del">
          <ac:chgData name="Sorooshian, Armin - (armin)" userId="466c8fc2-f5d9-42d5-8a5b-fd62e2d4797c" providerId="ADAL" clId="{B8043C8F-4F92-42A0-A56B-9E0BAC726378}" dt="2023-06-10T11:51:45.609" v="729" actId="478"/>
          <ac:spMkLst>
            <pc:docMk/>
            <pc:sldMk cId="239997708" sldId="553"/>
            <ac:spMk id="9" creationId="{B1643F1F-EF7E-DBB9-A106-7B3E1E913673}"/>
          </ac:spMkLst>
        </pc:spChg>
        <pc:spChg chg="del mod">
          <ac:chgData name="Sorooshian, Armin - (armin)" userId="466c8fc2-f5d9-42d5-8a5b-fd62e2d4797c" providerId="ADAL" clId="{B8043C8F-4F92-42A0-A56B-9E0BAC726378}" dt="2023-06-10T12:17:05.574" v="1227" actId="478"/>
          <ac:spMkLst>
            <pc:docMk/>
            <pc:sldMk cId="239997708" sldId="553"/>
            <ac:spMk id="10" creationId="{19BEB07B-F1D8-6D76-AEB9-9F1D07E0518E}"/>
          </ac:spMkLst>
        </pc:spChg>
        <pc:spChg chg="add mod">
          <ac:chgData name="Sorooshian, Armin - (armin)" userId="466c8fc2-f5d9-42d5-8a5b-fd62e2d4797c" providerId="ADAL" clId="{B8043C8F-4F92-42A0-A56B-9E0BAC726378}" dt="2023-06-26T19:14:20.380" v="5731" actId="1035"/>
          <ac:spMkLst>
            <pc:docMk/>
            <pc:sldMk cId="239997708" sldId="553"/>
            <ac:spMk id="11" creationId="{88BE1506-4B3A-6A57-7B8B-38C07DE1A4A8}"/>
          </ac:spMkLst>
        </pc:spChg>
        <pc:spChg chg="del">
          <ac:chgData name="Sorooshian, Armin - (armin)" userId="466c8fc2-f5d9-42d5-8a5b-fd62e2d4797c" providerId="ADAL" clId="{B8043C8F-4F92-42A0-A56B-9E0BAC726378}" dt="2023-06-10T12:12:17.662" v="1179" actId="478"/>
          <ac:spMkLst>
            <pc:docMk/>
            <pc:sldMk cId="239997708" sldId="553"/>
            <ac:spMk id="12" creationId="{2CB80577-169F-D95F-886F-97E9E19B791F}"/>
          </ac:spMkLst>
        </pc:spChg>
        <pc:spChg chg="add del mod">
          <ac:chgData name="Sorooshian, Armin - (armin)" userId="466c8fc2-f5d9-42d5-8a5b-fd62e2d4797c" providerId="ADAL" clId="{B8043C8F-4F92-42A0-A56B-9E0BAC726378}" dt="2023-06-10T12:26:17.739" v="1275" actId="478"/>
          <ac:spMkLst>
            <pc:docMk/>
            <pc:sldMk cId="239997708" sldId="553"/>
            <ac:spMk id="15" creationId="{A44AE684-60CD-D478-E640-C618791B560A}"/>
          </ac:spMkLst>
        </pc:spChg>
        <pc:spChg chg="mod">
          <ac:chgData name="Sorooshian, Armin - (armin)" userId="466c8fc2-f5d9-42d5-8a5b-fd62e2d4797c" providerId="ADAL" clId="{B8043C8F-4F92-42A0-A56B-9E0BAC726378}" dt="2023-06-10T12:26:27.703" v="1277" actId="1076"/>
          <ac:spMkLst>
            <pc:docMk/>
            <pc:sldMk cId="239997708" sldId="553"/>
            <ac:spMk id="21" creationId="{00000000-0000-0000-0000-000000000000}"/>
          </ac:spMkLst>
        </pc:spChg>
        <pc:spChg chg="del mod">
          <ac:chgData name="Sorooshian, Armin - (armin)" userId="466c8fc2-f5d9-42d5-8a5b-fd62e2d4797c" providerId="ADAL" clId="{B8043C8F-4F92-42A0-A56B-9E0BAC726378}" dt="2023-06-10T13:19:10.678" v="1549" actId="478"/>
          <ac:spMkLst>
            <pc:docMk/>
            <pc:sldMk cId="239997708" sldId="553"/>
            <ac:spMk id="25" creationId="{B4B04494-35AF-BB7F-701E-FC361F82670C}"/>
          </ac:spMkLst>
        </pc:spChg>
        <pc:spChg chg="mod">
          <ac:chgData name="Sorooshian, Armin - (armin)" userId="466c8fc2-f5d9-42d5-8a5b-fd62e2d4797c" providerId="ADAL" clId="{B8043C8F-4F92-42A0-A56B-9E0BAC726378}" dt="2023-06-10T12:26:27.703" v="1277" actId="1076"/>
          <ac:spMkLst>
            <pc:docMk/>
            <pc:sldMk cId="239997708" sldId="553"/>
            <ac:spMk id="26" creationId="{189ADE90-0C2F-A5DB-20AD-593380684F7E}"/>
          </ac:spMkLst>
        </pc:spChg>
        <pc:spChg chg="del">
          <ac:chgData name="Sorooshian, Armin - (armin)" userId="466c8fc2-f5d9-42d5-8a5b-fd62e2d4797c" providerId="ADAL" clId="{B8043C8F-4F92-42A0-A56B-9E0BAC726378}" dt="2023-06-10T12:15:58.915" v="1186" actId="478"/>
          <ac:spMkLst>
            <pc:docMk/>
            <pc:sldMk cId="239997708" sldId="553"/>
            <ac:spMk id="28" creationId="{46CF8CEC-689C-D93C-14DD-EA4C878AC0A3}"/>
          </ac:spMkLst>
        </pc:spChg>
        <pc:spChg chg="mod">
          <ac:chgData name="Sorooshian, Armin - (armin)" userId="466c8fc2-f5d9-42d5-8a5b-fd62e2d4797c" providerId="ADAL" clId="{B8043C8F-4F92-42A0-A56B-9E0BAC726378}" dt="2023-06-10T12:26:27.703" v="1277" actId="1076"/>
          <ac:spMkLst>
            <pc:docMk/>
            <pc:sldMk cId="239997708" sldId="553"/>
            <ac:spMk id="46" creationId="{58A6F6E7-1E65-5DC3-D74E-467B30E64B19}"/>
          </ac:spMkLst>
        </pc:spChg>
        <pc:spChg chg="mod">
          <ac:chgData name="Sorooshian, Armin - (armin)" userId="466c8fc2-f5d9-42d5-8a5b-fd62e2d4797c" providerId="ADAL" clId="{B8043C8F-4F92-42A0-A56B-9E0BAC726378}" dt="2023-06-10T12:26:27.703" v="1277" actId="1076"/>
          <ac:spMkLst>
            <pc:docMk/>
            <pc:sldMk cId="239997708" sldId="553"/>
            <ac:spMk id="47" creationId="{ABA6FA98-B9F5-6526-0247-4D0B49915660}"/>
          </ac:spMkLst>
        </pc:spChg>
        <pc:picChg chg="del">
          <ac:chgData name="Sorooshian, Armin - (armin)" userId="466c8fc2-f5d9-42d5-8a5b-fd62e2d4797c" providerId="ADAL" clId="{B8043C8F-4F92-42A0-A56B-9E0BAC726378}" dt="2023-06-10T12:15:58.915" v="1186" actId="478"/>
          <ac:picMkLst>
            <pc:docMk/>
            <pc:sldMk cId="239997708" sldId="553"/>
            <ac:picMk id="3" creationId="{B9C5DF2D-8E0E-07D6-FA63-2AACF508FA38}"/>
          </ac:picMkLst>
        </pc:picChg>
        <pc:picChg chg="del">
          <ac:chgData name="Sorooshian, Armin - (armin)" userId="466c8fc2-f5d9-42d5-8a5b-fd62e2d4797c" providerId="ADAL" clId="{B8043C8F-4F92-42A0-A56B-9E0BAC726378}" dt="2023-06-10T12:12:15.136" v="1178" actId="478"/>
          <ac:picMkLst>
            <pc:docMk/>
            <pc:sldMk cId="239997708" sldId="553"/>
            <ac:picMk id="4" creationId="{B1E62523-5C6C-BD64-074C-D8651A696E62}"/>
          </ac:picMkLst>
        </pc:picChg>
        <pc:picChg chg="add mod">
          <ac:chgData name="Sorooshian, Armin - (armin)" userId="466c8fc2-f5d9-42d5-8a5b-fd62e2d4797c" providerId="ADAL" clId="{B8043C8F-4F92-42A0-A56B-9E0BAC726378}" dt="2023-06-10T13:35:12.909" v="2012" actId="1076"/>
          <ac:picMkLst>
            <pc:docMk/>
            <pc:sldMk cId="239997708" sldId="553"/>
            <ac:picMk id="4" creationId="{F3C6383F-50D0-09AF-52F9-B22072BDA339}"/>
          </ac:picMkLst>
        </pc:picChg>
        <pc:picChg chg="del">
          <ac:chgData name="Sorooshian, Armin - (armin)" userId="466c8fc2-f5d9-42d5-8a5b-fd62e2d4797c" providerId="ADAL" clId="{B8043C8F-4F92-42A0-A56B-9E0BAC726378}" dt="2023-06-26T18:42:47.715" v="5370" actId="478"/>
          <ac:picMkLst>
            <pc:docMk/>
            <pc:sldMk cId="239997708" sldId="553"/>
            <ac:picMk id="5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7-13T20:14:11.930" v="8146" actId="478"/>
          <ac:picMkLst>
            <pc:docMk/>
            <pc:sldMk cId="239997708" sldId="553"/>
            <ac:picMk id="5" creationId="{F0B95C51-3335-1C9E-DC76-4B6B1BCE27F6}"/>
          </ac:picMkLst>
        </pc:picChg>
        <pc:picChg chg="add del mod">
          <ac:chgData name="Sorooshian, Armin - (armin)" userId="466c8fc2-f5d9-42d5-8a5b-fd62e2d4797c" providerId="ADAL" clId="{B8043C8F-4F92-42A0-A56B-9E0BAC726378}" dt="2023-06-26T18:11:44.942" v="5095" actId="478"/>
          <ac:picMkLst>
            <pc:docMk/>
            <pc:sldMk cId="239997708" sldId="553"/>
            <ac:picMk id="7" creationId="{706DE7B2-5000-1355-AE98-F93A20368559}"/>
          </ac:picMkLst>
        </pc:picChg>
        <pc:picChg chg="add del mod">
          <ac:chgData name="Sorooshian, Armin - (armin)" userId="466c8fc2-f5d9-42d5-8a5b-fd62e2d4797c" providerId="ADAL" clId="{B8043C8F-4F92-42A0-A56B-9E0BAC726378}" dt="2023-06-10T13:34:47.523" v="2006" actId="478"/>
          <ac:picMkLst>
            <pc:docMk/>
            <pc:sldMk cId="239997708" sldId="553"/>
            <ac:picMk id="13" creationId="{3F8E3924-96F7-56A8-4FA4-4C6196597278}"/>
          </ac:picMkLst>
        </pc:picChg>
        <pc:picChg chg="add del mod modCrop">
          <ac:chgData name="Sorooshian, Armin - (armin)" userId="466c8fc2-f5d9-42d5-8a5b-fd62e2d4797c" providerId="ADAL" clId="{B8043C8F-4F92-42A0-A56B-9E0BAC726378}" dt="2023-06-10T13:19:15.102" v="1551" actId="478"/>
          <ac:picMkLst>
            <pc:docMk/>
            <pc:sldMk cId="239997708" sldId="553"/>
            <ac:picMk id="16" creationId="{41EA4CC7-EC5D-F4AA-E18E-E59D542884CD}"/>
          </ac:picMkLst>
        </pc:picChg>
        <pc:picChg chg="mod">
          <ac:chgData name="Sorooshian, Armin - (armin)" userId="466c8fc2-f5d9-42d5-8a5b-fd62e2d4797c" providerId="ADAL" clId="{B8043C8F-4F92-42A0-A56B-9E0BAC726378}" dt="2023-06-10T12:26:27.703" v="1277" actId="1076"/>
          <ac:picMkLst>
            <pc:docMk/>
            <pc:sldMk cId="239997708" sldId="553"/>
            <ac:picMk id="19" creationId="{C525E9D1-3C87-E949-BF91-3E857A30CC30}"/>
          </ac:picMkLst>
        </pc:picChg>
        <pc:picChg chg="del">
          <ac:chgData name="Sorooshian, Armin - (armin)" userId="466c8fc2-f5d9-42d5-8a5b-fd62e2d4797c" providerId="ADAL" clId="{B8043C8F-4F92-42A0-A56B-9E0BAC726378}" dt="2023-06-10T12:12:15.136" v="1178" actId="478"/>
          <ac:picMkLst>
            <pc:docMk/>
            <pc:sldMk cId="239997708" sldId="553"/>
            <ac:picMk id="35" creationId="{95623200-474F-1B1D-B766-660794F678B4}"/>
          </ac:picMkLst>
        </pc:picChg>
        <pc:picChg chg="del">
          <ac:chgData name="Sorooshian, Armin - (armin)" userId="466c8fc2-f5d9-42d5-8a5b-fd62e2d4797c" providerId="ADAL" clId="{B8043C8F-4F92-42A0-A56B-9E0BAC726378}" dt="2023-06-10T12:12:00.815" v="1173" actId="478"/>
          <ac:picMkLst>
            <pc:docMk/>
            <pc:sldMk cId="239997708" sldId="553"/>
            <ac:picMk id="42" creationId="{03DB8F9E-0F7C-07A1-E6CF-83D04AACCE9F}"/>
          </ac:picMkLst>
        </pc:picChg>
        <pc:cxnChg chg="del">
          <ac:chgData name="Sorooshian, Armin - (armin)" userId="466c8fc2-f5d9-42d5-8a5b-fd62e2d4797c" providerId="ADAL" clId="{B8043C8F-4F92-42A0-A56B-9E0BAC726378}" dt="2023-06-10T12:12:09.023" v="1176" actId="478"/>
          <ac:cxnSpMkLst>
            <pc:docMk/>
            <pc:sldMk cId="239997708" sldId="553"/>
            <ac:cxnSpMk id="17" creationId="{F8A7A9C8-3385-9565-F40B-B195AD897F8F}"/>
          </ac:cxnSpMkLst>
        </pc:cxnChg>
        <pc:cxnChg chg="mod">
          <ac:chgData name="Sorooshian, Armin - (armin)" userId="466c8fc2-f5d9-42d5-8a5b-fd62e2d4797c" providerId="ADAL" clId="{B8043C8F-4F92-42A0-A56B-9E0BAC726378}" dt="2023-06-10T12:26:27.703" v="1277" actId="1076"/>
          <ac:cxnSpMkLst>
            <pc:docMk/>
            <pc:sldMk cId="239997708" sldId="553"/>
            <ac:cxnSpMk id="22" creationId="{00000000-0000-0000-0000-000000000000}"/>
          </ac:cxnSpMkLst>
        </pc:cxnChg>
        <pc:cxnChg chg="mod">
          <ac:chgData name="Sorooshian, Armin - (armin)" userId="466c8fc2-f5d9-42d5-8a5b-fd62e2d4797c" providerId="ADAL" clId="{B8043C8F-4F92-42A0-A56B-9E0BAC726378}" dt="2023-06-10T12:26:27.703" v="1277" actId="1076"/>
          <ac:cxnSpMkLst>
            <pc:docMk/>
            <pc:sldMk cId="239997708" sldId="553"/>
            <ac:cxnSpMk id="24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10T12:12:11.511" v="1177" actId="478"/>
          <ac:cxnSpMkLst>
            <pc:docMk/>
            <pc:sldMk cId="239997708" sldId="553"/>
            <ac:cxnSpMk id="36" creationId="{A8E54DC1-B21C-6DFD-2EF6-2B26BCF81CC4}"/>
          </ac:cxnSpMkLst>
        </pc:cxnChg>
      </pc:sldChg>
      <pc:sldChg chg="del">
        <pc:chgData name="Sorooshian, Armin - (armin)" userId="466c8fc2-f5d9-42d5-8a5b-fd62e2d4797c" providerId="ADAL" clId="{B8043C8F-4F92-42A0-A56B-9E0BAC726378}" dt="2023-06-10T11:52:19.671" v="734" actId="47"/>
        <pc:sldMkLst>
          <pc:docMk/>
          <pc:sldMk cId="3827812059" sldId="554"/>
        </pc:sldMkLst>
      </pc:sldChg>
      <pc:sldChg chg="addSp delSp modSp new mod delAnim modAnim">
        <pc:chgData name="Sorooshian, Armin - (armin)" userId="466c8fc2-f5d9-42d5-8a5b-fd62e2d4797c" providerId="ADAL" clId="{B8043C8F-4F92-42A0-A56B-9E0BAC726378}" dt="2023-07-13T16:24:27.882" v="7879" actId="1037"/>
        <pc:sldMkLst>
          <pc:docMk/>
          <pc:sldMk cId="576057677" sldId="555"/>
        </pc:sldMkLst>
        <pc:spChg chg="del">
          <ac:chgData name="Sorooshian, Armin - (armin)" userId="466c8fc2-f5d9-42d5-8a5b-fd62e2d4797c" providerId="ADAL" clId="{B8043C8F-4F92-42A0-A56B-9E0BAC726378}" dt="2023-06-10T09:51:14.025" v="321" actId="478"/>
          <ac:spMkLst>
            <pc:docMk/>
            <pc:sldMk cId="576057677" sldId="555"/>
            <ac:spMk id="2" creationId="{C87053A6-DF49-4789-0770-ED83148D9807}"/>
          </ac:spMkLst>
        </pc:spChg>
        <pc:spChg chg="add mod">
          <ac:chgData name="Sorooshian, Armin - (armin)" userId="466c8fc2-f5d9-42d5-8a5b-fd62e2d4797c" providerId="ADAL" clId="{B8043C8F-4F92-42A0-A56B-9E0BAC726378}" dt="2023-06-10T11:02:47.794" v="678"/>
          <ac:spMkLst>
            <pc:docMk/>
            <pc:sldMk cId="576057677" sldId="555"/>
            <ac:spMk id="2" creationId="{E6D9592F-00CD-D610-B894-F2744ADCBE79}"/>
          </ac:spMkLst>
        </pc:spChg>
        <pc:spChg chg="add mod">
          <ac:chgData name="Sorooshian, Armin - (armin)" userId="466c8fc2-f5d9-42d5-8a5b-fd62e2d4797c" providerId="ADAL" clId="{B8043C8F-4F92-42A0-A56B-9E0BAC726378}" dt="2023-07-13T16:23:59.424" v="7871" actId="1038"/>
          <ac:spMkLst>
            <pc:docMk/>
            <pc:sldMk cId="576057677" sldId="555"/>
            <ac:spMk id="3" creationId="{5452F79A-C564-86CA-4B8F-FD6B790341EB}"/>
          </ac:spMkLst>
        </pc:spChg>
        <pc:spChg chg="del">
          <ac:chgData name="Sorooshian, Armin - (armin)" userId="466c8fc2-f5d9-42d5-8a5b-fd62e2d4797c" providerId="ADAL" clId="{B8043C8F-4F92-42A0-A56B-9E0BAC726378}" dt="2023-06-10T09:51:14.025" v="321" actId="478"/>
          <ac:spMkLst>
            <pc:docMk/>
            <pc:sldMk cId="576057677" sldId="555"/>
            <ac:spMk id="3" creationId="{6BC22DDE-026F-B5D9-9F01-183F48E267C5}"/>
          </ac:spMkLst>
        </pc:spChg>
        <pc:spChg chg="mod">
          <ac:chgData name="Sorooshian, Armin - (armin)" userId="466c8fc2-f5d9-42d5-8a5b-fd62e2d4797c" providerId="ADAL" clId="{B8043C8F-4F92-42A0-A56B-9E0BAC726378}" dt="2023-06-10T09:51:18.985" v="324" actId="20577"/>
          <ac:spMkLst>
            <pc:docMk/>
            <pc:sldMk cId="576057677" sldId="555"/>
            <ac:spMk id="4" creationId="{CAE64773-796C-84C0-2405-08D1F9D505B8}"/>
          </ac:spMkLst>
        </pc:spChg>
        <pc:spChg chg="add del mod">
          <ac:chgData name="Sorooshian, Armin - (armin)" userId="466c8fc2-f5d9-42d5-8a5b-fd62e2d4797c" providerId="ADAL" clId="{B8043C8F-4F92-42A0-A56B-9E0BAC726378}" dt="2023-06-10T11:02:47.489" v="677" actId="478"/>
          <ac:spMkLst>
            <pc:docMk/>
            <pc:sldMk cId="576057677" sldId="555"/>
            <ac:spMk id="8" creationId="{78372918-6F96-70EC-20F8-F7B8714642DF}"/>
          </ac:spMkLst>
        </pc:spChg>
        <pc:picChg chg="add del mod">
          <ac:chgData name="Sorooshian, Armin - (armin)" userId="466c8fc2-f5d9-42d5-8a5b-fd62e2d4797c" providerId="ADAL" clId="{B8043C8F-4F92-42A0-A56B-9E0BAC726378}" dt="2023-06-22T20:20:26.593" v="4502" actId="478"/>
          <ac:picMkLst>
            <pc:docMk/>
            <pc:sldMk cId="576057677" sldId="555"/>
            <ac:picMk id="5" creationId="{5A05264F-D854-C444-0A8D-92905D3F7BA3}"/>
          </ac:picMkLst>
        </pc:picChg>
        <pc:picChg chg="add del mod">
          <ac:chgData name="Sorooshian, Armin - (armin)" userId="466c8fc2-f5d9-42d5-8a5b-fd62e2d4797c" providerId="ADAL" clId="{B8043C8F-4F92-42A0-A56B-9E0BAC726378}" dt="2023-06-22T20:20:26.593" v="4502" actId="478"/>
          <ac:picMkLst>
            <pc:docMk/>
            <pc:sldMk cId="576057677" sldId="555"/>
            <ac:picMk id="6" creationId="{9F4D8E8A-890F-A9F0-0DCD-6D9F68F3F1B8}"/>
          </ac:picMkLst>
        </pc:picChg>
        <pc:picChg chg="add del mod">
          <ac:chgData name="Sorooshian, Armin - (armin)" userId="466c8fc2-f5d9-42d5-8a5b-fd62e2d4797c" providerId="ADAL" clId="{B8043C8F-4F92-42A0-A56B-9E0BAC726378}" dt="2023-06-22T20:20:25.089" v="4501" actId="478"/>
          <ac:picMkLst>
            <pc:docMk/>
            <pc:sldMk cId="576057677" sldId="555"/>
            <ac:picMk id="7" creationId="{71BEE249-969C-2829-97BA-E45D4D205373}"/>
          </ac:picMkLst>
        </pc:picChg>
        <pc:picChg chg="add mod ord modCrop">
          <ac:chgData name="Sorooshian, Armin - (armin)" userId="466c8fc2-f5d9-42d5-8a5b-fd62e2d4797c" providerId="ADAL" clId="{B8043C8F-4F92-42A0-A56B-9E0BAC726378}" dt="2023-07-13T16:23:17.256" v="7851" actId="167"/>
          <ac:picMkLst>
            <pc:docMk/>
            <pc:sldMk cId="576057677" sldId="555"/>
            <ac:picMk id="8" creationId="{0CD57CE2-64EF-2FA3-2368-9D6B99897F29}"/>
          </ac:picMkLst>
        </pc:picChg>
        <pc:picChg chg="add mod ord modCrop">
          <ac:chgData name="Sorooshian, Armin - (armin)" userId="466c8fc2-f5d9-42d5-8a5b-fd62e2d4797c" providerId="ADAL" clId="{B8043C8F-4F92-42A0-A56B-9E0BAC726378}" dt="2023-07-13T16:23:26.770" v="7854" actId="1076"/>
          <ac:picMkLst>
            <pc:docMk/>
            <pc:sldMk cId="576057677" sldId="555"/>
            <ac:picMk id="9" creationId="{AC110D71-791E-A39D-96C7-8A7D66673385}"/>
          </ac:picMkLst>
        </pc:picChg>
        <pc:picChg chg="add mod modCrop">
          <ac:chgData name="Sorooshian, Armin - (armin)" userId="466c8fc2-f5d9-42d5-8a5b-fd62e2d4797c" providerId="ADAL" clId="{B8043C8F-4F92-42A0-A56B-9E0BAC726378}" dt="2023-06-22T20:22:53.865" v="4606" actId="14861"/>
          <ac:picMkLst>
            <pc:docMk/>
            <pc:sldMk cId="576057677" sldId="555"/>
            <ac:picMk id="10" creationId="{387EBD9A-3BE7-2A80-5219-E9888E759C9B}"/>
          </ac:picMkLst>
        </pc:picChg>
        <pc:picChg chg="add mod">
          <ac:chgData name="Sorooshian, Armin - (armin)" userId="466c8fc2-f5d9-42d5-8a5b-fd62e2d4797c" providerId="ADAL" clId="{B8043C8F-4F92-42A0-A56B-9E0BAC726378}" dt="2023-07-13T16:23:08.109" v="7849" actId="14100"/>
          <ac:picMkLst>
            <pc:docMk/>
            <pc:sldMk cId="576057677" sldId="555"/>
            <ac:picMk id="12" creationId="{0DB629ED-4217-F767-F8BE-B04D68D50F0C}"/>
          </ac:picMkLst>
        </pc:picChg>
        <pc:picChg chg="add mod">
          <ac:chgData name="Sorooshian, Armin - (armin)" userId="466c8fc2-f5d9-42d5-8a5b-fd62e2d4797c" providerId="ADAL" clId="{B8043C8F-4F92-42A0-A56B-9E0BAC726378}" dt="2023-07-13T16:24:12.583" v="7874" actId="1076"/>
          <ac:picMkLst>
            <pc:docMk/>
            <pc:sldMk cId="576057677" sldId="555"/>
            <ac:picMk id="14" creationId="{CC95E491-6F82-4CB4-773F-00EFBA0BA85E}"/>
          </ac:picMkLst>
        </pc:picChg>
        <pc:picChg chg="add mod modCrop">
          <ac:chgData name="Sorooshian, Armin - (armin)" userId="466c8fc2-f5d9-42d5-8a5b-fd62e2d4797c" providerId="ADAL" clId="{B8043C8F-4F92-42A0-A56B-9E0BAC726378}" dt="2023-07-13T16:24:22.817" v="7877" actId="1076"/>
          <ac:picMkLst>
            <pc:docMk/>
            <pc:sldMk cId="576057677" sldId="555"/>
            <ac:picMk id="16" creationId="{7777C57F-B646-D64E-CDF7-039AEBB35C22}"/>
          </ac:picMkLst>
        </pc:picChg>
        <pc:picChg chg="add mod ord modCrop">
          <ac:chgData name="Sorooshian, Armin - (armin)" userId="466c8fc2-f5d9-42d5-8a5b-fd62e2d4797c" providerId="ADAL" clId="{B8043C8F-4F92-42A0-A56B-9E0BAC726378}" dt="2023-07-13T16:24:27.882" v="7879" actId="1037"/>
          <ac:picMkLst>
            <pc:docMk/>
            <pc:sldMk cId="576057677" sldId="555"/>
            <ac:picMk id="18" creationId="{9298ACA9-D642-6FCD-8E1D-6A55FB9CB547}"/>
          </ac:picMkLst>
        </pc:picChg>
      </pc:sldChg>
      <pc:sldChg chg="addSp delSp modSp add mod delAnim modNotesTx">
        <pc:chgData name="Sorooshian, Armin - (armin)" userId="466c8fc2-f5d9-42d5-8a5b-fd62e2d4797c" providerId="ADAL" clId="{B8043C8F-4F92-42A0-A56B-9E0BAC726378}" dt="2023-07-13T20:21:03.297" v="8208" actId="122"/>
        <pc:sldMkLst>
          <pc:docMk/>
          <pc:sldMk cId="1013866137" sldId="556"/>
        </pc:sldMkLst>
        <pc:spChg chg="del">
          <ac:chgData name="Sorooshian, Armin - (armin)" userId="466c8fc2-f5d9-42d5-8a5b-fd62e2d4797c" providerId="ADAL" clId="{B8043C8F-4F92-42A0-A56B-9E0BAC726378}" dt="2023-06-10T13:15:24.501" v="1512" actId="478"/>
          <ac:spMkLst>
            <pc:docMk/>
            <pc:sldMk cId="1013866137" sldId="556"/>
            <ac:spMk id="2" creationId="{DBCB4EF2-4457-328F-8066-BAB9E10BF5B2}"/>
          </ac:spMkLst>
        </pc:spChg>
        <pc:spChg chg="add del mod">
          <ac:chgData name="Sorooshian, Armin - (armin)" userId="466c8fc2-f5d9-42d5-8a5b-fd62e2d4797c" providerId="ADAL" clId="{B8043C8F-4F92-42A0-A56B-9E0BAC726378}" dt="2023-06-26T18:12:17.876" v="5145" actId="478"/>
          <ac:spMkLst>
            <pc:docMk/>
            <pc:sldMk cId="1013866137" sldId="556"/>
            <ac:spMk id="3" creationId="{63EFE00A-4221-EED1-1C96-555F705466DC}"/>
          </ac:spMkLst>
        </pc:spChg>
        <pc:spChg chg="add mod">
          <ac:chgData name="Sorooshian, Armin - (armin)" userId="466c8fc2-f5d9-42d5-8a5b-fd62e2d4797c" providerId="ADAL" clId="{B8043C8F-4F92-42A0-A56B-9E0BAC726378}" dt="2023-06-26T18:12:45.747" v="5159" actId="1076"/>
          <ac:spMkLst>
            <pc:docMk/>
            <pc:sldMk cId="1013866137" sldId="556"/>
            <ac:spMk id="4" creationId="{41CE0306-345E-ADF1-E6A5-DBF2202D24B6}"/>
          </ac:spMkLst>
        </pc:spChg>
        <pc:spChg chg="del">
          <ac:chgData name="Sorooshian, Armin - (armin)" userId="466c8fc2-f5d9-42d5-8a5b-fd62e2d4797c" providerId="ADAL" clId="{B8043C8F-4F92-42A0-A56B-9E0BAC726378}" dt="2023-06-10T13:15:32.747" v="1515" actId="478"/>
          <ac:spMkLst>
            <pc:docMk/>
            <pc:sldMk cId="1013866137" sldId="556"/>
            <ac:spMk id="6" creationId="{7195A693-05A1-C799-66B1-41A8CECFC738}"/>
          </ac:spMkLst>
        </pc:spChg>
        <pc:spChg chg="mod">
          <ac:chgData name="Sorooshian, Armin - (armin)" userId="466c8fc2-f5d9-42d5-8a5b-fd62e2d4797c" providerId="ADAL" clId="{B8043C8F-4F92-42A0-A56B-9E0BAC726378}" dt="2023-06-10T13:39:42.603" v="2139" actId="113"/>
          <ac:spMkLst>
            <pc:docMk/>
            <pc:sldMk cId="1013866137" sldId="556"/>
            <ac:spMk id="7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3:15:32.747" v="1515" actId="478"/>
          <ac:spMkLst>
            <pc:docMk/>
            <pc:sldMk cId="1013866137" sldId="556"/>
            <ac:spMk id="8" creationId="{EA16341D-D463-3B20-2C3D-ED5AC8E6BA3B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10" creationId="{19BEB07B-F1D8-6D76-AEB9-9F1D07E0518E}"/>
          </ac:spMkLst>
        </pc:spChg>
        <pc:spChg chg="del mod">
          <ac:chgData name="Sorooshian, Armin - (armin)" userId="466c8fc2-f5d9-42d5-8a5b-fd62e2d4797c" providerId="ADAL" clId="{B8043C8F-4F92-42A0-A56B-9E0BAC726378}" dt="2023-06-10T13:18:36.345" v="1540" actId="478"/>
          <ac:spMkLst>
            <pc:docMk/>
            <pc:sldMk cId="1013866137" sldId="556"/>
            <ac:spMk id="12" creationId="{2CB80577-169F-D95F-886F-97E9E19B791F}"/>
          </ac:spMkLst>
        </pc:spChg>
        <pc:spChg chg="add mod">
          <ac:chgData name="Sorooshian, Armin - (armin)" userId="466c8fc2-f5d9-42d5-8a5b-fd62e2d4797c" providerId="ADAL" clId="{B8043C8F-4F92-42A0-A56B-9E0BAC726378}" dt="2023-07-13T20:21:03.297" v="8208" actId="122"/>
          <ac:spMkLst>
            <pc:docMk/>
            <pc:sldMk cId="1013866137" sldId="556"/>
            <ac:spMk id="13" creationId="{D4EEF377-EF93-028B-6730-98E22582D332}"/>
          </ac:spMkLst>
        </pc:spChg>
        <pc:spChg chg="add mod">
          <ac:chgData name="Sorooshian, Armin - (armin)" userId="466c8fc2-f5d9-42d5-8a5b-fd62e2d4797c" providerId="ADAL" clId="{B8043C8F-4F92-42A0-A56B-9E0BAC726378}" dt="2023-06-10T13:19:34.198" v="1582" actId="14100"/>
          <ac:spMkLst>
            <pc:docMk/>
            <pc:sldMk cId="1013866137" sldId="556"/>
            <ac:spMk id="14" creationId="{4545ACCA-DD9B-2197-966A-0C1622C8B4F9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21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25" creationId="{B4B04494-35AF-BB7F-701E-FC361F82670C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26" creationId="{189ADE90-0C2F-A5DB-20AD-593380684F7E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28" creationId="{46CF8CEC-689C-D93C-14DD-EA4C878AC0A3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46" creationId="{58A6F6E7-1E65-5DC3-D74E-467B30E64B19}"/>
          </ac:spMkLst>
        </pc:spChg>
        <pc:spChg chg="del">
          <ac:chgData name="Sorooshian, Armin - (armin)" userId="466c8fc2-f5d9-42d5-8a5b-fd62e2d4797c" providerId="ADAL" clId="{B8043C8F-4F92-42A0-A56B-9E0BAC726378}" dt="2023-06-10T13:10:43.101" v="1352" actId="478"/>
          <ac:spMkLst>
            <pc:docMk/>
            <pc:sldMk cId="1013866137" sldId="556"/>
            <ac:spMk id="47" creationId="{ABA6FA98-B9F5-6526-0247-4D0B49915660}"/>
          </ac:spMkLst>
        </pc:spChg>
        <pc:picChg chg="add mod">
          <ac:chgData name="Sorooshian, Armin - (armin)" userId="466c8fc2-f5d9-42d5-8a5b-fd62e2d4797c" providerId="ADAL" clId="{B8043C8F-4F92-42A0-A56B-9E0BAC726378}" dt="2023-06-26T18:11:55.083" v="5099" actId="1076"/>
          <ac:picMkLst>
            <pc:docMk/>
            <pc:sldMk cId="1013866137" sldId="556"/>
            <ac:picMk id="2" creationId="{44AA02A4-4E4D-CFD2-8C7A-FD58FCA6C4BC}"/>
          </ac:picMkLst>
        </pc:picChg>
        <pc:picChg chg="del">
          <ac:chgData name="Sorooshian, Armin - (armin)" userId="466c8fc2-f5d9-42d5-8a5b-fd62e2d4797c" providerId="ADAL" clId="{B8043C8F-4F92-42A0-A56B-9E0BAC726378}" dt="2023-06-10T13:10:43.101" v="1352" actId="478"/>
          <ac:picMkLst>
            <pc:docMk/>
            <pc:sldMk cId="1013866137" sldId="556"/>
            <ac:picMk id="3" creationId="{B9C5DF2D-8E0E-07D6-FA63-2AACF508FA38}"/>
          </ac:picMkLst>
        </pc:picChg>
        <pc:picChg chg="del">
          <ac:chgData name="Sorooshian, Armin - (armin)" userId="466c8fc2-f5d9-42d5-8a5b-fd62e2d4797c" providerId="ADAL" clId="{B8043C8F-4F92-42A0-A56B-9E0BAC726378}" dt="2023-06-10T13:19:36.782" v="1583" actId="478"/>
          <ac:picMkLst>
            <pc:docMk/>
            <pc:sldMk cId="1013866137" sldId="556"/>
            <ac:picMk id="4" creationId="{B1E62523-5C6C-BD64-074C-D8651A696E62}"/>
          </ac:picMkLst>
        </pc:picChg>
        <pc:picChg chg="del">
          <ac:chgData name="Sorooshian, Armin - (armin)" userId="466c8fc2-f5d9-42d5-8a5b-fd62e2d4797c" providerId="ADAL" clId="{B8043C8F-4F92-42A0-A56B-9E0BAC726378}" dt="2023-06-26T18:42:52.800" v="5373" actId="478"/>
          <ac:picMkLst>
            <pc:docMk/>
            <pc:sldMk cId="1013866137" sldId="556"/>
            <ac:picMk id="5" creationId="{00000000-0000-0000-0000-000000000000}"/>
          </ac:picMkLst>
        </pc:picChg>
        <pc:picChg chg="add mod">
          <ac:chgData name="Sorooshian, Armin - (armin)" userId="466c8fc2-f5d9-42d5-8a5b-fd62e2d4797c" providerId="ADAL" clId="{B8043C8F-4F92-42A0-A56B-9E0BAC726378}" dt="2023-06-26T18:11:53.403" v="5098" actId="1076"/>
          <ac:picMkLst>
            <pc:docMk/>
            <pc:sldMk cId="1013866137" sldId="556"/>
            <ac:picMk id="9" creationId="{0D83E952-27E5-E133-3C3A-0C49DAFBB34D}"/>
          </ac:picMkLst>
        </pc:picChg>
        <pc:picChg chg="del">
          <ac:chgData name="Sorooshian, Armin - (armin)" userId="466c8fc2-f5d9-42d5-8a5b-fd62e2d4797c" providerId="ADAL" clId="{B8043C8F-4F92-42A0-A56B-9E0BAC726378}" dt="2023-06-10T13:10:43.101" v="1352" actId="478"/>
          <ac:picMkLst>
            <pc:docMk/>
            <pc:sldMk cId="1013866137" sldId="556"/>
            <ac:picMk id="19" creationId="{C525E9D1-3C87-E949-BF91-3E857A30CC30}"/>
          </ac:picMkLst>
        </pc:picChg>
        <pc:picChg chg="del">
          <ac:chgData name="Sorooshian, Armin - (armin)" userId="466c8fc2-f5d9-42d5-8a5b-fd62e2d4797c" providerId="ADAL" clId="{B8043C8F-4F92-42A0-A56B-9E0BAC726378}" dt="2023-06-10T13:15:40.095" v="1518" actId="478"/>
          <ac:picMkLst>
            <pc:docMk/>
            <pc:sldMk cId="1013866137" sldId="556"/>
            <ac:picMk id="35" creationId="{95623200-474F-1B1D-B766-660794F678B4}"/>
          </ac:picMkLst>
        </pc:picChg>
        <pc:picChg chg="mod">
          <ac:chgData name="Sorooshian, Armin - (armin)" userId="466c8fc2-f5d9-42d5-8a5b-fd62e2d4797c" providerId="ADAL" clId="{B8043C8F-4F92-42A0-A56B-9E0BAC726378}" dt="2023-06-10T13:15:30.166" v="1514" actId="1076"/>
          <ac:picMkLst>
            <pc:docMk/>
            <pc:sldMk cId="1013866137" sldId="556"/>
            <ac:picMk id="42" creationId="{03DB8F9E-0F7C-07A1-E6CF-83D04AACCE9F}"/>
          </ac:picMkLst>
        </pc:picChg>
        <pc:cxnChg chg="del">
          <ac:chgData name="Sorooshian, Armin - (armin)" userId="466c8fc2-f5d9-42d5-8a5b-fd62e2d4797c" providerId="ADAL" clId="{B8043C8F-4F92-42A0-A56B-9E0BAC726378}" dt="2023-06-10T13:15:27.766" v="1513" actId="478"/>
          <ac:cxnSpMkLst>
            <pc:docMk/>
            <pc:sldMk cId="1013866137" sldId="556"/>
            <ac:cxnSpMk id="17" creationId="{F8A7A9C8-3385-9565-F40B-B195AD897F8F}"/>
          </ac:cxnSpMkLst>
        </pc:cxnChg>
        <pc:cxnChg chg="del">
          <ac:chgData name="Sorooshian, Armin - (armin)" userId="466c8fc2-f5d9-42d5-8a5b-fd62e2d4797c" providerId="ADAL" clId="{B8043C8F-4F92-42A0-A56B-9E0BAC726378}" dt="2023-06-10T13:10:43.101" v="1352" actId="478"/>
          <ac:cxnSpMkLst>
            <pc:docMk/>
            <pc:sldMk cId="1013866137" sldId="556"/>
            <ac:cxnSpMk id="22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10T13:10:43.101" v="1352" actId="478"/>
          <ac:cxnSpMkLst>
            <pc:docMk/>
            <pc:sldMk cId="1013866137" sldId="556"/>
            <ac:cxnSpMk id="24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10T13:10:43.101" v="1352" actId="478"/>
          <ac:cxnSpMkLst>
            <pc:docMk/>
            <pc:sldMk cId="1013866137" sldId="556"/>
            <ac:cxnSpMk id="36" creationId="{A8E54DC1-B21C-6DFD-2EF6-2B26BCF81CC4}"/>
          </ac:cxnSpMkLst>
        </pc:cxnChg>
      </pc:sldChg>
      <pc:sldChg chg="add del">
        <pc:chgData name="Sorooshian, Armin - (armin)" userId="466c8fc2-f5d9-42d5-8a5b-fd62e2d4797c" providerId="ADAL" clId="{B8043C8F-4F92-42A0-A56B-9E0BAC726378}" dt="2023-06-10T09:57:00.817" v="417" actId="47"/>
        <pc:sldMkLst>
          <pc:docMk/>
          <pc:sldMk cId="3437948616" sldId="556"/>
        </pc:sldMkLst>
      </pc:sldChg>
      <pc:sldChg chg="addSp delSp modSp add mod delAnim modAnim modNotesTx">
        <pc:chgData name="Sorooshian, Armin - (armin)" userId="466c8fc2-f5d9-42d5-8a5b-fd62e2d4797c" providerId="ADAL" clId="{B8043C8F-4F92-42A0-A56B-9E0BAC726378}" dt="2023-07-13T20:14:19.573" v="8148" actId="1076"/>
        <pc:sldMkLst>
          <pc:docMk/>
          <pc:sldMk cId="2227069470" sldId="557"/>
        </pc:sldMkLst>
        <pc:spChg chg="add del mod">
          <ac:chgData name="Sorooshian, Armin - (armin)" userId="466c8fc2-f5d9-42d5-8a5b-fd62e2d4797c" providerId="ADAL" clId="{B8043C8F-4F92-42A0-A56B-9E0BAC726378}" dt="2023-06-10T13:37:25.920" v="2068" actId="478"/>
          <ac:spMkLst>
            <pc:docMk/>
            <pc:sldMk cId="2227069470" sldId="557"/>
            <ac:spMk id="2" creationId="{898E7FA0-01D7-5FB2-78DD-D09B37E955DE}"/>
          </ac:spMkLst>
        </pc:spChg>
        <pc:spChg chg="add mod ord">
          <ac:chgData name="Sorooshian, Armin - (armin)" userId="466c8fc2-f5d9-42d5-8a5b-fd62e2d4797c" providerId="ADAL" clId="{B8043C8F-4F92-42A0-A56B-9E0BAC726378}" dt="2023-07-13T17:09:13.770" v="8011" actId="1076"/>
          <ac:spMkLst>
            <pc:docMk/>
            <pc:sldMk cId="2227069470" sldId="557"/>
            <ac:spMk id="2" creationId="{E89AED8F-2C85-F6AE-7BF3-205A025ACD48}"/>
          </ac:spMkLst>
        </pc:spChg>
        <pc:spChg chg="add del mod">
          <ac:chgData name="Sorooshian, Armin - (armin)" userId="466c8fc2-f5d9-42d5-8a5b-fd62e2d4797c" providerId="ADAL" clId="{B8043C8F-4F92-42A0-A56B-9E0BAC726378}" dt="2023-06-13T10:53:59.829" v="3534" actId="478"/>
          <ac:spMkLst>
            <pc:docMk/>
            <pc:sldMk cId="2227069470" sldId="557"/>
            <ac:spMk id="3" creationId="{A7E787BE-041B-7B7A-9853-61B0AA4F7559}"/>
          </ac:spMkLst>
        </pc:spChg>
        <pc:spChg chg="add mod">
          <ac:chgData name="Sorooshian, Armin - (armin)" userId="466c8fc2-f5d9-42d5-8a5b-fd62e2d4797c" providerId="ADAL" clId="{B8043C8F-4F92-42A0-A56B-9E0BAC726378}" dt="2023-06-13T10:55:16.314" v="3578" actId="114"/>
          <ac:spMkLst>
            <pc:docMk/>
            <pc:sldMk cId="2227069470" sldId="557"/>
            <ac:spMk id="6" creationId="{222311F9-C159-92B6-EB34-EF475531DD22}"/>
          </ac:spMkLst>
        </pc:spChg>
        <pc:spChg chg="mod">
          <ac:chgData name="Sorooshian, Armin - (armin)" userId="466c8fc2-f5d9-42d5-8a5b-fd62e2d4797c" providerId="ADAL" clId="{B8043C8F-4F92-42A0-A56B-9E0BAC726378}" dt="2023-06-10T13:14:06.754" v="1400" actId="255"/>
          <ac:spMkLst>
            <pc:docMk/>
            <pc:sldMk cId="2227069470" sldId="557"/>
            <ac:spMk id="7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3T11:01:04.322" v="3645" actId="255"/>
          <ac:spMkLst>
            <pc:docMk/>
            <pc:sldMk cId="2227069470" sldId="557"/>
            <ac:spMk id="9" creationId="{296C3E5F-D76B-7EA2-81DF-6342575C54FC}"/>
          </ac:spMkLst>
        </pc:spChg>
        <pc:spChg chg="add del mod">
          <ac:chgData name="Sorooshian, Armin - (armin)" userId="466c8fc2-f5d9-42d5-8a5b-fd62e2d4797c" providerId="ADAL" clId="{B8043C8F-4F92-42A0-A56B-9E0BAC726378}" dt="2023-07-12T16:43:06.075" v="7708" actId="478"/>
          <ac:spMkLst>
            <pc:docMk/>
            <pc:sldMk cId="2227069470" sldId="557"/>
            <ac:spMk id="10" creationId="{4409DBEF-215E-847B-DE02-17F6D60AAA66}"/>
          </ac:spMkLst>
        </pc:spChg>
        <pc:spChg chg="add del mod">
          <ac:chgData name="Sorooshian, Armin - (armin)" userId="466c8fc2-f5d9-42d5-8a5b-fd62e2d4797c" providerId="ADAL" clId="{B8043C8F-4F92-42A0-A56B-9E0BAC726378}" dt="2023-06-10T13:37:19.870" v="2066"/>
          <ac:spMkLst>
            <pc:docMk/>
            <pc:sldMk cId="2227069470" sldId="557"/>
            <ac:spMk id="12" creationId="{361C7823-1615-F087-434C-FBE60947DD36}"/>
          </ac:spMkLst>
        </pc:spChg>
        <pc:spChg chg="add del mod">
          <ac:chgData name="Sorooshian, Armin - (armin)" userId="466c8fc2-f5d9-42d5-8a5b-fd62e2d4797c" providerId="ADAL" clId="{B8043C8F-4F92-42A0-A56B-9E0BAC726378}" dt="2023-06-13T11:05:50.518" v="3654" actId="478"/>
          <ac:spMkLst>
            <pc:docMk/>
            <pc:sldMk cId="2227069470" sldId="557"/>
            <ac:spMk id="14" creationId="{5CBBCEE6-7C11-2CCF-FF67-6C6E1594F36F}"/>
          </ac:spMkLst>
        </pc:spChg>
        <pc:spChg chg="del">
          <ac:chgData name="Sorooshian, Armin - (armin)" userId="466c8fc2-f5d9-42d5-8a5b-fd62e2d4797c" providerId="ADAL" clId="{B8043C8F-4F92-42A0-A56B-9E0BAC726378}" dt="2023-06-10T12:17:45.480" v="1232" actId="478"/>
          <ac:spMkLst>
            <pc:docMk/>
            <pc:sldMk cId="2227069470" sldId="557"/>
            <ac:spMk id="15" creationId="{A44AE684-60CD-D478-E640-C618791B560A}"/>
          </ac:spMkLst>
        </pc:spChg>
        <pc:spChg chg="add del mod">
          <ac:chgData name="Sorooshian, Armin - (armin)" userId="466c8fc2-f5d9-42d5-8a5b-fd62e2d4797c" providerId="ADAL" clId="{B8043C8F-4F92-42A0-A56B-9E0BAC726378}" dt="2023-06-10T13:37:40.290" v="2072"/>
          <ac:spMkLst>
            <pc:docMk/>
            <pc:sldMk cId="2227069470" sldId="557"/>
            <ac:spMk id="16" creationId="{DE5E665C-F22A-EAB0-C26E-E3AF84A7540E}"/>
          </ac:spMkLst>
        </pc:spChg>
        <pc:spChg chg="add mod">
          <ac:chgData name="Sorooshian, Armin - (armin)" userId="466c8fc2-f5d9-42d5-8a5b-fd62e2d4797c" providerId="ADAL" clId="{B8043C8F-4F92-42A0-A56B-9E0BAC726378}" dt="2023-06-13T11:01:04.322" v="3645" actId="255"/>
          <ac:spMkLst>
            <pc:docMk/>
            <pc:sldMk cId="2227069470" sldId="557"/>
            <ac:spMk id="18" creationId="{15591D6F-7E3E-2648-0534-A6B4C28E34A5}"/>
          </ac:spMkLst>
        </pc:spChg>
        <pc:spChg chg="add mod">
          <ac:chgData name="Sorooshian, Armin - (armin)" userId="466c8fc2-f5d9-42d5-8a5b-fd62e2d4797c" providerId="ADAL" clId="{B8043C8F-4F92-42A0-A56B-9E0BAC726378}" dt="2023-06-13T11:01:11.079" v="3646" actId="1076"/>
          <ac:spMkLst>
            <pc:docMk/>
            <pc:sldMk cId="2227069470" sldId="557"/>
            <ac:spMk id="20" creationId="{EB927BE3-5B28-3067-52AC-6EAC42476315}"/>
          </ac:spMkLst>
        </pc:spChg>
        <pc:spChg chg="del">
          <ac:chgData name="Sorooshian, Armin - (armin)" userId="466c8fc2-f5d9-42d5-8a5b-fd62e2d4797c" providerId="ADAL" clId="{B8043C8F-4F92-42A0-A56B-9E0BAC726378}" dt="2023-06-10T12:17:45.480" v="1232" actId="478"/>
          <ac:spMkLst>
            <pc:docMk/>
            <pc:sldMk cId="2227069470" sldId="557"/>
            <ac:spMk id="21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0T13:38:06.098" v="2081" actId="1036"/>
          <ac:spMkLst>
            <pc:docMk/>
            <pc:sldMk cId="2227069470" sldId="557"/>
            <ac:spMk id="25" creationId="{B4B04494-35AF-BB7F-701E-FC361F82670C}"/>
          </ac:spMkLst>
        </pc:spChg>
        <pc:spChg chg="del">
          <ac:chgData name="Sorooshian, Armin - (armin)" userId="466c8fc2-f5d9-42d5-8a5b-fd62e2d4797c" providerId="ADAL" clId="{B8043C8F-4F92-42A0-A56B-9E0BAC726378}" dt="2023-06-10T12:17:45.480" v="1232" actId="478"/>
          <ac:spMkLst>
            <pc:docMk/>
            <pc:sldMk cId="2227069470" sldId="557"/>
            <ac:spMk id="26" creationId="{189ADE90-0C2F-A5DB-20AD-593380684F7E}"/>
          </ac:spMkLst>
        </pc:spChg>
        <pc:spChg chg="del">
          <ac:chgData name="Sorooshian, Armin - (armin)" userId="466c8fc2-f5d9-42d5-8a5b-fd62e2d4797c" providerId="ADAL" clId="{B8043C8F-4F92-42A0-A56B-9E0BAC726378}" dt="2023-06-10T12:17:45.480" v="1232" actId="478"/>
          <ac:spMkLst>
            <pc:docMk/>
            <pc:sldMk cId="2227069470" sldId="557"/>
            <ac:spMk id="46" creationId="{58A6F6E7-1E65-5DC3-D74E-467B30E64B19}"/>
          </ac:spMkLst>
        </pc:spChg>
        <pc:spChg chg="del">
          <ac:chgData name="Sorooshian, Armin - (armin)" userId="466c8fc2-f5d9-42d5-8a5b-fd62e2d4797c" providerId="ADAL" clId="{B8043C8F-4F92-42A0-A56B-9E0BAC726378}" dt="2023-06-10T12:17:39.696" v="1230" actId="478"/>
          <ac:spMkLst>
            <pc:docMk/>
            <pc:sldMk cId="2227069470" sldId="557"/>
            <ac:spMk id="47" creationId="{ABA6FA98-B9F5-6526-0247-4D0B49915660}"/>
          </ac:spMkLst>
        </pc:spChg>
        <pc:picChg chg="add del mod">
          <ac:chgData name="Sorooshian, Armin - (armin)" userId="466c8fc2-f5d9-42d5-8a5b-fd62e2d4797c" providerId="ADAL" clId="{B8043C8F-4F92-42A0-A56B-9E0BAC726378}" dt="2023-06-10T13:37:15.121" v="2063" actId="478"/>
          <ac:picMkLst>
            <pc:docMk/>
            <pc:sldMk cId="2227069470" sldId="557"/>
            <ac:picMk id="3" creationId="{41265FC6-4B26-26E6-BC65-9A58743E2F28}"/>
          </ac:picMkLst>
        </pc:picChg>
        <pc:picChg chg="add mod">
          <ac:chgData name="Sorooshian, Armin - (armin)" userId="466c8fc2-f5d9-42d5-8a5b-fd62e2d4797c" providerId="ADAL" clId="{B8043C8F-4F92-42A0-A56B-9E0BAC726378}" dt="2023-07-13T20:14:19.573" v="8148" actId="1076"/>
          <ac:picMkLst>
            <pc:docMk/>
            <pc:sldMk cId="2227069470" sldId="557"/>
            <ac:picMk id="3" creationId="{98D2E9CA-0DFC-F1D8-9F25-D76690C28FBF}"/>
          </ac:picMkLst>
        </pc:picChg>
        <pc:picChg chg="add mod">
          <ac:chgData name="Sorooshian, Armin - (armin)" userId="466c8fc2-f5d9-42d5-8a5b-fd62e2d4797c" providerId="ADAL" clId="{B8043C8F-4F92-42A0-A56B-9E0BAC726378}" dt="2023-06-13T11:00:00.836" v="3609" actId="1076"/>
          <ac:picMkLst>
            <pc:docMk/>
            <pc:sldMk cId="2227069470" sldId="557"/>
            <ac:picMk id="4" creationId="{3558A4BF-F023-7432-3B60-21AB3F4F1D17}"/>
          </ac:picMkLst>
        </pc:picChg>
        <pc:picChg chg="add del mod">
          <ac:chgData name="Sorooshian, Armin - (armin)" userId="466c8fc2-f5d9-42d5-8a5b-fd62e2d4797c" providerId="ADAL" clId="{B8043C8F-4F92-42A0-A56B-9E0BAC726378}" dt="2023-06-10T13:37:19.870" v="2066"/>
          <ac:picMkLst>
            <pc:docMk/>
            <pc:sldMk cId="2227069470" sldId="557"/>
            <ac:picMk id="4" creationId="{C5F25376-5355-FF33-9DBC-53CAF4BAE2EE}"/>
          </ac:picMkLst>
        </pc:picChg>
        <pc:picChg chg="del">
          <ac:chgData name="Sorooshian, Armin - (armin)" userId="466c8fc2-f5d9-42d5-8a5b-fd62e2d4797c" providerId="ADAL" clId="{B8043C8F-4F92-42A0-A56B-9E0BAC726378}" dt="2023-06-26T18:42:49.972" v="5371" actId="478"/>
          <ac:picMkLst>
            <pc:docMk/>
            <pc:sldMk cId="2227069470" sldId="557"/>
            <ac:picMk id="5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6-10T13:37:16.601" v="2064" actId="478"/>
          <ac:picMkLst>
            <pc:docMk/>
            <pc:sldMk cId="2227069470" sldId="557"/>
            <ac:picMk id="6" creationId="{FD3D2B35-59C4-C53E-A845-72B6A9ADA9BC}"/>
          </ac:picMkLst>
        </pc:picChg>
        <pc:picChg chg="add del mod">
          <ac:chgData name="Sorooshian, Armin - (armin)" userId="466c8fc2-f5d9-42d5-8a5b-fd62e2d4797c" providerId="ADAL" clId="{B8043C8F-4F92-42A0-A56B-9E0BAC726378}" dt="2023-06-10T13:37:19.870" v="2066"/>
          <ac:picMkLst>
            <pc:docMk/>
            <pc:sldMk cId="2227069470" sldId="557"/>
            <ac:picMk id="8" creationId="{ADF7AD0F-AFE2-32E3-E02B-1AA54DE5AC35}"/>
          </ac:picMkLst>
        </pc:picChg>
        <pc:picChg chg="add del mod">
          <ac:chgData name="Sorooshian, Armin - (armin)" userId="466c8fc2-f5d9-42d5-8a5b-fd62e2d4797c" providerId="ADAL" clId="{B8043C8F-4F92-42A0-A56B-9E0BAC726378}" dt="2023-06-10T13:37:21.645" v="2067" actId="478"/>
          <ac:picMkLst>
            <pc:docMk/>
            <pc:sldMk cId="2227069470" sldId="557"/>
            <ac:picMk id="9" creationId="{7EA93054-C200-8427-48D7-85DA9AFDF942}"/>
          </ac:picMkLst>
        </pc:picChg>
        <pc:picChg chg="add del mod">
          <ac:chgData name="Sorooshian, Armin - (armin)" userId="466c8fc2-f5d9-42d5-8a5b-fd62e2d4797c" providerId="ADAL" clId="{B8043C8F-4F92-42A0-A56B-9E0BAC726378}" dt="2023-06-10T13:37:19.870" v="2066"/>
          <ac:picMkLst>
            <pc:docMk/>
            <pc:sldMk cId="2227069470" sldId="557"/>
            <ac:picMk id="10" creationId="{9125E130-0555-A271-CA01-E6A538CD60A1}"/>
          </ac:picMkLst>
        </pc:picChg>
        <pc:picChg chg="add del mod">
          <ac:chgData name="Sorooshian, Armin - (armin)" userId="466c8fc2-f5d9-42d5-8a5b-fd62e2d4797c" providerId="ADAL" clId="{B8043C8F-4F92-42A0-A56B-9E0BAC726378}" dt="2023-06-10T13:37:40.290" v="2072"/>
          <ac:picMkLst>
            <pc:docMk/>
            <pc:sldMk cId="2227069470" sldId="557"/>
            <ac:picMk id="13" creationId="{1BD11512-3607-1FD4-DFE3-DFE5158AD9FD}"/>
          </ac:picMkLst>
        </pc:picChg>
        <pc:picChg chg="del">
          <ac:chgData name="Sorooshian, Armin - (armin)" userId="466c8fc2-f5d9-42d5-8a5b-fd62e2d4797c" providerId="ADAL" clId="{B8043C8F-4F92-42A0-A56B-9E0BAC726378}" dt="2023-06-10T12:17:41.679" v="1231" actId="478"/>
          <ac:picMkLst>
            <pc:docMk/>
            <pc:sldMk cId="2227069470" sldId="557"/>
            <ac:picMk id="13" creationId="{3F8E3924-96F7-56A8-4FA4-4C6196597278}"/>
          </ac:picMkLst>
        </pc:picChg>
        <pc:picChg chg="add del mod">
          <ac:chgData name="Sorooshian, Armin - (armin)" userId="466c8fc2-f5d9-42d5-8a5b-fd62e2d4797c" providerId="ADAL" clId="{B8043C8F-4F92-42A0-A56B-9E0BAC726378}" dt="2023-06-13T11:05:50.518" v="3654" actId="478"/>
          <ac:picMkLst>
            <pc:docMk/>
            <pc:sldMk cId="2227069470" sldId="557"/>
            <ac:picMk id="13" creationId="{9C7A1E77-ADAC-D520-4C78-A01CA931955F}"/>
          </ac:picMkLst>
        </pc:picChg>
        <pc:picChg chg="add del mod">
          <ac:chgData name="Sorooshian, Armin - (armin)" userId="466c8fc2-f5d9-42d5-8a5b-fd62e2d4797c" providerId="ADAL" clId="{B8043C8F-4F92-42A0-A56B-9E0BAC726378}" dt="2023-06-10T13:37:40.290" v="2072"/>
          <ac:picMkLst>
            <pc:docMk/>
            <pc:sldMk cId="2227069470" sldId="557"/>
            <ac:picMk id="14" creationId="{A6248679-6733-1315-7B7A-F4FC0315FA54}"/>
          </ac:picMkLst>
        </pc:picChg>
        <pc:picChg chg="add del mod">
          <ac:chgData name="Sorooshian, Armin - (armin)" userId="466c8fc2-f5d9-42d5-8a5b-fd62e2d4797c" providerId="ADAL" clId="{B8043C8F-4F92-42A0-A56B-9E0BAC726378}" dt="2023-06-10T13:37:40.290" v="2072"/>
          <ac:picMkLst>
            <pc:docMk/>
            <pc:sldMk cId="2227069470" sldId="557"/>
            <ac:picMk id="15" creationId="{3826579C-D11A-D6B7-E2F7-99281A6C4621}"/>
          </ac:picMkLst>
        </pc:picChg>
        <pc:picChg chg="del mod ord">
          <ac:chgData name="Sorooshian, Armin - (armin)" userId="466c8fc2-f5d9-42d5-8a5b-fd62e2d4797c" providerId="ADAL" clId="{B8043C8F-4F92-42A0-A56B-9E0BAC726378}" dt="2023-07-13T20:12:21.375" v="8127" actId="478"/>
          <ac:picMkLst>
            <pc:docMk/>
            <pc:sldMk cId="2227069470" sldId="557"/>
            <ac:picMk id="15" creationId="{8444137E-6AD1-6BA0-FCAC-84CCBB55C0FC}"/>
          </ac:picMkLst>
        </pc:picChg>
        <pc:picChg chg="mod">
          <ac:chgData name="Sorooshian, Armin - (armin)" userId="466c8fc2-f5d9-42d5-8a5b-fd62e2d4797c" providerId="ADAL" clId="{B8043C8F-4F92-42A0-A56B-9E0BAC726378}" dt="2023-06-10T13:38:01.654" v="2075" actId="1076"/>
          <ac:picMkLst>
            <pc:docMk/>
            <pc:sldMk cId="2227069470" sldId="557"/>
            <ac:picMk id="17" creationId="{F695798C-B116-FAA7-BDCE-7E724D534D0D}"/>
          </ac:picMkLst>
        </pc:picChg>
        <pc:picChg chg="del">
          <ac:chgData name="Sorooshian, Armin - (armin)" userId="466c8fc2-f5d9-42d5-8a5b-fd62e2d4797c" providerId="ADAL" clId="{B8043C8F-4F92-42A0-A56B-9E0BAC726378}" dt="2023-06-10T12:17:34.930" v="1229" actId="478"/>
          <ac:picMkLst>
            <pc:docMk/>
            <pc:sldMk cId="2227069470" sldId="557"/>
            <ac:picMk id="19" creationId="{C525E9D1-3C87-E949-BF91-3E857A30CC30}"/>
          </ac:picMkLst>
        </pc:picChg>
        <pc:cxnChg chg="del">
          <ac:chgData name="Sorooshian, Armin - (armin)" userId="466c8fc2-f5d9-42d5-8a5b-fd62e2d4797c" providerId="ADAL" clId="{B8043C8F-4F92-42A0-A56B-9E0BAC726378}" dt="2023-06-10T12:17:39.696" v="1230" actId="478"/>
          <ac:cxnSpMkLst>
            <pc:docMk/>
            <pc:sldMk cId="2227069470" sldId="557"/>
            <ac:cxnSpMk id="22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10T12:17:39.696" v="1230" actId="478"/>
          <ac:cxnSpMkLst>
            <pc:docMk/>
            <pc:sldMk cId="2227069470" sldId="557"/>
            <ac:cxnSpMk id="24" creationId="{00000000-0000-0000-0000-000000000000}"/>
          </ac:cxnSpMkLst>
        </pc:cxnChg>
      </pc:sldChg>
      <pc:sldChg chg="addSp delSp modSp add mod modNotesTx">
        <pc:chgData name="Sorooshian, Armin - (armin)" userId="466c8fc2-f5d9-42d5-8a5b-fd62e2d4797c" providerId="ADAL" clId="{B8043C8F-4F92-42A0-A56B-9E0BAC726378}" dt="2023-07-13T20:20:18.852" v="8203" actId="6549"/>
        <pc:sldMkLst>
          <pc:docMk/>
          <pc:sldMk cId="8345237" sldId="558"/>
        </pc:sldMkLst>
        <pc:spChg chg="add del mod">
          <ac:chgData name="Sorooshian, Armin - (armin)" userId="466c8fc2-f5d9-42d5-8a5b-fd62e2d4797c" providerId="ADAL" clId="{B8043C8F-4F92-42A0-A56B-9E0BAC726378}" dt="2023-06-13T10:54:35.388" v="3540" actId="478"/>
          <ac:spMkLst>
            <pc:docMk/>
            <pc:sldMk cId="8345237" sldId="558"/>
            <ac:spMk id="2" creationId="{17EDD15B-34B0-5F67-D312-1096DE874DD1}"/>
          </ac:spMkLst>
        </pc:spChg>
        <pc:spChg chg="add mod">
          <ac:chgData name="Sorooshian, Armin - (armin)" userId="466c8fc2-f5d9-42d5-8a5b-fd62e2d4797c" providerId="ADAL" clId="{B8043C8F-4F92-42A0-A56B-9E0BAC726378}" dt="2023-07-13T20:20:18.852" v="8203" actId="6549"/>
          <ac:spMkLst>
            <pc:docMk/>
            <pc:sldMk cId="8345237" sldId="558"/>
            <ac:spMk id="6" creationId="{5238DAC6-7720-E39F-64DB-5319AF45832E}"/>
          </ac:spMkLst>
        </pc:spChg>
        <pc:spChg chg="add mod">
          <ac:chgData name="Sorooshian, Armin - (armin)" userId="466c8fc2-f5d9-42d5-8a5b-fd62e2d4797c" providerId="ADAL" clId="{B8043C8F-4F92-42A0-A56B-9E0BAC726378}" dt="2023-06-11T20:27:11.167" v="3028" actId="255"/>
          <ac:spMkLst>
            <pc:docMk/>
            <pc:sldMk cId="8345237" sldId="558"/>
            <ac:spMk id="9" creationId="{77A574F4-17C4-7E79-22F8-3B6EF4DE442B}"/>
          </ac:spMkLst>
        </pc:spChg>
        <pc:spChg chg="add mod">
          <ac:chgData name="Sorooshian, Armin - (armin)" userId="466c8fc2-f5d9-42d5-8a5b-fd62e2d4797c" providerId="ADAL" clId="{B8043C8F-4F92-42A0-A56B-9E0BAC726378}" dt="2023-06-11T17:22:40.463" v="3014"/>
          <ac:spMkLst>
            <pc:docMk/>
            <pc:sldMk cId="8345237" sldId="558"/>
            <ac:spMk id="10" creationId="{C480C967-18D3-A55B-B117-E1ED429EBEEC}"/>
          </ac:spMkLst>
        </pc:spChg>
        <pc:spChg chg="del">
          <ac:chgData name="Sorooshian, Armin - (armin)" userId="466c8fc2-f5d9-42d5-8a5b-fd62e2d4797c" providerId="ADAL" clId="{B8043C8F-4F92-42A0-A56B-9E0BAC726378}" dt="2023-06-11T17:10:51.441" v="2644" actId="478"/>
          <ac:spMkLst>
            <pc:docMk/>
            <pc:sldMk cId="8345237" sldId="558"/>
            <ac:spMk id="11" creationId="{88BE1506-4B3A-6A57-7B8B-38C07DE1A4A8}"/>
          </ac:spMkLst>
        </pc:spChg>
        <pc:spChg chg="del">
          <ac:chgData name="Sorooshian, Armin - (armin)" userId="466c8fc2-f5d9-42d5-8a5b-fd62e2d4797c" providerId="ADAL" clId="{B8043C8F-4F92-42A0-A56B-9E0BAC726378}" dt="2023-06-11T17:10:51.441" v="2644" actId="478"/>
          <ac:spMkLst>
            <pc:docMk/>
            <pc:sldMk cId="8345237" sldId="558"/>
            <ac:spMk id="18" creationId="{15591D6F-7E3E-2648-0534-A6B4C28E34A5}"/>
          </ac:spMkLst>
        </pc:spChg>
        <pc:spChg chg="del">
          <ac:chgData name="Sorooshian, Armin - (armin)" userId="466c8fc2-f5d9-42d5-8a5b-fd62e2d4797c" providerId="ADAL" clId="{B8043C8F-4F92-42A0-A56B-9E0BAC726378}" dt="2023-06-11T17:10:51.441" v="2644" actId="478"/>
          <ac:spMkLst>
            <pc:docMk/>
            <pc:sldMk cId="8345237" sldId="558"/>
            <ac:spMk id="20" creationId="{EB927BE3-5B28-3067-52AC-6EAC42476315}"/>
          </ac:spMkLst>
        </pc:spChg>
        <pc:spChg chg="del">
          <ac:chgData name="Sorooshian, Armin - (armin)" userId="466c8fc2-f5d9-42d5-8a5b-fd62e2d4797c" providerId="ADAL" clId="{B8043C8F-4F92-42A0-A56B-9E0BAC726378}" dt="2023-06-11T17:10:51.441" v="2644" actId="478"/>
          <ac:spMkLst>
            <pc:docMk/>
            <pc:sldMk cId="8345237" sldId="558"/>
            <ac:spMk id="25" creationId="{B4B04494-35AF-BB7F-701E-FC361F82670C}"/>
          </ac:spMkLst>
        </pc:spChg>
        <pc:picChg chg="add mod">
          <ac:chgData name="Sorooshian, Armin - (armin)" userId="466c8fc2-f5d9-42d5-8a5b-fd62e2d4797c" providerId="ADAL" clId="{B8043C8F-4F92-42A0-A56B-9E0BAC726378}" dt="2023-06-11T17:11:36.871" v="2649" actId="1076"/>
          <ac:picMkLst>
            <pc:docMk/>
            <pc:sldMk cId="8345237" sldId="558"/>
            <ac:picMk id="3" creationId="{8E104FD0-E252-E9B5-8B5E-1A49B63BFB70}"/>
          </ac:picMkLst>
        </pc:picChg>
        <pc:picChg chg="del">
          <ac:chgData name="Sorooshian, Armin - (armin)" userId="466c8fc2-f5d9-42d5-8a5b-fd62e2d4797c" providerId="ADAL" clId="{B8043C8F-4F92-42A0-A56B-9E0BAC726378}" dt="2023-06-26T18:42:51.188" v="5372" actId="478"/>
          <ac:picMkLst>
            <pc:docMk/>
            <pc:sldMk cId="8345237" sldId="558"/>
            <ac:picMk id="5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11T17:10:51.441" v="2644" actId="478"/>
          <ac:picMkLst>
            <pc:docMk/>
            <pc:sldMk cId="8345237" sldId="558"/>
            <ac:picMk id="17" creationId="{F695798C-B116-FAA7-BDCE-7E724D534D0D}"/>
          </ac:picMkLst>
        </pc:picChg>
      </pc:sldChg>
      <pc:sldChg chg="addSp delSp modSp add mod">
        <pc:chgData name="Sorooshian, Armin - (armin)" userId="466c8fc2-f5d9-42d5-8a5b-fd62e2d4797c" providerId="ADAL" clId="{B8043C8F-4F92-42A0-A56B-9E0BAC726378}" dt="2023-06-26T18:41:37.180" v="5353" actId="167"/>
        <pc:sldMkLst>
          <pc:docMk/>
          <pc:sldMk cId="648673711" sldId="559"/>
        </pc:sldMkLst>
        <pc:spChg chg="del">
          <ac:chgData name="Sorooshian, Armin - (armin)" userId="466c8fc2-f5d9-42d5-8a5b-fd62e2d4797c" providerId="ADAL" clId="{B8043C8F-4F92-42A0-A56B-9E0BAC726378}" dt="2023-06-13T07:50:08.216" v="3181" actId="478"/>
          <ac:spMkLst>
            <pc:docMk/>
            <pc:sldMk cId="648673711" sldId="559"/>
            <ac:spMk id="2" creationId="{BD949394-1EC2-CB5A-40ED-D77B8F898283}"/>
          </ac:spMkLst>
        </pc:spChg>
        <pc:spChg chg="add mod">
          <ac:chgData name="Sorooshian, Armin - (armin)" userId="466c8fc2-f5d9-42d5-8a5b-fd62e2d4797c" providerId="ADAL" clId="{B8043C8F-4F92-42A0-A56B-9E0BAC726378}" dt="2023-06-26T18:18:24.731" v="5194" actId="1076"/>
          <ac:spMkLst>
            <pc:docMk/>
            <pc:sldMk cId="648673711" sldId="559"/>
            <ac:spMk id="3" creationId="{099304B2-B31F-B00E-F0E5-5DE58C66C302}"/>
          </ac:spMkLst>
        </pc:spChg>
        <pc:spChg chg="del">
          <ac:chgData name="Sorooshian, Armin - (armin)" userId="466c8fc2-f5d9-42d5-8a5b-fd62e2d4797c" providerId="ADAL" clId="{B8043C8F-4F92-42A0-A56B-9E0BAC726378}" dt="2023-06-13T07:50:06.048" v="3180" actId="478"/>
          <ac:spMkLst>
            <pc:docMk/>
            <pc:sldMk cId="648673711" sldId="559"/>
            <ac:spMk id="3" creationId="{C945411A-A371-89AD-F4BC-B3D4149FC30A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10" creationId="{24BED094-458F-2548-C448-CA9D860B88F4}"/>
          </ac:spMkLst>
        </pc:spChg>
        <pc:spChg chg="add mod">
          <ac:chgData name="Sorooshian, Armin - (armin)" userId="466c8fc2-f5d9-42d5-8a5b-fd62e2d4797c" providerId="ADAL" clId="{B8043C8F-4F92-42A0-A56B-9E0BAC726378}" dt="2023-06-26T18:17:55.570" v="5178" actId="14100"/>
          <ac:spMkLst>
            <pc:docMk/>
            <pc:sldMk cId="648673711" sldId="559"/>
            <ac:spMk id="11" creationId="{4E2CED6A-F10F-F361-B7D1-177062CEEA96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13" creationId="{1A44FDE2-8D3E-15C1-5A86-BA93A836262F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15" creationId="{60EDAD34-469F-565B-D0D7-3CCD70EA1F74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17" creationId="{6EB58D46-1466-C2DD-C2CE-185004B763A4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19" creationId="{E945D90E-0A0A-7A14-A651-576EA0C8719B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23" creationId="{778F90E5-9641-EA5D-57D9-171FAD3963BC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25" creationId="{D088EBF6-3E0A-83CF-8343-07AA7C0EC44C}"/>
          </ac:spMkLst>
        </pc:spChg>
        <pc:spChg chg="del">
          <ac:chgData name="Sorooshian, Armin - (armin)" userId="466c8fc2-f5d9-42d5-8a5b-fd62e2d4797c" providerId="ADAL" clId="{B8043C8F-4F92-42A0-A56B-9E0BAC726378}" dt="2023-06-13T07:50:03.132" v="3179" actId="478"/>
          <ac:spMkLst>
            <pc:docMk/>
            <pc:sldMk cId="648673711" sldId="559"/>
            <ac:spMk id="27" creationId="{604B943E-A918-7AB5-2A16-3CA2F094A09A}"/>
          </ac:spMkLst>
        </pc:spChg>
        <pc:picChg chg="add mod">
          <ac:chgData name="Sorooshian, Armin - (armin)" userId="466c8fc2-f5d9-42d5-8a5b-fd62e2d4797c" providerId="ADAL" clId="{B8043C8F-4F92-42A0-A56B-9E0BAC726378}" dt="2023-06-26T18:18:00.362" v="5180" actId="14100"/>
          <ac:picMkLst>
            <pc:docMk/>
            <pc:sldMk cId="648673711" sldId="559"/>
            <ac:picMk id="2" creationId="{6199D76D-C37C-63E5-D449-6CC925933B7C}"/>
          </ac:picMkLst>
        </pc:picChg>
        <pc:picChg chg="add mod ord">
          <ac:chgData name="Sorooshian, Armin - (armin)" userId="466c8fc2-f5d9-42d5-8a5b-fd62e2d4797c" providerId="ADAL" clId="{B8043C8F-4F92-42A0-A56B-9E0BAC726378}" dt="2023-06-26T18:41:37.180" v="5353" actId="167"/>
          <ac:picMkLst>
            <pc:docMk/>
            <pc:sldMk cId="648673711" sldId="559"/>
            <ac:picMk id="4" creationId="{03D524AE-D9EA-32A3-F16C-C06A999BEAAF}"/>
          </ac:picMkLst>
        </pc:picChg>
        <pc:picChg chg="del">
          <ac:chgData name="Sorooshian, Armin - (armin)" userId="466c8fc2-f5d9-42d5-8a5b-fd62e2d4797c" providerId="ADAL" clId="{B8043C8F-4F92-42A0-A56B-9E0BAC726378}" dt="2023-06-13T07:50:06.048" v="3180" actId="478"/>
          <ac:picMkLst>
            <pc:docMk/>
            <pc:sldMk cId="648673711" sldId="559"/>
            <ac:picMk id="4" creationId="{826874BD-EA8D-C7A7-5B63-380D963F9FFE}"/>
          </ac:picMkLst>
        </pc:picChg>
        <pc:picChg chg="del">
          <ac:chgData name="Sorooshian, Armin - (armin)" userId="466c8fc2-f5d9-42d5-8a5b-fd62e2d4797c" providerId="ADAL" clId="{B8043C8F-4F92-42A0-A56B-9E0BAC726378}" dt="2023-06-26T18:41:17.750" v="5348" actId="478"/>
          <ac:picMkLst>
            <pc:docMk/>
            <pc:sldMk cId="648673711" sldId="559"/>
            <ac:picMk id="5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6-13T07:50:34.657" v="3183" actId="478"/>
          <ac:picMkLst>
            <pc:docMk/>
            <pc:sldMk cId="648673711" sldId="559"/>
            <ac:picMk id="7" creationId="{7999612B-5CF2-DCF8-C8A1-C1237F6E9361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28" creationId="{4C22B357-4AAD-3E15-28A8-69CB8C47DA3D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29" creationId="{A2438975-14DB-781D-47AA-2321B67FDEA0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30" creationId="{3197AC22-8ADB-F124-6CF8-5A55AD7F0C81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31" creationId="{BD3F7337-6776-01FB-17B0-6EF1E129E7B7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32" creationId="{19816888-5DB7-70DD-8984-9C910F76098C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33" creationId="{CC2EC956-CDEE-4412-4D12-2BF061CE3AD4}"/>
          </ac:picMkLst>
        </pc:picChg>
        <pc:picChg chg="del">
          <ac:chgData name="Sorooshian, Armin - (armin)" userId="466c8fc2-f5d9-42d5-8a5b-fd62e2d4797c" providerId="ADAL" clId="{B8043C8F-4F92-42A0-A56B-9E0BAC726378}" dt="2023-06-13T07:50:03.132" v="3179" actId="478"/>
          <ac:picMkLst>
            <pc:docMk/>
            <pc:sldMk cId="648673711" sldId="559"/>
            <ac:picMk id="34" creationId="{CEB0B5C8-1CA4-9AD9-73D8-04405A6B3F6C}"/>
          </ac:picMkLst>
        </pc:picChg>
        <pc:picChg chg="del">
          <ac:chgData name="Sorooshian, Armin - (armin)" userId="466c8fc2-f5d9-42d5-8a5b-fd62e2d4797c" providerId="ADAL" clId="{B8043C8F-4F92-42A0-A56B-9E0BAC726378}" dt="2023-06-13T07:50:06.048" v="3180" actId="478"/>
          <ac:picMkLst>
            <pc:docMk/>
            <pc:sldMk cId="648673711" sldId="559"/>
            <ac:picMk id="36" creationId="{941EEC15-E252-6236-08AA-747E288B88B6}"/>
          </ac:picMkLst>
        </pc:pic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8" creationId="{3A080925-1A9D-AEAB-DC4C-2EB64EE26BD5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9" creationId="{E7710141-DC7C-ED96-231A-D0D7DDFF14EB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14" creationId="{29C697B8-0C35-18E9-5E6A-5AE60C3A2D54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16" creationId="{B2C5FB31-B6A3-F120-0E1B-C6C56B8B0319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18" creationId="{78E80792-487F-963F-66FA-5F1634F15479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22" creationId="{272EB76E-072A-31A7-2D43-7B897DF956E8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24" creationId="{03810D1C-C9A8-1BDF-205E-17533A1915D5}"/>
          </ac:cxnSpMkLst>
        </pc:cxnChg>
        <pc:cxnChg chg="del">
          <ac:chgData name="Sorooshian, Armin - (armin)" userId="466c8fc2-f5d9-42d5-8a5b-fd62e2d4797c" providerId="ADAL" clId="{B8043C8F-4F92-42A0-A56B-9E0BAC726378}" dt="2023-06-13T07:50:03.132" v="3179" actId="478"/>
          <ac:cxnSpMkLst>
            <pc:docMk/>
            <pc:sldMk cId="648673711" sldId="559"/>
            <ac:cxnSpMk id="26" creationId="{E46EFBAF-69F6-E6C9-2805-392594B58EC3}"/>
          </ac:cxnSpMkLst>
        </pc:cxnChg>
      </pc:sldChg>
      <pc:sldChg chg="new del">
        <pc:chgData name="Sorooshian, Armin - (armin)" userId="466c8fc2-f5d9-42d5-8a5b-fd62e2d4797c" providerId="ADAL" clId="{B8043C8F-4F92-42A0-A56B-9E0BAC726378}" dt="2023-06-13T09:46:15.762" v="3208" actId="47"/>
        <pc:sldMkLst>
          <pc:docMk/>
          <pc:sldMk cId="4137150597" sldId="560"/>
        </pc:sldMkLst>
      </pc:sldChg>
      <pc:sldChg chg="addSp delSp modSp add mod ord modNotesTx">
        <pc:chgData name="Sorooshian, Armin - (armin)" userId="466c8fc2-f5d9-42d5-8a5b-fd62e2d4797c" providerId="ADAL" clId="{B8043C8F-4F92-42A0-A56B-9E0BAC726378}" dt="2023-07-13T16:43:33.292" v="7883"/>
        <pc:sldMkLst>
          <pc:docMk/>
          <pc:sldMk cId="2659923372" sldId="561"/>
        </pc:sldMkLst>
        <pc:spChg chg="add del">
          <ac:chgData name="Sorooshian, Armin - (armin)" userId="466c8fc2-f5d9-42d5-8a5b-fd62e2d4797c" providerId="ADAL" clId="{B8043C8F-4F92-42A0-A56B-9E0BAC726378}" dt="2023-06-13T19:57:25.070" v="4122" actId="22"/>
          <ac:spMkLst>
            <pc:docMk/>
            <pc:sldMk cId="2659923372" sldId="561"/>
            <ac:spMk id="3" creationId="{A5F2EB7A-E12D-F41C-194A-DC5DC2E4D7E1}"/>
          </ac:spMkLst>
        </pc:spChg>
        <pc:spChg chg="add mod">
          <ac:chgData name="Sorooshian, Armin - (armin)" userId="466c8fc2-f5d9-42d5-8a5b-fd62e2d4797c" providerId="ADAL" clId="{B8043C8F-4F92-42A0-A56B-9E0BAC726378}" dt="2023-07-12T20:24:48.093" v="7738" actId="14100"/>
          <ac:spMkLst>
            <pc:docMk/>
            <pc:sldMk cId="2659923372" sldId="561"/>
            <ac:spMk id="7" creationId="{0A3C84EB-6FF3-BEBF-62AE-9589AE6932D0}"/>
          </ac:spMkLst>
        </pc:spChg>
        <pc:spChg chg="add mod">
          <ac:chgData name="Sorooshian, Armin - (armin)" userId="466c8fc2-f5d9-42d5-8a5b-fd62e2d4797c" providerId="ADAL" clId="{B8043C8F-4F92-42A0-A56B-9E0BAC726378}" dt="2023-07-12T21:19:56.148" v="7832" actId="20577"/>
          <ac:spMkLst>
            <pc:docMk/>
            <pc:sldMk cId="2659923372" sldId="561"/>
            <ac:spMk id="9" creationId="{D3140ED1-6710-5B52-04FF-8F42E8A89B19}"/>
          </ac:spMkLst>
        </pc:spChg>
        <pc:spChg chg="mod">
          <ac:chgData name="Sorooshian, Armin - (armin)" userId="466c8fc2-f5d9-42d5-8a5b-fd62e2d4797c" providerId="ADAL" clId="{B8043C8F-4F92-42A0-A56B-9E0BAC726378}" dt="2023-06-13T09:47:02.001" v="3262" actId="114"/>
          <ac:spMkLst>
            <pc:docMk/>
            <pc:sldMk cId="2659923372" sldId="561"/>
            <ac:spMk id="10" creationId="{7A20604B-C31C-F143-849F-7F1D50CA98C2}"/>
          </ac:spMkLst>
        </pc:spChg>
        <pc:spChg chg="add del mod">
          <ac:chgData name="Sorooshian, Armin - (armin)" userId="466c8fc2-f5d9-42d5-8a5b-fd62e2d4797c" providerId="ADAL" clId="{B8043C8F-4F92-42A0-A56B-9E0BAC726378}" dt="2023-06-13T10:35:59.892" v="3356" actId="478"/>
          <ac:spMkLst>
            <pc:docMk/>
            <pc:sldMk cId="2659923372" sldId="561"/>
            <ac:spMk id="12" creationId="{70BF2034-19CF-9EB1-7DFC-F794BCAAE544}"/>
          </ac:spMkLst>
        </pc:spChg>
        <pc:spChg chg="add del">
          <ac:chgData name="Sorooshian, Armin - (armin)" userId="466c8fc2-f5d9-42d5-8a5b-fd62e2d4797c" providerId="ADAL" clId="{B8043C8F-4F92-42A0-A56B-9E0BAC726378}" dt="2023-06-13T09:57:45.487" v="3339" actId="22"/>
          <ac:spMkLst>
            <pc:docMk/>
            <pc:sldMk cId="2659923372" sldId="561"/>
            <ac:spMk id="14" creationId="{E7D44DFD-6B14-E26E-4525-673F1BBE43F3}"/>
          </ac:spMkLst>
        </pc:spChg>
        <pc:spChg chg="del">
          <ac:chgData name="Sorooshian, Armin - (armin)" userId="466c8fc2-f5d9-42d5-8a5b-fd62e2d4797c" providerId="ADAL" clId="{B8043C8F-4F92-42A0-A56B-9E0BAC726378}" dt="2023-06-13T09:47:17.481" v="3263" actId="478"/>
          <ac:spMkLst>
            <pc:docMk/>
            <pc:sldMk cId="2659923372" sldId="561"/>
            <ac:spMk id="16" creationId="{A208591D-3FA5-4C4B-BFB2-2E686CA0E22B}"/>
          </ac:spMkLst>
        </pc:spChg>
        <pc:spChg chg="del">
          <ac:chgData name="Sorooshian, Armin - (armin)" userId="466c8fc2-f5d9-42d5-8a5b-fd62e2d4797c" providerId="ADAL" clId="{B8043C8F-4F92-42A0-A56B-9E0BAC726378}" dt="2023-06-13T09:46:21.909" v="3209" actId="478"/>
          <ac:spMkLst>
            <pc:docMk/>
            <pc:sldMk cId="2659923372" sldId="561"/>
            <ac:spMk id="17" creationId="{8DB291C9-30D2-7C41-9538-75E2E5E1551D}"/>
          </ac:spMkLst>
        </pc:spChg>
        <pc:spChg chg="del">
          <ac:chgData name="Sorooshian, Armin - (armin)" userId="466c8fc2-f5d9-42d5-8a5b-fd62e2d4797c" providerId="ADAL" clId="{B8043C8F-4F92-42A0-A56B-9E0BAC726378}" dt="2023-06-13T09:46:21.909" v="3209" actId="478"/>
          <ac:spMkLst>
            <pc:docMk/>
            <pc:sldMk cId="2659923372" sldId="561"/>
            <ac:spMk id="18" creationId="{3FEFDBE4-9644-36C6-0C15-642636CBE452}"/>
          </ac:spMkLst>
        </pc:spChg>
        <pc:spChg chg="add del mod">
          <ac:chgData name="Sorooshian, Armin - (armin)" userId="466c8fc2-f5d9-42d5-8a5b-fd62e2d4797c" providerId="ADAL" clId="{B8043C8F-4F92-42A0-A56B-9E0BAC726378}" dt="2023-06-13T10:39:28.321" v="3383" actId="478"/>
          <ac:spMkLst>
            <pc:docMk/>
            <pc:sldMk cId="2659923372" sldId="561"/>
            <ac:spMk id="21" creationId="{882EA514-4E35-9AD8-16CD-9116102AA4CC}"/>
          </ac:spMkLst>
        </pc:spChg>
        <pc:spChg chg="add mod">
          <ac:chgData name="Sorooshian, Armin - (armin)" userId="466c8fc2-f5d9-42d5-8a5b-fd62e2d4797c" providerId="ADAL" clId="{B8043C8F-4F92-42A0-A56B-9E0BAC726378}" dt="2023-06-13T10:40:47.537" v="3496" actId="1037"/>
          <ac:spMkLst>
            <pc:docMk/>
            <pc:sldMk cId="2659923372" sldId="561"/>
            <ac:spMk id="25" creationId="{B5EAD0A3-BA8D-6925-4F4D-5EF92CD24E5E}"/>
          </ac:spMkLst>
        </pc:spChg>
        <pc:picChg chg="del">
          <ac:chgData name="Sorooshian, Armin - (armin)" userId="466c8fc2-f5d9-42d5-8a5b-fd62e2d4797c" providerId="ADAL" clId="{B8043C8F-4F92-42A0-A56B-9E0BAC726378}" dt="2023-06-13T09:46:21.909" v="3209" actId="478"/>
          <ac:picMkLst>
            <pc:docMk/>
            <pc:sldMk cId="2659923372" sldId="561"/>
            <ac:picMk id="2" creationId="{D88F8305-DE46-E85F-E7E9-C718061BC4C7}"/>
          </ac:picMkLst>
        </pc:picChg>
        <pc:picChg chg="del">
          <ac:chgData name="Sorooshian, Armin - (armin)" userId="466c8fc2-f5d9-42d5-8a5b-fd62e2d4797c" providerId="ADAL" clId="{B8043C8F-4F92-42A0-A56B-9E0BAC726378}" dt="2023-06-13T09:46:21.909" v="3209" actId="478"/>
          <ac:picMkLst>
            <pc:docMk/>
            <pc:sldMk cId="2659923372" sldId="561"/>
            <ac:picMk id="3" creationId="{E3614821-B656-37B7-F42D-CCACA1B3D3BC}"/>
          </ac:picMkLst>
        </pc:picChg>
        <pc:picChg chg="del">
          <ac:chgData name="Sorooshian, Armin - (armin)" userId="466c8fc2-f5d9-42d5-8a5b-fd62e2d4797c" providerId="ADAL" clId="{B8043C8F-4F92-42A0-A56B-9E0BAC726378}" dt="2023-07-12T20:24:57.029" v="7739" actId="478"/>
          <ac:picMkLst>
            <pc:docMk/>
            <pc:sldMk cId="2659923372" sldId="561"/>
            <ac:picMk id="5" creationId="{5F7F9D3A-2B3C-86CB-A0A6-B521EAD3F759}"/>
          </ac:picMkLst>
        </pc:picChg>
        <pc:picChg chg="add mod">
          <ac:chgData name="Sorooshian, Armin - (armin)" userId="466c8fc2-f5d9-42d5-8a5b-fd62e2d4797c" providerId="ADAL" clId="{B8043C8F-4F92-42A0-A56B-9E0BAC726378}" dt="2023-06-13T10:39:40.543" v="3388" actId="1076"/>
          <ac:picMkLst>
            <pc:docMk/>
            <pc:sldMk cId="2659923372" sldId="561"/>
            <ac:picMk id="19" creationId="{71140017-2302-2E63-A9F7-A3C9BA9903FD}"/>
          </ac:picMkLst>
        </pc:picChg>
        <pc:picChg chg="add mod">
          <ac:chgData name="Sorooshian, Armin - (armin)" userId="466c8fc2-f5d9-42d5-8a5b-fd62e2d4797c" providerId="ADAL" clId="{B8043C8F-4F92-42A0-A56B-9E0BAC726378}" dt="2023-06-13T10:40:47.537" v="3496" actId="1037"/>
          <ac:picMkLst>
            <pc:docMk/>
            <pc:sldMk cId="2659923372" sldId="561"/>
            <ac:picMk id="23" creationId="{CCB97377-A7D3-5C3A-D290-6A987B01B7E6}"/>
          </ac:picMkLst>
        </pc:picChg>
      </pc:sldChg>
      <pc:sldChg chg="delSp modSp add del mod">
        <pc:chgData name="Sorooshian, Armin - (armin)" userId="466c8fc2-f5d9-42d5-8a5b-fd62e2d4797c" providerId="ADAL" clId="{B8043C8F-4F92-42A0-A56B-9E0BAC726378}" dt="2023-06-22T21:29:12.687" v="5024" actId="47"/>
        <pc:sldMkLst>
          <pc:docMk/>
          <pc:sldMk cId="677857798" sldId="562"/>
        </pc:sldMkLst>
        <pc:spChg chg="mod">
          <ac:chgData name="Sorooshian, Armin - (armin)" userId="466c8fc2-f5d9-42d5-8a5b-fd62e2d4797c" providerId="ADAL" clId="{B8043C8F-4F92-42A0-A56B-9E0BAC726378}" dt="2023-06-13T11:08:46.280" v="3707" actId="20577"/>
          <ac:spMkLst>
            <pc:docMk/>
            <pc:sldMk cId="677857798" sldId="562"/>
            <ac:spMk id="2" creationId="{616901DD-8EF3-CECB-EA84-CD0131CF8E0F}"/>
          </ac:spMkLst>
        </pc:spChg>
        <pc:spChg chg="del">
          <ac:chgData name="Sorooshian, Armin - (armin)" userId="466c8fc2-f5d9-42d5-8a5b-fd62e2d4797c" providerId="ADAL" clId="{B8043C8F-4F92-42A0-A56B-9E0BAC726378}" dt="2023-06-13T11:08:55.714" v="3709" actId="478"/>
          <ac:spMkLst>
            <pc:docMk/>
            <pc:sldMk cId="677857798" sldId="562"/>
            <ac:spMk id="3" creationId="{6EA81E68-AE52-8B9E-C612-53467D898EDC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6" creationId="{83A3D35B-D4EA-B5B0-AD9F-69FC5768EB28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8" creationId="{5898095F-7134-3AAD-660C-DB18770D82EC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21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26" creationId="{189ADE90-0C2F-A5DB-20AD-593380684F7E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46" creationId="{58A6F6E7-1E65-5DC3-D74E-467B30E64B19}"/>
          </ac:spMkLst>
        </pc:spChg>
        <pc:spChg chg="del">
          <ac:chgData name="Sorooshian, Armin - (armin)" userId="466c8fc2-f5d9-42d5-8a5b-fd62e2d4797c" providerId="ADAL" clId="{B8043C8F-4F92-42A0-A56B-9E0BAC726378}" dt="2023-06-13T11:08:53.364" v="3708" actId="478"/>
          <ac:spMkLst>
            <pc:docMk/>
            <pc:sldMk cId="677857798" sldId="562"/>
            <ac:spMk id="47" creationId="{ABA6FA98-B9F5-6526-0247-4D0B49915660}"/>
          </ac:spMkLst>
        </pc:spChg>
        <pc:picChg chg="del">
          <ac:chgData name="Sorooshian, Armin - (armin)" userId="466c8fc2-f5d9-42d5-8a5b-fd62e2d4797c" providerId="ADAL" clId="{B8043C8F-4F92-42A0-A56B-9E0BAC726378}" dt="2023-06-13T11:08:53.364" v="3708" actId="478"/>
          <ac:picMkLst>
            <pc:docMk/>
            <pc:sldMk cId="677857798" sldId="562"/>
            <ac:picMk id="4" creationId="{F3C6383F-50D0-09AF-52F9-B22072BDA339}"/>
          </ac:picMkLst>
        </pc:picChg>
        <pc:picChg chg="del">
          <ac:chgData name="Sorooshian, Armin - (armin)" userId="466c8fc2-f5d9-42d5-8a5b-fd62e2d4797c" providerId="ADAL" clId="{B8043C8F-4F92-42A0-A56B-9E0BAC726378}" dt="2023-06-13T11:08:53.364" v="3708" actId="478"/>
          <ac:picMkLst>
            <pc:docMk/>
            <pc:sldMk cId="677857798" sldId="562"/>
            <ac:picMk id="19" creationId="{C525E9D1-3C87-E949-BF91-3E857A30CC30}"/>
          </ac:picMkLst>
        </pc:picChg>
        <pc:cxnChg chg="del">
          <ac:chgData name="Sorooshian, Armin - (armin)" userId="466c8fc2-f5d9-42d5-8a5b-fd62e2d4797c" providerId="ADAL" clId="{B8043C8F-4F92-42A0-A56B-9E0BAC726378}" dt="2023-06-13T11:08:53.364" v="3708" actId="478"/>
          <ac:cxnSpMkLst>
            <pc:docMk/>
            <pc:sldMk cId="677857798" sldId="562"/>
            <ac:cxnSpMk id="22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13T11:08:53.364" v="3708" actId="478"/>
          <ac:cxnSpMkLst>
            <pc:docMk/>
            <pc:sldMk cId="677857798" sldId="562"/>
            <ac:cxnSpMk id="24" creationId="{00000000-0000-0000-0000-000000000000}"/>
          </ac:cxnSpMkLst>
        </pc:cxnChg>
      </pc:sldChg>
      <pc:sldChg chg="addSp delSp modSp add mod modAnim">
        <pc:chgData name="Sorooshian, Armin - (armin)" userId="466c8fc2-f5d9-42d5-8a5b-fd62e2d4797c" providerId="ADAL" clId="{B8043C8F-4F92-42A0-A56B-9E0BAC726378}" dt="2023-07-13T20:58:23.425" v="8217"/>
        <pc:sldMkLst>
          <pc:docMk/>
          <pc:sldMk cId="1720713358" sldId="562"/>
        </pc:sldMkLst>
        <pc:spChg chg="add mod">
          <ac:chgData name="Sorooshian, Armin - (armin)" userId="466c8fc2-f5d9-42d5-8a5b-fd62e2d4797c" providerId="ADAL" clId="{B8043C8F-4F92-42A0-A56B-9E0BAC726378}" dt="2023-07-13T20:58:23.425" v="8217"/>
          <ac:spMkLst>
            <pc:docMk/>
            <pc:sldMk cId="1720713358" sldId="562"/>
            <ac:spMk id="2" creationId="{79255841-73D1-541D-7A2C-5603FCBAF413}"/>
          </ac:spMkLst>
        </pc:spChg>
        <pc:spChg chg="del">
          <ac:chgData name="Sorooshian, Armin - (armin)" userId="466c8fc2-f5d9-42d5-8a5b-fd62e2d4797c" providerId="ADAL" clId="{B8043C8F-4F92-42A0-A56B-9E0BAC726378}" dt="2023-07-13T20:58:23.073" v="8216" actId="478"/>
          <ac:spMkLst>
            <pc:docMk/>
            <pc:sldMk cId="1720713358" sldId="562"/>
            <ac:spMk id="7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3T17:03:53.722" v="7974" actId="1038"/>
          <ac:spMkLst>
            <pc:docMk/>
            <pc:sldMk cId="1720713358" sldId="562"/>
            <ac:spMk id="12" creationId="{EB6D7EFD-8F52-D40D-B2A8-5F5DE825BA90}"/>
          </ac:spMkLst>
        </pc:spChg>
        <pc:spChg chg="mod">
          <ac:chgData name="Sorooshian, Armin - (armin)" userId="466c8fc2-f5d9-42d5-8a5b-fd62e2d4797c" providerId="ADAL" clId="{B8043C8F-4F92-42A0-A56B-9E0BAC726378}" dt="2023-07-13T17:04:18.747" v="7995" actId="20577"/>
          <ac:spMkLst>
            <pc:docMk/>
            <pc:sldMk cId="1720713358" sldId="562"/>
            <ac:spMk id="44" creationId="{91703900-BC8B-0BA5-A521-A64223A88708}"/>
          </ac:spMkLst>
        </pc:spChg>
        <pc:spChg chg="mod">
          <ac:chgData name="Sorooshian, Armin - (armin)" userId="466c8fc2-f5d9-42d5-8a5b-fd62e2d4797c" providerId="ADAL" clId="{B8043C8F-4F92-42A0-A56B-9E0BAC726378}" dt="2023-07-13T17:03:47.347" v="7970" actId="20577"/>
          <ac:spMkLst>
            <pc:docMk/>
            <pc:sldMk cId="1720713358" sldId="562"/>
            <ac:spMk id="45" creationId="{D065FEE6-5A3F-ACB2-6A32-3E0FA967B928}"/>
          </ac:spMkLst>
        </pc:spChg>
        <pc:picChg chg="del">
          <ac:chgData name="Sorooshian, Armin - (armin)" userId="466c8fc2-f5d9-42d5-8a5b-fd62e2d4797c" providerId="ADAL" clId="{B8043C8F-4F92-42A0-A56B-9E0BAC726378}" dt="2023-07-13T17:03:35.408" v="7929" actId="478"/>
          <ac:picMkLst>
            <pc:docMk/>
            <pc:sldMk cId="1720713358" sldId="562"/>
            <ac:picMk id="5" creationId="{00000000-0000-0000-0000-000000000000}"/>
          </ac:picMkLst>
        </pc:picChg>
      </pc:sldChg>
      <pc:sldChg chg="add del">
        <pc:chgData name="Sorooshian, Armin - (armin)" userId="466c8fc2-f5d9-42d5-8a5b-fd62e2d4797c" providerId="ADAL" clId="{B8043C8F-4F92-42A0-A56B-9E0BAC726378}" dt="2023-06-13T09:46:24.321" v="3211"/>
        <pc:sldMkLst>
          <pc:docMk/>
          <pc:sldMk cId="1954541790" sldId="562"/>
        </pc:sldMkLst>
      </pc:sldChg>
      <pc:sldChg chg="addSp delSp modSp add mod modNotesTx">
        <pc:chgData name="Sorooshian, Armin - (armin)" userId="466c8fc2-f5d9-42d5-8a5b-fd62e2d4797c" providerId="ADAL" clId="{B8043C8F-4F92-42A0-A56B-9E0BAC726378}" dt="2023-07-12T20:23:17.764" v="7727" actId="478"/>
        <pc:sldMkLst>
          <pc:docMk/>
          <pc:sldMk cId="198961008" sldId="563"/>
        </pc:sldMkLst>
        <pc:spChg chg="add mod">
          <ac:chgData name="Sorooshian, Armin - (armin)" userId="466c8fc2-f5d9-42d5-8a5b-fd62e2d4797c" providerId="ADAL" clId="{B8043C8F-4F92-42A0-A56B-9E0BAC726378}" dt="2023-07-12T20:23:03.931" v="7725" actId="20577"/>
          <ac:spMkLst>
            <pc:docMk/>
            <pc:sldMk cId="198961008" sldId="563"/>
            <ac:spMk id="3" creationId="{68685836-46D6-A17C-D49E-1590E4511E09}"/>
          </ac:spMkLst>
        </pc:spChg>
        <pc:spChg chg="add mod">
          <ac:chgData name="Sorooshian, Armin - (armin)" userId="466c8fc2-f5d9-42d5-8a5b-fd62e2d4797c" providerId="ADAL" clId="{B8043C8F-4F92-42A0-A56B-9E0BAC726378}" dt="2023-06-13T11:29:38.392" v="3935" actId="1076"/>
          <ac:spMkLst>
            <pc:docMk/>
            <pc:sldMk cId="198961008" sldId="563"/>
            <ac:spMk id="4" creationId="{DD8BFE7F-FAD2-99A4-1BEC-0BFF1F73D95B}"/>
          </ac:spMkLst>
        </pc:spChg>
        <pc:spChg chg="del">
          <ac:chgData name="Sorooshian, Armin - (armin)" userId="466c8fc2-f5d9-42d5-8a5b-fd62e2d4797c" providerId="ADAL" clId="{B8043C8F-4F92-42A0-A56B-9E0BAC726378}" dt="2023-06-13T11:21:58.676" v="3711" actId="478"/>
          <ac:spMkLst>
            <pc:docMk/>
            <pc:sldMk cId="198961008" sldId="563"/>
            <ac:spMk id="7" creationId="{0A3C84EB-6FF3-BEBF-62AE-9589AE6932D0}"/>
          </ac:spMkLst>
        </pc:spChg>
        <pc:spChg chg="mod">
          <ac:chgData name="Sorooshian, Armin - (armin)" userId="466c8fc2-f5d9-42d5-8a5b-fd62e2d4797c" providerId="ADAL" clId="{B8043C8F-4F92-42A0-A56B-9E0BAC726378}" dt="2023-06-26T18:45:59.614" v="5499" actId="20577"/>
          <ac:spMkLst>
            <pc:docMk/>
            <pc:sldMk cId="198961008" sldId="563"/>
            <ac:spMk id="9" creationId="{D3140ED1-6710-5B52-04FF-8F42E8A89B19}"/>
          </ac:spMkLst>
        </pc:spChg>
        <pc:spChg chg="mod">
          <ac:chgData name="Sorooshian, Armin - (armin)" userId="466c8fc2-f5d9-42d5-8a5b-fd62e2d4797c" providerId="ADAL" clId="{B8043C8F-4F92-42A0-A56B-9E0BAC726378}" dt="2023-06-13T11:29:45.666" v="3938" actId="20577"/>
          <ac:spMkLst>
            <pc:docMk/>
            <pc:sldMk cId="198961008" sldId="563"/>
            <ac:spMk id="10" creationId="{7A20604B-C31C-F143-849F-7F1D50CA98C2}"/>
          </ac:spMkLst>
        </pc:spChg>
        <pc:spChg chg="add del">
          <ac:chgData name="Sorooshian, Armin - (armin)" userId="466c8fc2-f5d9-42d5-8a5b-fd62e2d4797c" providerId="ADAL" clId="{B8043C8F-4F92-42A0-A56B-9E0BAC726378}" dt="2023-06-13T11:29:28.731" v="3933" actId="22"/>
          <ac:spMkLst>
            <pc:docMk/>
            <pc:sldMk cId="198961008" sldId="563"/>
            <ac:spMk id="11" creationId="{F47069AE-B1CD-F26E-95F5-A1C3FE350A3D}"/>
          </ac:spMkLst>
        </pc:spChg>
        <pc:spChg chg="del">
          <ac:chgData name="Sorooshian, Armin - (armin)" userId="466c8fc2-f5d9-42d5-8a5b-fd62e2d4797c" providerId="ADAL" clId="{B8043C8F-4F92-42A0-A56B-9E0BAC726378}" dt="2023-06-13T11:21:58.676" v="3711" actId="478"/>
          <ac:spMkLst>
            <pc:docMk/>
            <pc:sldMk cId="198961008" sldId="563"/>
            <ac:spMk id="25" creationId="{B5EAD0A3-BA8D-6925-4F4D-5EF92CD24E5E}"/>
          </ac:spMkLst>
        </pc:spChg>
        <pc:picChg chg="add mod">
          <ac:chgData name="Sorooshian, Armin - (armin)" userId="466c8fc2-f5d9-42d5-8a5b-fd62e2d4797c" providerId="ADAL" clId="{B8043C8F-4F92-42A0-A56B-9E0BAC726378}" dt="2023-06-13T11:29:40.612" v="3936" actId="1076"/>
          <ac:picMkLst>
            <pc:docMk/>
            <pc:sldMk cId="198961008" sldId="563"/>
            <ac:picMk id="2" creationId="{A808CF30-D325-0911-847B-A6548901BF1E}"/>
          </ac:picMkLst>
        </pc:picChg>
        <pc:picChg chg="del">
          <ac:chgData name="Sorooshian, Armin - (armin)" userId="466c8fc2-f5d9-42d5-8a5b-fd62e2d4797c" providerId="ADAL" clId="{B8043C8F-4F92-42A0-A56B-9E0BAC726378}" dt="2023-07-12T20:23:17.764" v="7727" actId="478"/>
          <ac:picMkLst>
            <pc:docMk/>
            <pc:sldMk cId="198961008" sldId="563"/>
            <ac:picMk id="5" creationId="{5F7F9D3A-2B3C-86CB-A0A6-B521EAD3F759}"/>
          </ac:picMkLst>
        </pc:picChg>
        <pc:picChg chg="del">
          <ac:chgData name="Sorooshian, Armin - (armin)" userId="466c8fc2-f5d9-42d5-8a5b-fd62e2d4797c" providerId="ADAL" clId="{B8043C8F-4F92-42A0-A56B-9E0BAC726378}" dt="2023-06-13T11:21:58.676" v="3711" actId="478"/>
          <ac:picMkLst>
            <pc:docMk/>
            <pc:sldMk cId="198961008" sldId="563"/>
            <ac:picMk id="19" creationId="{71140017-2302-2E63-A9F7-A3C9BA9903FD}"/>
          </ac:picMkLst>
        </pc:picChg>
        <pc:picChg chg="del">
          <ac:chgData name="Sorooshian, Armin - (armin)" userId="466c8fc2-f5d9-42d5-8a5b-fd62e2d4797c" providerId="ADAL" clId="{B8043C8F-4F92-42A0-A56B-9E0BAC726378}" dt="2023-06-13T11:21:58.676" v="3711" actId="478"/>
          <ac:picMkLst>
            <pc:docMk/>
            <pc:sldMk cId="198961008" sldId="563"/>
            <ac:picMk id="23" creationId="{CCB97377-A7D3-5C3A-D290-6A987B01B7E6}"/>
          </ac:picMkLst>
        </pc:picChg>
      </pc:sldChg>
      <pc:sldChg chg="addSp delSp modSp add mod modAnim modNotesTx">
        <pc:chgData name="Sorooshian, Armin - (armin)" userId="466c8fc2-f5d9-42d5-8a5b-fd62e2d4797c" providerId="ADAL" clId="{B8043C8F-4F92-42A0-A56B-9E0BAC726378}" dt="2023-07-12T20:23:13.676" v="7726" actId="478"/>
        <pc:sldMkLst>
          <pc:docMk/>
          <pc:sldMk cId="2736792388" sldId="564"/>
        </pc:sldMkLst>
        <pc:spChg chg="mod">
          <ac:chgData name="Sorooshian, Armin - (armin)" userId="466c8fc2-f5d9-42d5-8a5b-fd62e2d4797c" providerId="ADAL" clId="{B8043C8F-4F92-42A0-A56B-9E0BAC726378}" dt="2023-06-13T11:25:11.709" v="3804" actId="14100"/>
          <ac:spMkLst>
            <pc:docMk/>
            <pc:sldMk cId="2736792388" sldId="564"/>
            <ac:spMk id="2" creationId="{5A5DB5ED-18BF-4ABC-92F4-FBAF4E9FC058}"/>
          </ac:spMkLst>
        </pc:spChg>
        <pc:spChg chg="add mod">
          <ac:chgData name="Sorooshian, Armin - (armin)" userId="466c8fc2-f5d9-42d5-8a5b-fd62e2d4797c" providerId="ADAL" clId="{B8043C8F-4F92-42A0-A56B-9E0BAC726378}" dt="2023-06-13T11:25:40.939" v="3814" actId="1035"/>
          <ac:spMkLst>
            <pc:docMk/>
            <pc:sldMk cId="2736792388" sldId="564"/>
            <ac:spMk id="3" creationId="{B03CB47B-8B3C-80C5-4EEE-6436F11A362F}"/>
          </ac:spMkLst>
        </pc:spChg>
        <pc:spChg chg="del mod">
          <ac:chgData name="Sorooshian, Armin - (armin)" userId="466c8fc2-f5d9-42d5-8a5b-fd62e2d4797c" providerId="ADAL" clId="{B8043C8F-4F92-42A0-A56B-9E0BAC726378}" dt="2023-06-13T11:25:31.287" v="3811" actId="478"/>
          <ac:spMkLst>
            <pc:docMk/>
            <pc:sldMk cId="2736792388" sldId="564"/>
            <ac:spMk id="4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20:09:53.294" v="4297" actId="6549"/>
          <ac:spMkLst>
            <pc:docMk/>
            <pc:sldMk cId="2736792388" sldId="564"/>
            <ac:spMk id="9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3T11:27:30.584" v="3831" actId="1076"/>
          <ac:spMkLst>
            <pc:docMk/>
            <pc:sldMk cId="2736792388" sldId="564"/>
            <ac:spMk id="11" creationId="{69CD6DE9-4ADF-3BB4-BCF2-A067EE63D444}"/>
          </ac:spMkLst>
        </pc:spChg>
        <pc:picChg chg="del mod">
          <ac:chgData name="Sorooshian, Armin - (armin)" userId="466c8fc2-f5d9-42d5-8a5b-fd62e2d4797c" providerId="ADAL" clId="{B8043C8F-4F92-42A0-A56B-9E0BAC726378}" dt="2023-06-13T11:26:29.025" v="3818"/>
          <ac:picMkLst>
            <pc:docMk/>
            <pc:sldMk cId="2736792388" sldId="564"/>
            <ac:picMk id="5" creationId="{42419800-D31B-AB18-5005-DA0621D90E8A}"/>
          </ac:picMkLst>
        </pc:picChg>
        <pc:picChg chg="mod">
          <ac:chgData name="Sorooshian, Armin - (armin)" userId="466c8fc2-f5d9-42d5-8a5b-fd62e2d4797c" providerId="ADAL" clId="{B8043C8F-4F92-42A0-A56B-9E0BAC726378}" dt="2023-06-13T11:25:15.318" v="3805" actId="1076"/>
          <ac:picMkLst>
            <pc:docMk/>
            <pc:sldMk cId="2736792388" sldId="564"/>
            <ac:picMk id="6" creationId="{ED0A2F1C-6EFF-4F51-B74B-005E71254174}"/>
          </ac:picMkLst>
        </pc:picChg>
        <pc:picChg chg="del">
          <ac:chgData name="Sorooshian, Armin - (armin)" userId="466c8fc2-f5d9-42d5-8a5b-fd62e2d4797c" providerId="ADAL" clId="{B8043C8F-4F92-42A0-A56B-9E0BAC726378}" dt="2023-06-13T11:25:09.018" v="3803" actId="478"/>
          <ac:picMkLst>
            <pc:docMk/>
            <pc:sldMk cId="2736792388" sldId="564"/>
            <ac:picMk id="7" creationId="{17ABD5FD-7ADE-47A8-8271-6FA84B6DCD3B}"/>
          </ac:picMkLst>
        </pc:picChg>
        <pc:picChg chg="mod">
          <ac:chgData name="Sorooshian, Armin - (armin)" userId="466c8fc2-f5d9-42d5-8a5b-fd62e2d4797c" providerId="ADAL" clId="{B8043C8F-4F92-42A0-A56B-9E0BAC726378}" dt="2023-06-13T11:26:58.095" v="3824" actId="207"/>
          <ac:picMkLst>
            <pc:docMk/>
            <pc:sldMk cId="2736792388" sldId="564"/>
            <ac:picMk id="8" creationId="{07BE942F-335D-C437-262F-93E13BB89EB8}"/>
          </ac:picMkLst>
        </pc:picChg>
        <pc:picChg chg="del">
          <ac:chgData name="Sorooshian, Armin - (armin)" userId="466c8fc2-f5d9-42d5-8a5b-fd62e2d4797c" providerId="ADAL" clId="{B8043C8F-4F92-42A0-A56B-9E0BAC726378}" dt="2023-06-13T11:25:18.592" v="3806" actId="478"/>
          <ac:picMkLst>
            <pc:docMk/>
            <pc:sldMk cId="2736792388" sldId="564"/>
            <ac:picMk id="10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7-12T20:23:13.676" v="7726" actId="478"/>
          <ac:picMkLst>
            <pc:docMk/>
            <pc:sldMk cId="2736792388" sldId="564"/>
            <ac:picMk id="12" creationId="{14599387-74AF-ACFC-B0F8-887064DDAED1}"/>
          </ac:picMkLst>
        </pc:picChg>
      </pc:sldChg>
      <pc:sldChg chg="addSp delSp modSp add mod modNotesTx">
        <pc:chgData name="Sorooshian, Armin - (armin)" userId="466c8fc2-f5d9-42d5-8a5b-fd62e2d4797c" providerId="ADAL" clId="{B8043C8F-4F92-42A0-A56B-9E0BAC726378}" dt="2023-07-14T16:34:12.553" v="8384" actId="20577"/>
        <pc:sldMkLst>
          <pc:docMk/>
          <pc:sldMk cId="2300110255" sldId="565"/>
        </pc:sldMkLst>
        <pc:spChg chg="mod">
          <ac:chgData name="Sorooshian, Armin - (armin)" userId="466c8fc2-f5d9-42d5-8a5b-fd62e2d4797c" providerId="ADAL" clId="{B8043C8F-4F92-42A0-A56B-9E0BAC726378}" dt="2023-06-13T20:00:08.050" v="4197" actId="1036"/>
          <ac:spMkLst>
            <pc:docMk/>
            <pc:sldMk cId="2300110255" sldId="565"/>
            <ac:spMk id="3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20:00:08.050" v="4197" actId="1036"/>
          <ac:spMkLst>
            <pc:docMk/>
            <pc:sldMk cId="2300110255" sldId="565"/>
            <ac:spMk id="5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20:00:08.050" v="4197" actId="1036"/>
          <ac:spMkLst>
            <pc:docMk/>
            <pc:sldMk cId="2300110255" sldId="565"/>
            <ac:spMk id="6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26T18:53:43.277" v="5576" actId="1076"/>
          <ac:spMkLst>
            <pc:docMk/>
            <pc:sldMk cId="2300110255" sldId="565"/>
            <ac:spMk id="7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13T20:00:36.141" v="4201"/>
          <ac:spMkLst>
            <pc:docMk/>
            <pc:sldMk cId="2300110255" sldId="565"/>
            <ac:spMk id="8" creationId="{CD80F9D5-3CFE-9C9E-D1D7-0D329A942EEC}"/>
          </ac:spMkLst>
        </pc:spChg>
        <pc:spChg chg="mod">
          <ac:chgData name="Sorooshian, Armin - (armin)" userId="466c8fc2-f5d9-42d5-8a5b-fd62e2d4797c" providerId="ADAL" clId="{B8043C8F-4F92-42A0-A56B-9E0BAC726378}" dt="2023-06-13T20:00:08.050" v="4197" actId="1036"/>
          <ac:spMkLst>
            <pc:docMk/>
            <pc:sldMk cId="2300110255" sldId="565"/>
            <ac:spMk id="9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20:00:08.050" v="4197" actId="1036"/>
          <ac:spMkLst>
            <pc:docMk/>
            <pc:sldMk cId="2300110255" sldId="565"/>
            <ac:spMk id="10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4T15:13:58.964" v="8308" actId="6549"/>
          <ac:spMkLst>
            <pc:docMk/>
            <pc:sldMk cId="2300110255" sldId="565"/>
            <ac:spMk id="11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3T23:44:49.600" v="8226" actId="1076"/>
          <ac:spMkLst>
            <pc:docMk/>
            <pc:sldMk cId="2300110255" sldId="565"/>
            <ac:spMk id="12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6-13T20:01:09.100" v="4203" actId="114"/>
          <ac:spMkLst>
            <pc:docMk/>
            <pc:sldMk cId="2300110255" sldId="565"/>
            <ac:spMk id="13" creationId="{00000000-0000-0000-0000-000000000000}"/>
          </ac:spMkLst>
        </pc:spChg>
        <pc:picChg chg="del">
          <ac:chgData name="Sorooshian, Armin - (armin)" userId="466c8fc2-f5d9-42d5-8a5b-fd62e2d4797c" providerId="ADAL" clId="{B8043C8F-4F92-42A0-A56B-9E0BAC726378}" dt="2023-06-13T19:59:56.485" v="4178" actId="478"/>
          <ac:picMkLst>
            <pc:docMk/>
            <pc:sldMk cId="2300110255" sldId="565"/>
            <ac:picMk id="2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6-26T18:43:01.661" v="5375" actId="478"/>
          <ac:picMkLst>
            <pc:docMk/>
            <pc:sldMk cId="2300110255" sldId="565"/>
            <ac:picMk id="2" creationId="{A627C7BB-9908-9000-BB2F-B01D337C47B4}"/>
          </ac:picMkLst>
        </pc:picChg>
        <pc:picChg chg="mod">
          <ac:chgData name="Sorooshian, Armin - (armin)" userId="466c8fc2-f5d9-42d5-8a5b-fd62e2d4797c" providerId="ADAL" clId="{B8043C8F-4F92-42A0-A56B-9E0BAC726378}" dt="2023-07-13T20:22:08.659" v="8209" actId="1036"/>
          <ac:picMkLst>
            <pc:docMk/>
            <pc:sldMk cId="2300110255" sldId="565"/>
            <ac:picMk id="4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13T19:59:56.485" v="4178" actId="478"/>
          <ac:picMkLst>
            <pc:docMk/>
            <pc:sldMk cId="2300110255" sldId="565"/>
            <ac:picMk id="14" creationId="{00000000-0000-0000-0000-000000000000}"/>
          </ac:picMkLst>
        </pc:picChg>
      </pc:sldChg>
      <pc:sldChg chg="delSp modSp add del mod">
        <pc:chgData name="Sorooshian, Armin - (armin)" userId="466c8fc2-f5d9-42d5-8a5b-fd62e2d4797c" providerId="ADAL" clId="{B8043C8F-4F92-42A0-A56B-9E0BAC726378}" dt="2023-06-26T18:31:51.147" v="5201" actId="47"/>
        <pc:sldMkLst>
          <pc:docMk/>
          <pc:sldMk cId="3942659207" sldId="566"/>
        </pc:sldMkLst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5" creationId="{54694750-DB62-6654-CFBB-6E156927D2BB}"/>
          </ac:spMkLst>
        </pc:spChg>
        <pc:spChg chg="mod">
          <ac:chgData name="Sorooshian, Armin - (armin)" userId="466c8fc2-f5d9-42d5-8a5b-fd62e2d4797c" providerId="ADAL" clId="{B8043C8F-4F92-42A0-A56B-9E0BAC726378}" dt="2023-06-13T20:08:31.383" v="4268" actId="255"/>
          <ac:spMkLst>
            <pc:docMk/>
            <pc:sldMk cId="3942659207" sldId="566"/>
            <ac:spMk id="6" creationId="{58E301F7-14CD-6949-A7E3-07482B50F642}"/>
          </ac:spMkLst>
        </pc:spChg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7" creationId="{1C9C16C4-5027-36BC-EB79-FEEEBFFC8D74}"/>
          </ac:spMkLst>
        </pc:spChg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11" creationId="{3988647C-35F4-6FDE-02CA-BEB2D3A029B0}"/>
          </ac:spMkLst>
        </pc:spChg>
        <pc:spChg chg="mod">
          <ac:chgData name="Sorooshian, Armin - (armin)" userId="466c8fc2-f5d9-42d5-8a5b-fd62e2d4797c" providerId="ADAL" clId="{B8043C8F-4F92-42A0-A56B-9E0BAC726378}" dt="2023-06-13T20:07:56.646" v="4263" actId="120"/>
          <ac:spMkLst>
            <pc:docMk/>
            <pc:sldMk cId="3942659207" sldId="566"/>
            <ac:spMk id="13" creationId="{0E08BB16-0586-8549-BB70-BB78EBC6CD87}"/>
          </ac:spMkLst>
        </pc:spChg>
        <pc:spChg chg="mod">
          <ac:chgData name="Sorooshian, Armin - (armin)" userId="466c8fc2-f5d9-42d5-8a5b-fd62e2d4797c" providerId="ADAL" clId="{B8043C8F-4F92-42A0-A56B-9E0BAC726378}" dt="2023-06-13T20:07:56.646" v="4263" actId="120"/>
          <ac:spMkLst>
            <pc:docMk/>
            <pc:sldMk cId="3942659207" sldId="566"/>
            <ac:spMk id="16" creationId="{B8D1B860-1AB9-1B4A-84DF-7585D570C316}"/>
          </ac:spMkLst>
        </pc:spChg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17" creationId="{492927DB-4707-9EDF-A6D7-D095A1CD6A04}"/>
          </ac:spMkLst>
        </pc:spChg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18" creationId="{58BEE060-2EC0-356A-4F88-4760973CD1B2}"/>
          </ac:spMkLst>
        </pc:spChg>
        <pc:spChg chg="mod">
          <ac:chgData name="Sorooshian, Armin - (armin)" userId="466c8fc2-f5d9-42d5-8a5b-fd62e2d4797c" providerId="ADAL" clId="{B8043C8F-4F92-42A0-A56B-9E0BAC726378}" dt="2023-06-13T20:07:43.432" v="4261" actId="255"/>
          <ac:spMkLst>
            <pc:docMk/>
            <pc:sldMk cId="3942659207" sldId="566"/>
            <ac:spMk id="19" creationId="{3BD78C14-77B3-1690-4CD6-16F6D9564CB4}"/>
          </ac:spMkLst>
        </pc:spChg>
        <pc:spChg chg="del mod">
          <ac:chgData name="Sorooshian, Armin - (armin)" userId="466c8fc2-f5d9-42d5-8a5b-fd62e2d4797c" providerId="ADAL" clId="{B8043C8F-4F92-42A0-A56B-9E0BAC726378}" dt="2023-06-13T20:07:48.712" v="4262" actId="478"/>
          <ac:spMkLst>
            <pc:docMk/>
            <pc:sldMk cId="3942659207" sldId="566"/>
            <ac:spMk id="20" creationId="{7EA70DBE-1761-6E41-9E72-B0813F362C04}"/>
          </ac:spMkLst>
        </pc:spChg>
        <pc:spChg chg="del mod">
          <ac:chgData name="Sorooshian, Armin - (armin)" userId="466c8fc2-f5d9-42d5-8a5b-fd62e2d4797c" providerId="ADAL" clId="{B8043C8F-4F92-42A0-A56B-9E0BAC726378}" dt="2023-06-13T20:07:48.712" v="4262" actId="478"/>
          <ac:spMkLst>
            <pc:docMk/>
            <pc:sldMk cId="3942659207" sldId="566"/>
            <ac:spMk id="23" creationId="{4A188428-5729-8C44-AFEE-84CC30949EA0}"/>
          </ac:spMkLst>
        </pc:spChg>
        <pc:grpChg chg="mod">
          <ac:chgData name="Sorooshian, Armin - (armin)" userId="466c8fc2-f5d9-42d5-8a5b-fd62e2d4797c" providerId="ADAL" clId="{B8043C8F-4F92-42A0-A56B-9E0BAC726378}" dt="2023-06-13T20:08:44.788" v="4282" actId="1035"/>
          <ac:grpSpMkLst>
            <pc:docMk/>
            <pc:sldMk cId="3942659207" sldId="566"/>
            <ac:grpSpMk id="14" creationId="{733C0858-F298-EBC3-E9E2-194F1F4A4537}"/>
          </ac:grpSpMkLst>
        </pc:grpChg>
        <pc:grpChg chg="mod">
          <ac:chgData name="Sorooshian, Armin - (armin)" userId="466c8fc2-f5d9-42d5-8a5b-fd62e2d4797c" providerId="ADAL" clId="{B8043C8F-4F92-42A0-A56B-9E0BAC726378}" dt="2023-06-13T20:08:44.788" v="4282" actId="1035"/>
          <ac:grpSpMkLst>
            <pc:docMk/>
            <pc:sldMk cId="3942659207" sldId="566"/>
            <ac:grpSpMk id="24" creationId="{C4E9EE45-09A2-1A03-54CC-55FBAC898ADD}"/>
          </ac:grpSpMkLst>
        </pc:grpChg>
      </pc:sldChg>
      <pc:sldChg chg="delSp add mod">
        <pc:chgData name="Sorooshian, Armin - (armin)" userId="466c8fc2-f5d9-42d5-8a5b-fd62e2d4797c" providerId="ADAL" clId="{B8043C8F-4F92-42A0-A56B-9E0BAC726378}" dt="2023-07-12T20:25:18.418" v="7745" actId="478"/>
        <pc:sldMkLst>
          <pc:docMk/>
          <pc:sldMk cId="1269627935" sldId="567"/>
        </pc:sldMkLst>
        <pc:picChg chg="del">
          <ac:chgData name="Sorooshian, Armin - (armin)" userId="466c8fc2-f5d9-42d5-8a5b-fd62e2d4797c" providerId="ADAL" clId="{B8043C8F-4F92-42A0-A56B-9E0BAC726378}" dt="2023-07-12T20:25:18.418" v="7745" actId="478"/>
          <ac:picMkLst>
            <pc:docMk/>
            <pc:sldMk cId="1269627935" sldId="567"/>
            <ac:picMk id="6" creationId="{00000000-0000-0000-0000-000000000000}"/>
          </ac:picMkLst>
        </pc:picChg>
      </pc:sldChg>
      <pc:sldChg chg="delSp add mod">
        <pc:chgData name="Sorooshian, Armin - (armin)" userId="466c8fc2-f5d9-42d5-8a5b-fd62e2d4797c" providerId="ADAL" clId="{B8043C8F-4F92-42A0-A56B-9E0BAC726378}" dt="2023-07-12T20:25:08.548" v="7742" actId="478"/>
        <pc:sldMkLst>
          <pc:docMk/>
          <pc:sldMk cId="611972768" sldId="568"/>
        </pc:sldMkLst>
        <pc:picChg chg="del">
          <ac:chgData name="Sorooshian, Armin - (armin)" userId="466c8fc2-f5d9-42d5-8a5b-fd62e2d4797c" providerId="ADAL" clId="{B8043C8F-4F92-42A0-A56B-9E0BAC726378}" dt="2023-07-12T20:25:08.548" v="7742" actId="478"/>
          <ac:picMkLst>
            <pc:docMk/>
            <pc:sldMk cId="611972768" sldId="568"/>
            <ac:picMk id="8" creationId="{5499B199-B6F3-7080-882B-027E52039161}"/>
          </ac:picMkLst>
        </pc:picChg>
      </pc:sldChg>
      <pc:sldChg chg="addSp delSp modSp add mod ord">
        <pc:chgData name="Sorooshian, Armin - (armin)" userId="466c8fc2-f5d9-42d5-8a5b-fd62e2d4797c" providerId="ADAL" clId="{B8043C8F-4F92-42A0-A56B-9E0BAC726378}" dt="2023-07-13T20:58:13.329" v="8215" actId="1035"/>
        <pc:sldMkLst>
          <pc:docMk/>
          <pc:sldMk cId="460999748" sldId="569"/>
        </pc:sldMkLst>
        <pc:spChg chg="add mod">
          <ac:chgData name="Sorooshian, Armin - (armin)" userId="466c8fc2-f5d9-42d5-8a5b-fd62e2d4797c" providerId="ADAL" clId="{B8043C8F-4F92-42A0-A56B-9E0BAC726378}" dt="2023-06-26T18:42:26.195" v="5364" actId="14100"/>
          <ac:spMkLst>
            <pc:docMk/>
            <pc:sldMk cId="460999748" sldId="569"/>
            <ac:spMk id="2" creationId="{0D2454B0-A1B3-C94B-7180-BC2F7CA6402C}"/>
          </ac:spMkLst>
        </pc:spChg>
        <pc:spChg chg="mod">
          <ac:chgData name="Sorooshian, Armin - (armin)" userId="466c8fc2-f5d9-42d5-8a5b-fd62e2d4797c" providerId="ADAL" clId="{B8043C8F-4F92-42A0-A56B-9E0BAC726378}" dt="2023-07-13T20:58:13.329" v="8215" actId="1035"/>
          <ac:spMkLst>
            <pc:docMk/>
            <pc:sldMk cId="460999748" sldId="569"/>
            <ac:spMk id="6" creationId="{2444AE22-3C65-54B4-F3C7-75C70095B4B1}"/>
          </ac:spMkLst>
        </pc:spChg>
        <pc:spChg chg="del">
          <ac:chgData name="Sorooshian, Armin - (armin)" userId="466c8fc2-f5d9-42d5-8a5b-fd62e2d4797c" providerId="ADAL" clId="{B8043C8F-4F92-42A0-A56B-9E0BAC726378}" dt="2023-06-22T20:46:48.828" v="4731" actId="478"/>
          <ac:spMkLst>
            <pc:docMk/>
            <pc:sldMk cId="460999748" sldId="569"/>
            <ac:spMk id="11" creationId="{4E2CED6A-F10F-F361-B7D1-177062CEEA96}"/>
          </ac:spMkLst>
        </pc:spChg>
        <pc:spChg chg="add mod">
          <ac:chgData name="Sorooshian, Armin - (armin)" userId="466c8fc2-f5d9-42d5-8a5b-fd62e2d4797c" providerId="ADAL" clId="{B8043C8F-4F92-42A0-A56B-9E0BAC726378}" dt="2023-06-22T21:06:48.496" v="4935" actId="1035"/>
          <ac:spMkLst>
            <pc:docMk/>
            <pc:sldMk cId="460999748" sldId="569"/>
            <ac:spMk id="13" creationId="{8D53A46E-1603-BBF9-D174-11269005824A}"/>
          </ac:spMkLst>
        </pc:spChg>
        <pc:spChg chg="add mod">
          <ac:chgData name="Sorooshian, Armin - (armin)" userId="466c8fc2-f5d9-42d5-8a5b-fd62e2d4797c" providerId="ADAL" clId="{B8043C8F-4F92-42A0-A56B-9E0BAC726378}" dt="2023-07-13T20:01:13.539" v="8109" actId="20577"/>
          <ac:spMkLst>
            <pc:docMk/>
            <pc:sldMk cId="460999748" sldId="569"/>
            <ac:spMk id="15" creationId="{F277DAA8-18EE-6193-5AEF-C532E968708A}"/>
          </ac:spMkLst>
        </pc:spChg>
        <pc:picChg chg="add mod">
          <ac:chgData name="Sorooshian, Armin - (armin)" userId="466c8fc2-f5d9-42d5-8a5b-fd62e2d4797c" providerId="ADAL" clId="{B8043C8F-4F92-42A0-A56B-9E0BAC726378}" dt="2023-06-26T18:42:35.323" v="5366" actId="1076"/>
          <ac:picMkLst>
            <pc:docMk/>
            <pc:sldMk cId="460999748" sldId="569"/>
            <ac:picMk id="3" creationId="{B624B40B-0688-53CF-F548-CFCB53106D48}"/>
          </ac:picMkLst>
        </pc:picChg>
        <pc:picChg chg="add mod">
          <ac:chgData name="Sorooshian, Armin - (armin)" userId="466c8fc2-f5d9-42d5-8a5b-fd62e2d4797c" providerId="ADAL" clId="{B8043C8F-4F92-42A0-A56B-9E0BAC726378}" dt="2023-06-26T18:42:32.106" v="5365" actId="1076"/>
          <ac:picMkLst>
            <pc:docMk/>
            <pc:sldMk cId="460999748" sldId="569"/>
            <ac:picMk id="4" creationId="{17309478-C733-C5AF-81DC-8F800F2BDDDF}"/>
          </ac:picMkLst>
        </pc:picChg>
        <pc:picChg chg="del">
          <ac:chgData name="Sorooshian, Armin - (armin)" userId="466c8fc2-f5d9-42d5-8a5b-fd62e2d4797c" providerId="ADAL" clId="{B8043C8F-4F92-42A0-A56B-9E0BAC726378}" dt="2023-06-26T18:41:43.492" v="5355" actId="478"/>
          <ac:picMkLst>
            <pc:docMk/>
            <pc:sldMk cId="460999748" sldId="569"/>
            <ac:picMk id="5" creationId="{00000000-0000-0000-0000-000000000000}"/>
          </ac:picMkLst>
        </pc:picChg>
        <pc:picChg chg="add mod">
          <ac:chgData name="Sorooshian, Armin - (armin)" userId="466c8fc2-f5d9-42d5-8a5b-fd62e2d4797c" providerId="ADAL" clId="{B8043C8F-4F92-42A0-A56B-9E0BAC726378}" dt="2023-06-26T18:42:32.106" v="5365" actId="1076"/>
          <ac:picMkLst>
            <pc:docMk/>
            <pc:sldMk cId="460999748" sldId="569"/>
            <ac:picMk id="7" creationId="{D1907CEF-A8CC-4CBF-0343-7EEBCB6FCF90}"/>
          </ac:picMkLst>
        </pc:picChg>
        <pc:picChg chg="add mod">
          <ac:chgData name="Sorooshian, Armin - (armin)" userId="466c8fc2-f5d9-42d5-8a5b-fd62e2d4797c" providerId="ADAL" clId="{B8043C8F-4F92-42A0-A56B-9E0BAC726378}" dt="2023-06-26T18:42:32.106" v="5365" actId="1076"/>
          <ac:picMkLst>
            <pc:docMk/>
            <pc:sldMk cId="460999748" sldId="569"/>
            <ac:picMk id="8" creationId="{B64BE0AB-78A1-B43F-97F9-EA26DE4086FA}"/>
          </ac:picMkLst>
        </pc:picChg>
        <pc:picChg chg="add mod ord">
          <ac:chgData name="Sorooshian, Armin - (armin)" userId="466c8fc2-f5d9-42d5-8a5b-fd62e2d4797c" providerId="ADAL" clId="{B8043C8F-4F92-42A0-A56B-9E0BAC726378}" dt="2023-06-26T18:42:03.132" v="5358" actId="167"/>
          <ac:picMkLst>
            <pc:docMk/>
            <pc:sldMk cId="460999748" sldId="569"/>
            <ac:picMk id="9" creationId="{A5D27165-D093-0B24-47DB-665492D4BEC9}"/>
          </ac:picMkLst>
        </pc:picChg>
        <pc:picChg chg="add mod modCrop">
          <ac:chgData name="Sorooshian, Armin - (armin)" userId="466c8fc2-f5d9-42d5-8a5b-fd62e2d4797c" providerId="ADAL" clId="{B8043C8F-4F92-42A0-A56B-9E0BAC726378}" dt="2023-06-22T21:06:48.496" v="4935" actId="1035"/>
          <ac:picMkLst>
            <pc:docMk/>
            <pc:sldMk cId="460999748" sldId="569"/>
            <ac:picMk id="10" creationId="{4E693251-74DD-DD5C-45EE-7F7CAF50BF6E}"/>
          </ac:picMkLst>
        </pc:picChg>
        <pc:picChg chg="add mod modCrop">
          <ac:chgData name="Sorooshian, Armin - (armin)" userId="466c8fc2-f5d9-42d5-8a5b-fd62e2d4797c" providerId="ADAL" clId="{B8043C8F-4F92-42A0-A56B-9E0BAC726378}" dt="2023-06-22T21:06:48.496" v="4935" actId="1035"/>
          <ac:picMkLst>
            <pc:docMk/>
            <pc:sldMk cId="460999748" sldId="569"/>
            <ac:picMk id="12" creationId="{05E673A3-FCB1-868E-9CD5-0F3211C15709}"/>
          </ac:picMkLst>
        </pc:picChg>
      </pc:sldChg>
      <pc:sldChg chg="addSp delSp modSp add mod ord modAnim">
        <pc:chgData name="Sorooshian, Armin - (armin)" userId="466c8fc2-f5d9-42d5-8a5b-fd62e2d4797c" providerId="ADAL" clId="{B8043C8F-4F92-42A0-A56B-9E0BAC726378}" dt="2023-07-13T18:30:26.542" v="8055"/>
        <pc:sldMkLst>
          <pc:docMk/>
          <pc:sldMk cId="3680311475" sldId="570"/>
        </pc:sldMkLst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2" creationId="{75700B03-67EC-D6C8-656F-08D82686A0EA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3" creationId="{140752C5-A932-4A4A-7ACA-6AB4DA3AF602}"/>
          </ac:spMkLst>
        </pc:spChg>
        <pc:spChg chg="add mod">
          <ac:chgData name="Sorooshian, Armin - (armin)" userId="466c8fc2-f5d9-42d5-8a5b-fd62e2d4797c" providerId="ADAL" clId="{B8043C8F-4F92-42A0-A56B-9E0BAC726378}" dt="2023-06-22T20:57:38.157" v="4866" actId="1076"/>
          <ac:spMkLst>
            <pc:docMk/>
            <pc:sldMk cId="3680311475" sldId="570"/>
            <ac:spMk id="11" creationId="{613F0707-B99C-79A9-5F63-B6F5A9F82A2F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25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28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29" creationId="{00000000-0000-0000-0000-000000000000}"/>
          </ac:spMkLst>
        </pc:spChg>
        <pc:spChg chg="add del mod">
          <ac:chgData name="Sorooshian, Armin - (armin)" userId="466c8fc2-f5d9-42d5-8a5b-fd62e2d4797c" providerId="ADAL" clId="{B8043C8F-4F92-42A0-A56B-9E0BAC726378}" dt="2023-06-22T20:52:20.132" v="4770" actId="478"/>
          <ac:spMkLst>
            <pc:docMk/>
            <pc:sldMk cId="3680311475" sldId="570"/>
            <ac:spMk id="81" creationId="{6AA7C576-F48C-BF3E-372B-D9960FDC6B1D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83" creationId="{B555465A-FFD8-6200-BF21-54518F4ABCFB}"/>
          </ac:spMkLst>
        </pc:spChg>
        <pc:spChg chg="del">
          <ac:chgData name="Sorooshian, Armin - (armin)" userId="466c8fc2-f5d9-42d5-8a5b-fd62e2d4797c" providerId="ADAL" clId="{B8043C8F-4F92-42A0-A56B-9E0BAC726378}" dt="2023-06-22T20:47:52.142" v="4733" actId="478"/>
          <ac:spMkLst>
            <pc:docMk/>
            <pc:sldMk cId="3680311475" sldId="570"/>
            <ac:spMk id="84" creationId="{2E16CC9C-918C-45D8-CE80-A673175CE39F}"/>
          </ac:spMkLst>
        </pc:spChg>
        <pc:spChg chg="del">
          <ac:chgData name="Sorooshian, Armin - (armin)" userId="466c8fc2-f5d9-42d5-8a5b-fd62e2d4797c" providerId="ADAL" clId="{B8043C8F-4F92-42A0-A56B-9E0BAC726378}" dt="2023-06-22T20:47:53.997" v="4734" actId="478"/>
          <ac:spMkLst>
            <pc:docMk/>
            <pc:sldMk cId="3680311475" sldId="570"/>
            <ac:spMk id="86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22T20:55:18.556" v="4810" actId="1076"/>
          <ac:spMkLst>
            <pc:docMk/>
            <pc:sldMk cId="3680311475" sldId="570"/>
            <ac:spMk id="92" creationId="{FF655FB6-0357-B46E-A64F-E29DABF76FE8}"/>
          </ac:spMkLst>
        </pc:spChg>
        <pc:spChg chg="add mod">
          <ac:chgData name="Sorooshian, Armin - (armin)" userId="466c8fc2-f5d9-42d5-8a5b-fd62e2d4797c" providerId="ADAL" clId="{B8043C8F-4F92-42A0-A56B-9E0BAC726378}" dt="2023-06-22T20:55:33.614" v="4814" actId="1076"/>
          <ac:spMkLst>
            <pc:docMk/>
            <pc:sldMk cId="3680311475" sldId="570"/>
            <ac:spMk id="93" creationId="{F2FFDE70-0D87-B175-DEED-36E0CC980B5D}"/>
          </ac:spMkLst>
        </pc:spChg>
        <pc:spChg chg="add mod">
          <ac:chgData name="Sorooshian, Armin - (armin)" userId="466c8fc2-f5d9-42d5-8a5b-fd62e2d4797c" providerId="ADAL" clId="{B8043C8F-4F92-42A0-A56B-9E0BAC726378}" dt="2023-06-22T20:55:43.189" v="4817" actId="1076"/>
          <ac:spMkLst>
            <pc:docMk/>
            <pc:sldMk cId="3680311475" sldId="570"/>
            <ac:spMk id="94" creationId="{002B9B5E-7461-F5C8-F0C5-F4BFE9BC4D69}"/>
          </ac:spMkLst>
        </pc:spChg>
        <pc:spChg chg="add mod">
          <ac:chgData name="Sorooshian, Armin - (armin)" userId="466c8fc2-f5d9-42d5-8a5b-fd62e2d4797c" providerId="ADAL" clId="{B8043C8F-4F92-42A0-A56B-9E0BAC726378}" dt="2023-06-22T20:56:01.844" v="4821" actId="1076"/>
          <ac:spMkLst>
            <pc:docMk/>
            <pc:sldMk cId="3680311475" sldId="570"/>
            <ac:spMk id="96" creationId="{A7DDEEE6-5374-4393-795E-9D052CE603BF}"/>
          </ac:spMkLst>
        </pc:spChg>
        <pc:spChg chg="add mod">
          <ac:chgData name="Sorooshian, Armin - (armin)" userId="466c8fc2-f5d9-42d5-8a5b-fd62e2d4797c" providerId="ADAL" clId="{B8043C8F-4F92-42A0-A56B-9E0BAC726378}" dt="2023-07-13T18:29:04.273" v="8052" actId="122"/>
          <ac:spMkLst>
            <pc:docMk/>
            <pc:sldMk cId="3680311475" sldId="570"/>
            <ac:spMk id="102" creationId="{7424E353-1F95-1304-BA1A-B00C0054C02F}"/>
          </ac:spMkLst>
        </pc:spChg>
        <pc:grpChg chg="del">
          <ac:chgData name="Sorooshian, Armin - (armin)" userId="466c8fc2-f5d9-42d5-8a5b-fd62e2d4797c" providerId="ADAL" clId="{B8043C8F-4F92-42A0-A56B-9E0BAC726378}" dt="2023-06-22T20:47:52.142" v="4733" actId="478"/>
          <ac:grpSpMkLst>
            <pc:docMk/>
            <pc:sldMk cId="3680311475" sldId="570"/>
            <ac:grpSpMk id="5" creationId="{00000000-0000-0000-0000-000000000000}"/>
          </ac:grpSpMkLst>
        </pc:grpChg>
        <pc:grpChg chg="del">
          <ac:chgData name="Sorooshian, Armin - (armin)" userId="466c8fc2-f5d9-42d5-8a5b-fd62e2d4797c" providerId="ADAL" clId="{B8043C8F-4F92-42A0-A56B-9E0BAC726378}" dt="2023-06-22T20:47:52.142" v="4733" actId="478"/>
          <ac:grpSpMkLst>
            <pc:docMk/>
            <pc:sldMk cId="3680311475" sldId="570"/>
            <ac:grpSpMk id="12" creationId="{5182C965-6C58-F549-9DAE-3079495E55E7}"/>
          </ac:grpSpMkLst>
        </pc:grpChg>
        <pc:grpChg chg="del">
          <ac:chgData name="Sorooshian, Armin - (armin)" userId="466c8fc2-f5d9-42d5-8a5b-fd62e2d4797c" providerId="ADAL" clId="{B8043C8F-4F92-42A0-A56B-9E0BAC726378}" dt="2023-06-22T20:47:52.142" v="4733" actId="478"/>
          <ac:grpSpMkLst>
            <pc:docMk/>
            <pc:sldMk cId="3680311475" sldId="570"/>
            <ac:grpSpMk id="31" creationId="{F8A7B1E9-64D0-8446-A4DE-E0D5B61F27C8}"/>
          </ac:grpSpMkLst>
        </pc:grpChg>
        <pc:grpChg chg="del">
          <ac:chgData name="Sorooshian, Armin - (armin)" userId="466c8fc2-f5d9-42d5-8a5b-fd62e2d4797c" providerId="ADAL" clId="{B8043C8F-4F92-42A0-A56B-9E0BAC726378}" dt="2023-06-22T20:47:52.142" v="4733" actId="478"/>
          <ac:grpSpMkLst>
            <pc:docMk/>
            <pc:sldMk cId="3680311475" sldId="570"/>
            <ac:grpSpMk id="37" creationId="{1C3D0E24-2E47-6C4A-B4A2-FD5498224F85}"/>
          </ac:grpSpMkLst>
        </pc:grpChg>
        <pc:picChg chg="add del mod">
          <ac:chgData name="Sorooshian, Armin - (armin)" userId="466c8fc2-f5d9-42d5-8a5b-fd62e2d4797c" providerId="ADAL" clId="{B8043C8F-4F92-42A0-A56B-9E0BAC726378}" dt="2023-07-12T20:25:55.714" v="7750" actId="478"/>
          <ac:picMkLst>
            <pc:docMk/>
            <pc:sldMk cId="3680311475" sldId="570"/>
            <ac:picMk id="2" creationId="{7FD62702-D5F5-8215-AA7A-BFAB08E77AAC}"/>
          </ac:picMkLst>
        </pc:picChg>
        <pc:picChg chg="del">
          <ac:chgData name="Sorooshian, Armin - (armin)" userId="466c8fc2-f5d9-42d5-8a5b-fd62e2d4797c" providerId="ADAL" clId="{B8043C8F-4F92-42A0-A56B-9E0BAC726378}" dt="2023-06-22T20:47:52.142" v="4733" actId="478"/>
          <ac:picMkLst>
            <pc:docMk/>
            <pc:sldMk cId="3680311475" sldId="570"/>
            <ac:picMk id="9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22T20:47:52.142" v="4733" actId="478"/>
          <ac:picMkLst>
            <pc:docMk/>
            <pc:sldMk cId="3680311475" sldId="570"/>
            <ac:picMk id="26" creationId="{529EF6F6-B79B-C280-E25B-839BB42EE9B6}"/>
          </ac:picMkLst>
        </pc:picChg>
        <pc:picChg chg="del">
          <ac:chgData name="Sorooshian, Armin - (armin)" userId="466c8fc2-f5d9-42d5-8a5b-fd62e2d4797c" providerId="ADAL" clId="{B8043C8F-4F92-42A0-A56B-9E0BAC726378}" dt="2023-06-22T20:47:52.142" v="4733" actId="478"/>
          <ac:picMkLst>
            <pc:docMk/>
            <pc:sldMk cId="3680311475" sldId="570"/>
            <ac:picMk id="80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22T20:47:52.142" v="4733" actId="478"/>
          <ac:picMkLst>
            <pc:docMk/>
            <pc:sldMk cId="3680311475" sldId="570"/>
            <ac:picMk id="82" creationId="{587A6585-32DB-9BAA-43C3-2B77DD8D4265}"/>
          </ac:picMkLst>
        </pc:picChg>
        <pc:picChg chg="del">
          <ac:chgData name="Sorooshian, Armin - (armin)" userId="466c8fc2-f5d9-42d5-8a5b-fd62e2d4797c" providerId="ADAL" clId="{B8043C8F-4F92-42A0-A56B-9E0BAC726378}" dt="2023-06-22T20:56:16.141" v="4827" actId="478"/>
          <ac:picMkLst>
            <pc:docMk/>
            <pc:sldMk cId="3680311475" sldId="570"/>
            <ac:picMk id="85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6-22T20:52:20.132" v="4770" actId="478"/>
          <ac:picMkLst>
            <pc:docMk/>
            <pc:sldMk cId="3680311475" sldId="570"/>
            <ac:picMk id="87" creationId="{5015BA4E-92D8-1E7B-2092-0EBCBDF614AD}"/>
          </ac:picMkLst>
        </pc:picChg>
        <pc:picChg chg="add del mod modCrop">
          <ac:chgData name="Sorooshian, Armin - (armin)" userId="466c8fc2-f5d9-42d5-8a5b-fd62e2d4797c" providerId="ADAL" clId="{B8043C8F-4F92-42A0-A56B-9E0BAC726378}" dt="2023-06-22T20:52:20.132" v="4770" actId="478"/>
          <ac:picMkLst>
            <pc:docMk/>
            <pc:sldMk cId="3680311475" sldId="570"/>
            <ac:picMk id="88" creationId="{F85CC5BA-5F2D-1046-553D-29DB07F1BB20}"/>
          </ac:picMkLst>
        </pc:picChg>
        <pc:picChg chg="add del mod modCrop">
          <ac:chgData name="Sorooshian, Armin - (armin)" userId="466c8fc2-f5d9-42d5-8a5b-fd62e2d4797c" providerId="ADAL" clId="{B8043C8F-4F92-42A0-A56B-9E0BAC726378}" dt="2023-06-22T20:52:20.132" v="4770" actId="478"/>
          <ac:picMkLst>
            <pc:docMk/>
            <pc:sldMk cId="3680311475" sldId="570"/>
            <ac:picMk id="89" creationId="{A3504811-EE0E-86CF-1FCF-9660591812B8}"/>
          </ac:picMkLst>
        </pc:picChg>
        <pc:picChg chg="add del mod modCrop">
          <ac:chgData name="Sorooshian, Armin - (armin)" userId="466c8fc2-f5d9-42d5-8a5b-fd62e2d4797c" providerId="ADAL" clId="{B8043C8F-4F92-42A0-A56B-9E0BAC726378}" dt="2023-06-22T20:52:20.132" v="4770" actId="478"/>
          <ac:picMkLst>
            <pc:docMk/>
            <pc:sldMk cId="3680311475" sldId="570"/>
            <ac:picMk id="90" creationId="{0602058D-8F97-196B-68A4-D23FC1DC41F0}"/>
          </ac:picMkLst>
        </pc:picChg>
        <pc:picChg chg="add mod modCrop">
          <ac:chgData name="Sorooshian, Armin - (armin)" userId="466c8fc2-f5d9-42d5-8a5b-fd62e2d4797c" providerId="ADAL" clId="{B8043C8F-4F92-42A0-A56B-9E0BAC726378}" dt="2023-06-22T20:55:49.021" v="4818" actId="732"/>
          <ac:picMkLst>
            <pc:docMk/>
            <pc:sldMk cId="3680311475" sldId="570"/>
            <ac:picMk id="91" creationId="{D2CB4441-1CC3-DF3B-CA36-248E6706901A}"/>
          </ac:picMkLst>
        </pc:picChg>
        <pc:picChg chg="add mod modCrop">
          <ac:chgData name="Sorooshian, Armin - (armin)" userId="466c8fc2-f5d9-42d5-8a5b-fd62e2d4797c" providerId="ADAL" clId="{B8043C8F-4F92-42A0-A56B-9E0BAC726378}" dt="2023-06-22T20:57:27.644" v="4864" actId="1036"/>
          <ac:picMkLst>
            <pc:docMk/>
            <pc:sldMk cId="3680311475" sldId="570"/>
            <ac:picMk id="97" creationId="{413AA03D-3F1D-C478-4488-406445B2879C}"/>
          </ac:picMkLst>
        </pc:picChg>
        <pc:picChg chg="add mod modCrop">
          <ac:chgData name="Sorooshian, Armin - (armin)" userId="466c8fc2-f5d9-42d5-8a5b-fd62e2d4797c" providerId="ADAL" clId="{B8043C8F-4F92-42A0-A56B-9E0BAC726378}" dt="2023-06-22T20:57:27.644" v="4864" actId="1036"/>
          <ac:picMkLst>
            <pc:docMk/>
            <pc:sldMk cId="3680311475" sldId="570"/>
            <ac:picMk id="98" creationId="{D96D3E0A-7D34-6879-8662-CD85E54A3C46}"/>
          </ac:picMkLst>
        </pc:picChg>
        <pc:cxnChg chg="del">
          <ac:chgData name="Sorooshian, Armin - (armin)" userId="466c8fc2-f5d9-42d5-8a5b-fd62e2d4797c" providerId="ADAL" clId="{B8043C8F-4F92-42A0-A56B-9E0BAC726378}" dt="2023-06-22T20:47:52.142" v="4733" actId="478"/>
          <ac:cxnSpMkLst>
            <pc:docMk/>
            <pc:sldMk cId="3680311475" sldId="570"/>
            <ac:cxnSpMk id="10" creationId="{5BC480B0-6424-1246-83F8-2411E409C2EC}"/>
          </ac:cxnSpMkLst>
        </pc:cxnChg>
        <pc:cxnChg chg="del">
          <ac:chgData name="Sorooshian, Armin - (armin)" userId="466c8fc2-f5d9-42d5-8a5b-fd62e2d4797c" providerId="ADAL" clId="{B8043C8F-4F92-42A0-A56B-9E0BAC726378}" dt="2023-06-22T20:47:52.142" v="4733" actId="478"/>
          <ac:cxnSpMkLst>
            <pc:docMk/>
            <pc:sldMk cId="3680311475" sldId="570"/>
            <ac:cxnSpMk id="27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22T20:47:52.142" v="4733" actId="478"/>
          <ac:cxnSpMkLst>
            <pc:docMk/>
            <pc:sldMk cId="3680311475" sldId="570"/>
            <ac:cxnSpMk id="30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22T20:47:52.142" v="4733" actId="478"/>
          <ac:cxnSpMkLst>
            <pc:docMk/>
            <pc:sldMk cId="3680311475" sldId="570"/>
            <ac:cxnSpMk id="35" creationId="{CC4A0719-9B85-5342-ACFA-EEA37678397C}"/>
          </ac:cxnSpMkLst>
        </pc:cxnChg>
        <pc:cxnChg chg="del">
          <ac:chgData name="Sorooshian, Armin - (armin)" userId="466c8fc2-f5d9-42d5-8a5b-fd62e2d4797c" providerId="ADAL" clId="{B8043C8F-4F92-42A0-A56B-9E0BAC726378}" dt="2023-06-22T20:47:52.142" v="4733" actId="478"/>
          <ac:cxnSpMkLst>
            <pc:docMk/>
            <pc:sldMk cId="3680311475" sldId="570"/>
            <ac:cxnSpMk id="36" creationId="{651BDB4D-E07B-BE40-BC48-75DF27AE2528}"/>
          </ac:cxnSpMkLst>
        </pc:cxnChg>
        <pc:cxnChg chg="add mod">
          <ac:chgData name="Sorooshian, Armin - (armin)" userId="466c8fc2-f5d9-42d5-8a5b-fd62e2d4797c" providerId="ADAL" clId="{B8043C8F-4F92-42A0-A56B-9E0BAC726378}" dt="2023-06-22T20:55:43.189" v="4817" actId="1076"/>
          <ac:cxnSpMkLst>
            <pc:docMk/>
            <pc:sldMk cId="3680311475" sldId="570"/>
            <ac:cxnSpMk id="95" creationId="{DD66459C-F499-1946-DCCC-F0C682812E15}"/>
          </ac:cxnSpMkLst>
        </pc:cxnChg>
        <pc:cxnChg chg="add mod">
          <ac:chgData name="Sorooshian, Armin - (armin)" userId="466c8fc2-f5d9-42d5-8a5b-fd62e2d4797c" providerId="ADAL" clId="{B8043C8F-4F92-42A0-A56B-9E0BAC726378}" dt="2023-06-22T20:57:07.311" v="4846" actId="1036"/>
          <ac:cxnSpMkLst>
            <pc:docMk/>
            <pc:sldMk cId="3680311475" sldId="570"/>
            <ac:cxnSpMk id="100" creationId="{A7583921-730B-A978-800F-647139A2FD35}"/>
          </ac:cxnSpMkLst>
        </pc:cxnChg>
      </pc:sldChg>
      <pc:sldChg chg="addSp delSp modSp add mod modNotesTx">
        <pc:chgData name="Sorooshian, Armin - (armin)" userId="466c8fc2-f5d9-42d5-8a5b-fd62e2d4797c" providerId="ADAL" clId="{B8043C8F-4F92-42A0-A56B-9E0BAC726378}" dt="2023-07-13T18:44:08.496" v="8100" actId="1038"/>
        <pc:sldMkLst>
          <pc:docMk/>
          <pc:sldMk cId="3528050829" sldId="571"/>
        </pc:sldMkLst>
        <pc:spChg chg="del">
          <ac:chgData name="Sorooshian, Armin - (armin)" userId="466c8fc2-f5d9-42d5-8a5b-fd62e2d4797c" providerId="ADAL" clId="{B8043C8F-4F92-42A0-A56B-9E0BAC726378}" dt="2023-06-22T20:57:45.127" v="4868" actId="478"/>
          <ac:spMkLst>
            <pc:docMk/>
            <pc:sldMk cId="3528050829" sldId="571"/>
            <ac:spMk id="2" creationId="{75700B03-67EC-D6C8-656F-08D82686A0EA}"/>
          </ac:spMkLst>
        </pc:spChg>
        <pc:spChg chg="add del mod">
          <ac:chgData name="Sorooshian, Armin - (armin)" userId="466c8fc2-f5d9-42d5-8a5b-fd62e2d4797c" providerId="ADAL" clId="{B8043C8F-4F92-42A0-A56B-9E0BAC726378}" dt="2023-07-13T18:40:56.367" v="8095" actId="478"/>
          <ac:spMkLst>
            <pc:docMk/>
            <pc:sldMk cId="3528050829" sldId="571"/>
            <ac:spMk id="2" creationId="{D15E7F95-E316-370C-3FF6-206BD4B531A4}"/>
          </ac:spMkLst>
        </pc:spChg>
        <pc:spChg chg="del">
          <ac:chgData name="Sorooshian, Armin - (armin)" userId="466c8fc2-f5d9-42d5-8a5b-fd62e2d4797c" providerId="ADAL" clId="{B8043C8F-4F92-42A0-A56B-9E0BAC726378}" dt="2023-06-22T20:57:50.029" v="4871" actId="478"/>
          <ac:spMkLst>
            <pc:docMk/>
            <pc:sldMk cId="3528050829" sldId="571"/>
            <ac:spMk id="3" creationId="{140752C5-A932-4A4A-7ACA-6AB4DA3AF602}"/>
          </ac:spMkLst>
        </pc:spChg>
        <pc:spChg chg="del">
          <ac:chgData name="Sorooshian, Armin - (armin)" userId="466c8fc2-f5d9-42d5-8a5b-fd62e2d4797c" providerId="ADAL" clId="{B8043C8F-4F92-42A0-A56B-9E0BAC726378}" dt="2023-06-22T20:57:45.127" v="4868" actId="478"/>
          <ac:spMkLst>
            <pc:docMk/>
            <pc:sldMk cId="3528050829" sldId="571"/>
            <ac:spMk id="25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22T20:57:45.127" v="4868" actId="478"/>
          <ac:spMkLst>
            <pc:docMk/>
            <pc:sldMk cId="3528050829" sldId="571"/>
            <ac:spMk id="28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22T20:57:45.127" v="4868" actId="478"/>
          <ac:spMkLst>
            <pc:docMk/>
            <pc:sldMk cId="3528050829" sldId="571"/>
            <ac:spMk id="29" creationId="{00000000-0000-0000-0000-000000000000}"/>
          </ac:spMkLst>
        </pc:spChg>
        <pc:spChg chg="del">
          <ac:chgData name="Sorooshian, Armin - (armin)" userId="466c8fc2-f5d9-42d5-8a5b-fd62e2d4797c" providerId="ADAL" clId="{B8043C8F-4F92-42A0-A56B-9E0BAC726378}" dt="2023-06-22T20:57:46.956" v="4869" actId="478"/>
          <ac:spMkLst>
            <pc:docMk/>
            <pc:sldMk cId="3528050829" sldId="571"/>
            <ac:spMk id="83" creationId="{B555465A-FFD8-6200-BF21-54518F4ABCFB}"/>
          </ac:spMkLst>
        </pc:spChg>
        <pc:spChg chg="del">
          <ac:chgData name="Sorooshian, Armin - (armin)" userId="466c8fc2-f5d9-42d5-8a5b-fd62e2d4797c" providerId="ADAL" clId="{B8043C8F-4F92-42A0-A56B-9E0BAC726378}" dt="2023-06-22T20:57:46.956" v="4869" actId="478"/>
          <ac:spMkLst>
            <pc:docMk/>
            <pc:sldMk cId="3528050829" sldId="571"/>
            <ac:spMk id="84" creationId="{2E16CC9C-918C-45D8-CE80-A673175CE39F}"/>
          </ac:spMkLst>
        </pc:spChg>
        <pc:spChg chg="del">
          <ac:chgData name="Sorooshian, Armin - (armin)" userId="466c8fc2-f5d9-42d5-8a5b-fd62e2d4797c" providerId="ADAL" clId="{B8043C8F-4F92-42A0-A56B-9E0BAC726378}" dt="2023-06-22T20:57:48.295" v="4870" actId="478"/>
          <ac:spMkLst>
            <pc:docMk/>
            <pc:sldMk cId="3528050829" sldId="571"/>
            <ac:spMk id="86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6-26T18:41:01.500" v="5346" actId="1076"/>
          <ac:spMkLst>
            <pc:docMk/>
            <pc:sldMk cId="3528050829" sldId="571"/>
            <ac:spMk id="87" creationId="{02F9871A-AF43-3D23-BD42-A215F284F4CD}"/>
          </ac:spMkLst>
        </pc:spChg>
        <pc:grpChg chg="del">
          <ac:chgData name="Sorooshian, Armin - (armin)" userId="466c8fc2-f5d9-42d5-8a5b-fd62e2d4797c" providerId="ADAL" clId="{B8043C8F-4F92-42A0-A56B-9E0BAC726378}" dt="2023-06-22T20:57:45.127" v="4868" actId="478"/>
          <ac:grpSpMkLst>
            <pc:docMk/>
            <pc:sldMk cId="3528050829" sldId="571"/>
            <ac:grpSpMk id="5" creationId="{00000000-0000-0000-0000-000000000000}"/>
          </ac:grpSpMkLst>
        </pc:grpChg>
        <pc:grpChg chg="del">
          <ac:chgData name="Sorooshian, Armin - (armin)" userId="466c8fc2-f5d9-42d5-8a5b-fd62e2d4797c" providerId="ADAL" clId="{B8043C8F-4F92-42A0-A56B-9E0BAC726378}" dt="2023-06-22T20:57:45.127" v="4868" actId="478"/>
          <ac:grpSpMkLst>
            <pc:docMk/>
            <pc:sldMk cId="3528050829" sldId="571"/>
            <ac:grpSpMk id="12" creationId="{5182C965-6C58-F549-9DAE-3079495E55E7}"/>
          </ac:grpSpMkLst>
        </pc:grpChg>
        <pc:grpChg chg="del">
          <ac:chgData name="Sorooshian, Armin - (armin)" userId="466c8fc2-f5d9-42d5-8a5b-fd62e2d4797c" providerId="ADAL" clId="{B8043C8F-4F92-42A0-A56B-9E0BAC726378}" dt="2023-06-22T20:57:45.127" v="4868" actId="478"/>
          <ac:grpSpMkLst>
            <pc:docMk/>
            <pc:sldMk cId="3528050829" sldId="571"/>
            <ac:grpSpMk id="31" creationId="{F8A7B1E9-64D0-8446-A4DE-E0D5B61F27C8}"/>
          </ac:grpSpMkLst>
        </pc:grpChg>
        <pc:grpChg chg="del">
          <ac:chgData name="Sorooshian, Armin - (armin)" userId="466c8fc2-f5d9-42d5-8a5b-fd62e2d4797c" providerId="ADAL" clId="{B8043C8F-4F92-42A0-A56B-9E0BAC726378}" dt="2023-06-22T20:57:45.127" v="4868" actId="478"/>
          <ac:grpSpMkLst>
            <pc:docMk/>
            <pc:sldMk cId="3528050829" sldId="571"/>
            <ac:grpSpMk id="37" creationId="{1C3D0E24-2E47-6C4A-B4A2-FD5498224F85}"/>
          </ac:grpSpMkLst>
        </pc:grpChg>
        <pc:picChg chg="add mod">
          <ac:chgData name="Sorooshian, Armin - (armin)" userId="466c8fc2-f5d9-42d5-8a5b-fd62e2d4797c" providerId="ADAL" clId="{B8043C8F-4F92-42A0-A56B-9E0BAC726378}" dt="2023-07-13T18:44:08.496" v="8100" actId="1038"/>
          <ac:picMkLst>
            <pc:docMk/>
            <pc:sldMk cId="3528050829" sldId="571"/>
            <ac:picMk id="5" creationId="{3D867392-70DE-6E17-3DE8-89A592BF6149}"/>
          </ac:picMkLst>
        </pc:picChg>
        <pc:picChg chg="del">
          <ac:chgData name="Sorooshian, Armin - (armin)" userId="466c8fc2-f5d9-42d5-8a5b-fd62e2d4797c" providerId="ADAL" clId="{B8043C8F-4F92-42A0-A56B-9E0BAC726378}" dt="2023-06-22T20:57:45.127" v="4868" actId="478"/>
          <ac:picMkLst>
            <pc:docMk/>
            <pc:sldMk cId="3528050829" sldId="571"/>
            <ac:picMk id="9" creationId="{00000000-0000-0000-0000-000000000000}"/>
          </ac:picMkLst>
        </pc:picChg>
        <pc:picChg chg="del">
          <ac:chgData name="Sorooshian, Armin - (armin)" userId="466c8fc2-f5d9-42d5-8a5b-fd62e2d4797c" providerId="ADAL" clId="{B8043C8F-4F92-42A0-A56B-9E0BAC726378}" dt="2023-06-22T20:57:46.956" v="4869" actId="478"/>
          <ac:picMkLst>
            <pc:docMk/>
            <pc:sldMk cId="3528050829" sldId="571"/>
            <ac:picMk id="26" creationId="{529EF6F6-B79B-C280-E25B-839BB42EE9B6}"/>
          </ac:picMkLst>
        </pc:picChg>
        <pc:picChg chg="del">
          <ac:chgData name="Sorooshian, Armin - (armin)" userId="466c8fc2-f5d9-42d5-8a5b-fd62e2d4797c" providerId="ADAL" clId="{B8043C8F-4F92-42A0-A56B-9E0BAC726378}" dt="2023-06-22T20:57:45.127" v="4868" actId="478"/>
          <ac:picMkLst>
            <pc:docMk/>
            <pc:sldMk cId="3528050829" sldId="571"/>
            <ac:picMk id="80" creationId="{00000000-0000-0000-0000-000000000000}"/>
          </ac:picMkLst>
        </pc:picChg>
        <pc:picChg chg="add del mod">
          <ac:chgData name="Sorooshian, Armin - (armin)" userId="466c8fc2-f5d9-42d5-8a5b-fd62e2d4797c" providerId="ADAL" clId="{B8043C8F-4F92-42A0-A56B-9E0BAC726378}" dt="2023-07-13T18:43:58.085" v="8096" actId="478"/>
          <ac:picMkLst>
            <pc:docMk/>
            <pc:sldMk cId="3528050829" sldId="571"/>
            <ac:picMk id="81" creationId="{19AEEECF-2F42-06B1-2974-3767D328052E}"/>
          </ac:picMkLst>
        </pc:picChg>
        <pc:picChg chg="del">
          <ac:chgData name="Sorooshian, Armin - (armin)" userId="466c8fc2-f5d9-42d5-8a5b-fd62e2d4797c" providerId="ADAL" clId="{B8043C8F-4F92-42A0-A56B-9E0BAC726378}" dt="2023-06-22T20:57:46.956" v="4869" actId="478"/>
          <ac:picMkLst>
            <pc:docMk/>
            <pc:sldMk cId="3528050829" sldId="571"/>
            <ac:picMk id="82" creationId="{587A6585-32DB-9BAA-43C3-2B77DD8D4265}"/>
          </ac:picMkLst>
        </pc:picChg>
        <pc:picChg chg="del">
          <ac:chgData name="Sorooshian, Armin - (armin)" userId="466c8fc2-f5d9-42d5-8a5b-fd62e2d4797c" providerId="ADAL" clId="{B8043C8F-4F92-42A0-A56B-9E0BAC726378}" dt="2023-07-12T20:26:00.442" v="7751" actId="478"/>
          <ac:picMkLst>
            <pc:docMk/>
            <pc:sldMk cId="3528050829" sldId="571"/>
            <ac:picMk id="85" creationId="{00000000-0000-0000-0000-000000000000}"/>
          </ac:picMkLst>
        </pc:picChg>
        <pc:cxnChg chg="del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10" creationId="{5BC480B0-6424-1246-83F8-2411E409C2EC}"/>
          </ac:cxnSpMkLst>
        </pc:cxnChg>
        <pc:cxnChg chg="del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27" creationId="{00000000-0000-0000-0000-000000000000}"/>
          </ac:cxnSpMkLst>
        </pc:cxnChg>
        <pc:cxnChg chg="del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30" creationId="{00000000-0000-0000-0000-000000000000}"/>
          </ac:cxnSpMkLst>
        </pc:cxnChg>
        <pc:cxnChg chg="mod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34" creationId="{33D62B4A-7CAC-054C-898A-293FEBC63F06}"/>
          </ac:cxnSpMkLst>
        </pc:cxnChg>
        <pc:cxnChg chg="del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35" creationId="{CC4A0719-9B85-5342-ACFA-EEA37678397C}"/>
          </ac:cxnSpMkLst>
        </pc:cxnChg>
        <pc:cxnChg chg="del">
          <ac:chgData name="Sorooshian, Armin - (armin)" userId="466c8fc2-f5d9-42d5-8a5b-fd62e2d4797c" providerId="ADAL" clId="{B8043C8F-4F92-42A0-A56B-9E0BAC726378}" dt="2023-06-22T20:57:45.127" v="4868" actId="478"/>
          <ac:cxnSpMkLst>
            <pc:docMk/>
            <pc:sldMk cId="3528050829" sldId="571"/>
            <ac:cxnSpMk id="36" creationId="{651BDB4D-E07B-BE40-BC48-75DF27AE2528}"/>
          </ac:cxnSpMkLst>
        </pc:cxnChg>
      </pc:sldChg>
      <pc:sldChg chg="addSp modSp add mod modAnim">
        <pc:chgData name="Sorooshian, Armin - (armin)" userId="466c8fc2-f5d9-42d5-8a5b-fd62e2d4797c" providerId="ADAL" clId="{B8043C8F-4F92-42A0-A56B-9E0BAC726378}" dt="2023-07-14T15:07:10.367" v="8260"/>
        <pc:sldMkLst>
          <pc:docMk/>
          <pc:sldMk cId="3942659207" sldId="572"/>
        </pc:sldMkLst>
        <pc:spChg chg="mod">
          <ac:chgData name="Sorooshian, Armin - (armin)" userId="466c8fc2-f5d9-42d5-8a5b-fd62e2d4797c" providerId="ADAL" clId="{B8043C8F-4F92-42A0-A56B-9E0BAC726378}" dt="2023-06-26T18:47:08.660" v="5503" actId="14100"/>
          <ac:spMkLst>
            <pc:docMk/>
            <pc:sldMk cId="3942659207" sldId="572"/>
            <ac:spMk id="6" creationId="{58E301F7-14CD-6949-A7E3-07482B50F642}"/>
          </ac:spMkLst>
        </pc:spChg>
        <pc:spChg chg="add mod">
          <ac:chgData name="Sorooshian, Armin - (armin)" userId="466c8fc2-f5d9-42d5-8a5b-fd62e2d4797c" providerId="ADAL" clId="{B8043C8F-4F92-42A0-A56B-9E0BAC726378}" dt="2023-06-26T18:48:27.855" v="5567" actId="113"/>
          <ac:spMkLst>
            <pc:docMk/>
            <pc:sldMk cId="3942659207" sldId="572"/>
            <ac:spMk id="7" creationId="{5069B80B-CAA8-C56C-13C8-C6D7E8A360C0}"/>
          </ac:spMkLst>
        </pc:spChg>
        <pc:spChg chg="add mod">
          <ac:chgData name="Sorooshian, Armin - (armin)" userId="466c8fc2-f5d9-42d5-8a5b-fd62e2d4797c" providerId="ADAL" clId="{B8043C8F-4F92-42A0-A56B-9E0BAC726378}" dt="2023-06-26T19:14:32.192" v="5735"/>
          <ac:spMkLst>
            <pc:docMk/>
            <pc:sldMk cId="3942659207" sldId="572"/>
            <ac:spMk id="8" creationId="{B875EA45-A3B2-D3D8-B321-7EAAD7875EC7}"/>
          </ac:spMkLst>
        </pc:spChg>
        <pc:spChg chg="mod">
          <ac:chgData name="Sorooshian, Armin - (armin)" userId="466c8fc2-f5d9-42d5-8a5b-fd62e2d4797c" providerId="ADAL" clId="{B8043C8F-4F92-42A0-A56B-9E0BAC726378}" dt="2023-06-26T18:47:14.115" v="5523" actId="1035"/>
          <ac:spMkLst>
            <pc:docMk/>
            <pc:sldMk cId="3942659207" sldId="572"/>
            <ac:spMk id="13" creationId="{0E08BB16-0586-8549-BB70-BB78EBC6CD87}"/>
          </ac:spMkLst>
        </pc:spChg>
        <pc:spChg chg="mod">
          <ac:chgData name="Sorooshian, Armin - (armin)" userId="466c8fc2-f5d9-42d5-8a5b-fd62e2d4797c" providerId="ADAL" clId="{B8043C8F-4F92-42A0-A56B-9E0BAC726378}" dt="2023-06-26T18:47:19.101" v="5526" actId="6549"/>
          <ac:spMkLst>
            <pc:docMk/>
            <pc:sldMk cId="3942659207" sldId="572"/>
            <ac:spMk id="16" creationId="{B8D1B860-1AB9-1B4A-84DF-7585D570C316}"/>
          </ac:spMkLst>
        </pc:spChg>
        <pc:grpChg chg="mod">
          <ac:chgData name="Sorooshian, Armin - (armin)" userId="466c8fc2-f5d9-42d5-8a5b-fd62e2d4797c" providerId="ADAL" clId="{B8043C8F-4F92-42A0-A56B-9E0BAC726378}" dt="2023-06-26T18:47:14.115" v="5523" actId="1035"/>
          <ac:grpSpMkLst>
            <pc:docMk/>
            <pc:sldMk cId="3942659207" sldId="572"/>
            <ac:grpSpMk id="14" creationId="{733C0858-F298-EBC3-E9E2-194F1F4A4537}"/>
          </ac:grpSpMkLst>
        </pc:grpChg>
        <pc:picChg chg="add mod">
          <ac:chgData name="Sorooshian, Armin - (armin)" userId="466c8fc2-f5d9-42d5-8a5b-fd62e2d4797c" providerId="ADAL" clId="{B8043C8F-4F92-42A0-A56B-9E0BAC726378}" dt="2023-06-26T19:14:43.052" v="5777" actId="1036"/>
          <ac:picMkLst>
            <pc:docMk/>
            <pc:sldMk cId="3942659207" sldId="572"/>
            <ac:picMk id="2" creationId="{A9156ECA-994C-0D2A-0F22-2818746F0669}"/>
          </ac:picMkLst>
        </pc:picChg>
      </pc:sldChg>
      <pc:sldChg chg="addSp modSp add mod ord">
        <pc:chgData name="Sorooshian, Armin - (armin)" userId="466c8fc2-f5d9-42d5-8a5b-fd62e2d4797c" providerId="ADAL" clId="{B8043C8F-4F92-42A0-A56B-9E0BAC726378}" dt="2023-07-13T19:57:10.580" v="8105"/>
        <pc:sldMkLst>
          <pc:docMk/>
          <pc:sldMk cId="4200123345" sldId="573"/>
        </pc:sldMkLst>
        <pc:spChg chg="add mod">
          <ac:chgData name="Sorooshian, Armin - (armin)" userId="466c8fc2-f5d9-42d5-8a5b-fd62e2d4797c" providerId="ADAL" clId="{B8043C8F-4F92-42A0-A56B-9E0BAC726378}" dt="2023-06-26T19:14:45.198" v="5778"/>
          <ac:spMkLst>
            <pc:docMk/>
            <pc:sldMk cId="4200123345" sldId="573"/>
            <ac:spMk id="2" creationId="{9A36802B-3C83-1CF2-1E4E-4D7A2C8590BF}"/>
          </ac:spMkLst>
        </pc:spChg>
        <pc:spChg chg="mod">
          <ac:chgData name="Sorooshian, Armin - (armin)" userId="466c8fc2-f5d9-42d5-8a5b-fd62e2d4797c" providerId="ADAL" clId="{B8043C8F-4F92-42A0-A56B-9E0BAC726378}" dt="2023-06-26T19:12:35.475" v="5699" actId="122"/>
          <ac:spMkLst>
            <pc:docMk/>
            <pc:sldMk cId="4200123345" sldId="573"/>
            <ac:spMk id="8" creationId="{E2052D87-2427-A1E9-11E2-3A31C64F3A78}"/>
          </ac:spMkLst>
        </pc:spChg>
        <pc:spChg chg="mod">
          <ac:chgData name="Sorooshian, Armin - (armin)" userId="466c8fc2-f5d9-42d5-8a5b-fd62e2d4797c" providerId="ADAL" clId="{B8043C8F-4F92-42A0-A56B-9E0BAC726378}" dt="2023-06-26T18:43:21.150" v="5419" actId="1035"/>
          <ac:spMkLst>
            <pc:docMk/>
            <pc:sldMk cId="4200123345" sldId="573"/>
            <ac:spMk id="9" creationId="{ED743E37-C1CF-3819-4E57-ACBC959261EF}"/>
          </ac:spMkLst>
        </pc:spChg>
        <pc:spChg chg="add mod">
          <ac:chgData name="Sorooshian, Armin - (armin)" userId="466c8fc2-f5d9-42d5-8a5b-fd62e2d4797c" providerId="ADAL" clId="{B8043C8F-4F92-42A0-A56B-9E0BAC726378}" dt="2023-06-29T18:14:53.719" v="6480" actId="114"/>
          <ac:spMkLst>
            <pc:docMk/>
            <pc:sldMk cId="4200123345" sldId="573"/>
            <ac:spMk id="10" creationId="{8224F927-0926-B037-137E-158B0E877470}"/>
          </ac:spMkLst>
        </pc:spChg>
        <pc:grpChg chg="mod">
          <ac:chgData name="Sorooshian, Armin - (armin)" userId="466c8fc2-f5d9-42d5-8a5b-fd62e2d4797c" providerId="ADAL" clId="{B8043C8F-4F92-42A0-A56B-9E0BAC726378}" dt="2023-06-26T18:43:21.150" v="5419" actId="1035"/>
          <ac:grpSpMkLst>
            <pc:docMk/>
            <pc:sldMk cId="4200123345" sldId="573"/>
            <ac:grpSpMk id="6" creationId="{4ABAA1C9-713C-5E31-EE2A-44103AB04901}"/>
          </ac:grpSpMkLst>
        </pc:grpChg>
      </pc:sldChg>
      <pc:sldChg chg="addSp delSp modSp add mod addAnim delAnim modAnim modNotesTx">
        <pc:chgData name="Sorooshian, Armin - (armin)" userId="466c8fc2-f5d9-42d5-8a5b-fd62e2d4797c" providerId="ADAL" clId="{B8043C8F-4F92-42A0-A56B-9E0BAC726378}" dt="2023-07-14T18:21:44.869" v="8395" actId="478"/>
        <pc:sldMkLst>
          <pc:docMk/>
          <pc:sldMk cId="2052270949" sldId="574"/>
        </pc:sldMkLst>
        <pc:spChg chg="del">
          <ac:chgData name="Sorooshian, Armin - (armin)" userId="466c8fc2-f5d9-42d5-8a5b-fd62e2d4797c" providerId="ADAL" clId="{B8043C8F-4F92-42A0-A56B-9E0BAC726378}" dt="2023-06-26T18:59:37.379" v="5578" actId="478"/>
          <ac:spMkLst>
            <pc:docMk/>
            <pc:sldMk cId="2052270949" sldId="574"/>
            <ac:spMk id="6" creationId="{5238DAC6-7720-E39F-64DB-5319AF45832E}"/>
          </ac:spMkLst>
        </pc:spChg>
        <pc:spChg chg="mod">
          <ac:chgData name="Sorooshian, Armin - (armin)" userId="466c8fc2-f5d9-42d5-8a5b-fd62e2d4797c" providerId="ADAL" clId="{B8043C8F-4F92-42A0-A56B-9E0BAC726378}" dt="2023-06-26T19:08:28.011" v="5680" actId="6549"/>
          <ac:spMkLst>
            <pc:docMk/>
            <pc:sldMk cId="2052270949" sldId="574"/>
            <ac:spMk id="7" creationId="{00000000-0000-0000-0000-000000000000}"/>
          </ac:spMkLst>
        </pc:spChg>
        <pc:spChg chg="mod">
          <ac:chgData name="Sorooshian, Armin - (armin)" userId="466c8fc2-f5d9-42d5-8a5b-fd62e2d4797c" providerId="ADAL" clId="{B8043C8F-4F92-42A0-A56B-9E0BAC726378}" dt="2023-07-14T02:51:28.919" v="8229" actId="20577"/>
          <ac:spMkLst>
            <pc:docMk/>
            <pc:sldMk cId="2052270949" sldId="574"/>
            <ac:spMk id="9" creationId="{77A574F4-17C4-7E79-22F8-3B6EF4DE442B}"/>
          </ac:spMkLst>
        </pc:spChg>
        <pc:spChg chg="add mod">
          <ac:chgData name="Sorooshian, Armin - (armin)" userId="466c8fc2-f5d9-42d5-8a5b-fd62e2d4797c" providerId="ADAL" clId="{B8043C8F-4F92-42A0-A56B-9E0BAC726378}" dt="2023-07-14T18:21:44.429" v="8394" actId="14100"/>
          <ac:spMkLst>
            <pc:docMk/>
            <pc:sldMk cId="2052270949" sldId="574"/>
            <ac:spMk id="12" creationId="{42BFADF8-C119-3B5E-F409-F4F3C41118DE}"/>
          </ac:spMkLst>
        </pc:spChg>
        <pc:picChg chg="del">
          <ac:chgData name="Sorooshian, Armin - (armin)" userId="466c8fc2-f5d9-42d5-8a5b-fd62e2d4797c" providerId="ADAL" clId="{B8043C8F-4F92-42A0-A56B-9E0BAC726378}" dt="2023-06-26T18:59:38.168" v="5579" actId="478"/>
          <ac:picMkLst>
            <pc:docMk/>
            <pc:sldMk cId="2052270949" sldId="574"/>
            <ac:picMk id="3" creationId="{8E104FD0-E252-E9B5-8B5E-1A49B63BFB70}"/>
          </ac:picMkLst>
        </pc:picChg>
        <pc:picChg chg="add mod">
          <ac:chgData name="Sorooshian, Armin - (armin)" userId="466c8fc2-f5d9-42d5-8a5b-fd62e2d4797c" providerId="ADAL" clId="{B8043C8F-4F92-42A0-A56B-9E0BAC726378}" dt="2023-07-14T18:21:22.186" v="8389" actId="1076"/>
          <ac:picMkLst>
            <pc:docMk/>
            <pc:sldMk cId="2052270949" sldId="574"/>
            <ac:picMk id="3" creationId="{F03EA887-E0DF-6BF3-0F2B-D29031E6BBDF}"/>
          </ac:picMkLst>
        </pc:picChg>
        <pc:picChg chg="add del mod">
          <ac:chgData name="Sorooshian, Armin - (armin)" userId="466c8fc2-f5d9-42d5-8a5b-fd62e2d4797c" providerId="ADAL" clId="{B8043C8F-4F92-42A0-A56B-9E0BAC726378}" dt="2023-06-26T19:00:09.053" v="5587" actId="478"/>
          <ac:picMkLst>
            <pc:docMk/>
            <pc:sldMk cId="2052270949" sldId="574"/>
            <ac:picMk id="4" creationId="{30C71058-9498-A2E2-2AF1-33B0AB1775A0}"/>
          </ac:picMkLst>
        </pc:picChg>
        <pc:picChg chg="add del mod">
          <ac:chgData name="Sorooshian, Armin - (armin)" userId="466c8fc2-f5d9-42d5-8a5b-fd62e2d4797c" providerId="ADAL" clId="{B8043C8F-4F92-42A0-A56B-9E0BAC726378}" dt="2023-07-14T18:21:17.258" v="8387" actId="478"/>
          <ac:picMkLst>
            <pc:docMk/>
            <pc:sldMk cId="2052270949" sldId="574"/>
            <ac:picMk id="8" creationId="{947EBAA1-FA03-6DED-BB5A-1FC3CFA230AB}"/>
          </ac:picMkLst>
        </pc:picChg>
        <pc:picChg chg="add del mod">
          <ac:chgData name="Sorooshian, Armin - (armin)" userId="466c8fc2-f5d9-42d5-8a5b-fd62e2d4797c" providerId="ADAL" clId="{B8043C8F-4F92-42A0-A56B-9E0BAC726378}" dt="2023-07-14T18:21:44.869" v="8395" actId="478"/>
          <ac:picMkLst>
            <pc:docMk/>
            <pc:sldMk cId="2052270949" sldId="574"/>
            <ac:picMk id="14" creationId="{049F4BEC-7A6C-AD5E-531E-A36A373B8DCD}"/>
          </ac:picMkLst>
        </pc:picChg>
      </pc:sldChg>
      <pc:sldChg chg="addSp delSp modSp new mod ord modNotesTx">
        <pc:chgData name="Sorooshian, Armin - (armin)" userId="466c8fc2-f5d9-42d5-8a5b-fd62e2d4797c" providerId="ADAL" clId="{B8043C8F-4F92-42A0-A56B-9E0BAC726378}" dt="2023-07-14T16:33:21.895" v="8382"/>
        <pc:sldMkLst>
          <pc:docMk/>
          <pc:sldMk cId="383427417" sldId="575"/>
        </pc:sldMkLst>
        <pc:spChg chg="mod">
          <ac:chgData name="Sorooshian, Armin - (armin)" userId="466c8fc2-f5d9-42d5-8a5b-fd62e2d4797c" providerId="ADAL" clId="{B8043C8F-4F92-42A0-A56B-9E0BAC726378}" dt="2023-06-29T17:17:40.119" v="5896" actId="20577"/>
          <ac:spMkLst>
            <pc:docMk/>
            <pc:sldMk cId="383427417" sldId="575"/>
            <ac:spMk id="2" creationId="{1AB1182C-BF29-8BF1-47E6-A66C7579C420}"/>
          </ac:spMkLst>
        </pc:spChg>
        <pc:spChg chg="add mod">
          <ac:chgData name="Sorooshian, Armin - (armin)" userId="466c8fc2-f5d9-42d5-8a5b-fd62e2d4797c" providerId="ADAL" clId="{B8043C8F-4F92-42A0-A56B-9E0BAC726378}" dt="2023-07-10T04:10:30.469" v="7103"/>
          <ac:spMkLst>
            <pc:docMk/>
            <pc:sldMk cId="383427417" sldId="575"/>
            <ac:spMk id="3" creationId="{F60EF818-6DC3-BD6E-88F8-B99A51FBB155}"/>
          </ac:spMkLst>
        </pc:spChg>
        <pc:spChg chg="add mod">
          <ac:chgData name="Sorooshian, Armin - (armin)" userId="466c8fc2-f5d9-42d5-8a5b-fd62e2d4797c" providerId="ADAL" clId="{B8043C8F-4F92-42A0-A56B-9E0BAC726378}" dt="2023-07-12T21:20:07.558" v="7833" actId="113"/>
          <ac:spMkLst>
            <pc:docMk/>
            <pc:sldMk cId="383427417" sldId="575"/>
            <ac:spMk id="5" creationId="{B8A1B971-F487-0965-95E3-66B42CCD8DF7}"/>
          </ac:spMkLst>
        </pc:spChg>
        <pc:spChg chg="add del mod">
          <ac:chgData name="Sorooshian, Armin - (armin)" userId="466c8fc2-f5d9-42d5-8a5b-fd62e2d4797c" providerId="ADAL" clId="{B8043C8F-4F92-42A0-A56B-9E0BAC726378}" dt="2023-07-10T04:09:53.666" v="7062" actId="478"/>
          <ac:spMkLst>
            <pc:docMk/>
            <pc:sldMk cId="383427417" sldId="575"/>
            <ac:spMk id="6" creationId="{A7504027-4F25-C9EA-DCCB-A5F631729D2F}"/>
          </ac:spMkLst>
        </pc:spChg>
        <pc:spChg chg="add mod">
          <ac:chgData name="Sorooshian, Armin - (armin)" userId="466c8fc2-f5d9-42d5-8a5b-fd62e2d4797c" providerId="ADAL" clId="{B8043C8F-4F92-42A0-A56B-9E0BAC726378}" dt="2023-07-12T21:20:28.875" v="7837" actId="14100"/>
          <ac:spMkLst>
            <pc:docMk/>
            <pc:sldMk cId="383427417" sldId="575"/>
            <ac:spMk id="7" creationId="{AE507D39-7FAB-419E-5A53-1279671348CB}"/>
          </ac:spMkLst>
        </pc:spChg>
        <pc:picChg chg="add mod">
          <ac:chgData name="Sorooshian, Armin - (armin)" userId="466c8fc2-f5d9-42d5-8a5b-fd62e2d4797c" providerId="ADAL" clId="{B8043C8F-4F92-42A0-A56B-9E0BAC726378}" dt="2023-07-10T04:10:23.162" v="7102" actId="1038"/>
          <ac:picMkLst>
            <pc:docMk/>
            <pc:sldMk cId="383427417" sldId="575"/>
            <ac:picMk id="4" creationId="{058489E7-ECB2-BED9-AE97-04B489CB88B8}"/>
          </ac:picMkLst>
        </pc:picChg>
      </pc:sldChg>
      <pc:sldChg chg="addSp modSp add mod modNotesTx">
        <pc:chgData name="Sorooshian, Armin - (armin)" userId="466c8fc2-f5d9-42d5-8a5b-fd62e2d4797c" providerId="ADAL" clId="{B8043C8F-4F92-42A0-A56B-9E0BAC726378}" dt="2023-07-13T20:09:16.025" v="8126" actId="6549"/>
        <pc:sldMkLst>
          <pc:docMk/>
          <pc:sldMk cId="964624205" sldId="576"/>
        </pc:sldMkLst>
        <pc:spChg chg="mod">
          <ac:chgData name="Sorooshian, Armin - (armin)" userId="466c8fc2-f5d9-42d5-8a5b-fd62e2d4797c" providerId="ADAL" clId="{B8043C8F-4F92-42A0-A56B-9E0BAC726378}" dt="2023-07-10T03:59:26.563" v="7040" actId="255"/>
          <ac:spMkLst>
            <pc:docMk/>
            <pc:sldMk cId="964624205" sldId="576"/>
            <ac:spMk id="2" creationId="{A5429B69-934A-D9F7-5372-53BA1A7762CF}"/>
          </ac:spMkLst>
        </pc:spChg>
        <pc:spChg chg="mod">
          <ac:chgData name="Sorooshian, Armin - (armin)" userId="466c8fc2-f5d9-42d5-8a5b-fd62e2d4797c" providerId="ADAL" clId="{B8043C8F-4F92-42A0-A56B-9E0BAC726378}" dt="2023-07-12T20:44:38.215" v="7756" actId="14100"/>
          <ac:spMkLst>
            <pc:docMk/>
            <pc:sldMk cId="964624205" sldId="576"/>
            <ac:spMk id="3" creationId="{D8B14825-DA2F-7935-3EC7-1C205A9C9114}"/>
          </ac:spMkLst>
        </pc:spChg>
        <pc:spChg chg="mod">
          <ac:chgData name="Sorooshian, Armin - (armin)" userId="466c8fc2-f5d9-42d5-8a5b-fd62e2d4797c" providerId="ADAL" clId="{B8043C8F-4F92-42A0-A56B-9E0BAC726378}" dt="2023-07-10T03:56:08.683" v="6999" actId="1076"/>
          <ac:spMkLst>
            <pc:docMk/>
            <pc:sldMk cId="964624205" sldId="576"/>
            <ac:spMk id="4" creationId="{38F959B6-1843-F1E7-2B84-7B8AFA47979E}"/>
          </ac:spMkLst>
        </pc:spChg>
        <pc:spChg chg="add mod">
          <ac:chgData name="Sorooshian, Armin - (armin)" userId="466c8fc2-f5d9-42d5-8a5b-fd62e2d4797c" providerId="ADAL" clId="{B8043C8F-4F92-42A0-A56B-9E0BAC726378}" dt="2023-07-10T03:59:46.625" v="7060"/>
          <ac:spMkLst>
            <pc:docMk/>
            <pc:sldMk cId="964624205" sldId="576"/>
            <ac:spMk id="5" creationId="{07CA7459-DA14-0A2B-E1E3-17E3D54D1282}"/>
          </ac:spMkLst>
        </pc:spChg>
        <pc:spChg chg="mod">
          <ac:chgData name="Sorooshian, Armin - (armin)" userId="466c8fc2-f5d9-42d5-8a5b-fd62e2d4797c" providerId="ADAL" clId="{B8043C8F-4F92-42A0-A56B-9E0BAC726378}" dt="2023-07-10T03:59:41.454" v="7059" actId="1035"/>
          <ac:spMkLst>
            <pc:docMk/>
            <pc:sldMk cId="964624205" sldId="576"/>
            <ac:spMk id="9" creationId="{F1F8EF6C-5E09-6C52-F8D1-7D12BD4B335E}"/>
          </ac:spMkLst>
        </pc:spChg>
        <pc:spChg chg="mod">
          <ac:chgData name="Sorooshian, Armin - (armin)" userId="466c8fc2-f5d9-42d5-8a5b-fd62e2d4797c" providerId="ADAL" clId="{B8043C8F-4F92-42A0-A56B-9E0BAC726378}" dt="2023-07-10T03:59:41.454" v="7059" actId="1035"/>
          <ac:spMkLst>
            <pc:docMk/>
            <pc:sldMk cId="964624205" sldId="576"/>
            <ac:spMk id="10" creationId="{06587825-39EE-DC04-4EA3-6FCB11841778}"/>
          </ac:spMkLst>
        </pc:spChg>
        <pc:picChg chg="mod">
          <ac:chgData name="Sorooshian, Armin - (armin)" userId="466c8fc2-f5d9-42d5-8a5b-fd62e2d4797c" providerId="ADAL" clId="{B8043C8F-4F92-42A0-A56B-9E0BAC726378}" dt="2023-07-10T03:59:41.454" v="7059" actId="1035"/>
          <ac:picMkLst>
            <pc:docMk/>
            <pc:sldMk cId="964624205" sldId="576"/>
            <ac:picMk id="6" creationId="{8E38E7A2-BBFE-EDC0-34D8-91CD5584A5B7}"/>
          </ac:picMkLst>
        </pc:picChg>
        <pc:picChg chg="mod">
          <ac:chgData name="Sorooshian, Armin - (armin)" userId="466c8fc2-f5d9-42d5-8a5b-fd62e2d4797c" providerId="ADAL" clId="{B8043C8F-4F92-42A0-A56B-9E0BAC726378}" dt="2023-07-10T03:59:41.454" v="7059" actId="1035"/>
          <ac:picMkLst>
            <pc:docMk/>
            <pc:sldMk cId="964624205" sldId="576"/>
            <ac:picMk id="8" creationId="{C00EBA2E-E5EB-7588-E592-676ECBC86FEF}"/>
          </ac:picMkLst>
        </pc:picChg>
      </pc:sldChg>
      <pc:sldChg chg="addSp delSp modSp add mod ord">
        <pc:chgData name="Sorooshian, Armin - (armin)" userId="466c8fc2-f5d9-42d5-8a5b-fd62e2d4797c" providerId="ADAL" clId="{B8043C8F-4F92-42A0-A56B-9E0BAC726378}" dt="2023-07-14T17:24:24.776" v="8386"/>
        <pc:sldMkLst>
          <pc:docMk/>
          <pc:sldMk cId="414125062" sldId="577"/>
        </pc:sldMkLst>
        <pc:spChg chg="add mod">
          <ac:chgData name="Sorooshian, Armin - (armin)" userId="466c8fc2-f5d9-42d5-8a5b-fd62e2d4797c" providerId="ADAL" clId="{B8043C8F-4F92-42A0-A56B-9E0BAC726378}" dt="2023-07-14T02:52:58.141" v="8240" actId="207"/>
          <ac:spMkLst>
            <pc:docMk/>
            <pc:sldMk cId="414125062" sldId="577"/>
            <ac:spMk id="2" creationId="{2030315D-5F3D-B381-B7ED-259C51AEE9A5}"/>
          </ac:spMkLst>
        </pc:spChg>
        <pc:spChg chg="add mod">
          <ac:chgData name="Sorooshian, Armin - (armin)" userId="466c8fc2-f5d9-42d5-8a5b-fd62e2d4797c" providerId="ADAL" clId="{B8043C8F-4F92-42A0-A56B-9E0BAC726378}" dt="2023-07-14T02:53:05.087" v="8245" actId="1076"/>
          <ac:spMkLst>
            <pc:docMk/>
            <pc:sldMk cId="414125062" sldId="577"/>
            <ac:spMk id="3" creationId="{9043CC43-22EA-1BD3-07CD-F9DED093A0D1}"/>
          </ac:spMkLst>
        </pc:spChg>
        <pc:spChg chg="add mod">
          <ac:chgData name="Sorooshian, Armin - (armin)" userId="466c8fc2-f5d9-42d5-8a5b-fd62e2d4797c" providerId="ADAL" clId="{B8043C8F-4F92-42A0-A56B-9E0BAC726378}" dt="2023-07-14T02:53:14.029" v="8247" actId="1076"/>
          <ac:spMkLst>
            <pc:docMk/>
            <pc:sldMk cId="414125062" sldId="577"/>
            <ac:spMk id="4" creationId="{0D66AFF2-1DA9-09B1-3A5D-5D37F537573B}"/>
          </ac:spMkLst>
        </pc:spChg>
        <pc:spChg chg="del">
          <ac:chgData name="Sorooshian, Armin - (armin)" userId="466c8fc2-f5d9-42d5-8a5b-fd62e2d4797c" providerId="ADAL" clId="{B8043C8F-4F92-42A0-A56B-9E0BAC726378}" dt="2023-07-12T16:26:28.446" v="7276" actId="478"/>
          <ac:spMkLst>
            <pc:docMk/>
            <pc:sldMk cId="414125062" sldId="577"/>
            <ac:spMk id="4" creationId="{41CE0306-345E-ADF1-E6A5-DBF2202D24B6}"/>
          </ac:spMkLst>
        </pc:spChg>
        <pc:spChg chg="add mod">
          <ac:chgData name="Sorooshian, Armin - (armin)" userId="466c8fc2-f5d9-42d5-8a5b-fd62e2d4797c" providerId="ADAL" clId="{B8043C8F-4F92-42A0-A56B-9E0BAC726378}" dt="2023-07-12T16:33:11.080" v="7682" actId="2711"/>
          <ac:spMkLst>
            <pc:docMk/>
            <pc:sldMk cId="414125062" sldId="577"/>
            <ac:spMk id="6" creationId="{A3C9E1AB-303E-7ABF-C778-F1C15187F90E}"/>
          </ac:spMkLst>
        </pc:spChg>
        <pc:spChg chg="mod">
          <ac:chgData name="Sorooshian, Armin - (armin)" userId="466c8fc2-f5d9-42d5-8a5b-fd62e2d4797c" providerId="ADAL" clId="{B8043C8F-4F92-42A0-A56B-9E0BAC726378}" dt="2023-07-12T16:33:11.080" v="7682" actId="2711"/>
          <ac:spMkLst>
            <pc:docMk/>
            <pc:sldMk cId="414125062" sldId="577"/>
            <ac:spMk id="7" creationId="{00000000-0000-0000-0000-000000000000}"/>
          </ac:spMkLst>
        </pc:spChg>
        <pc:spChg chg="add mod">
          <ac:chgData name="Sorooshian, Armin - (armin)" userId="466c8fc2-f5d9-42d5-8a5b-fd62e2d4797c" providerId="ADAL" clId="{B8043C8F-4F92-42A0-A56B-9E0BAC726378}" dt="2023-07-14T02:53:26.764" v="8251" actId="1076"/>
          <ac:spMkLst>
            <pc:docMk/>
            <pc:sldMk cId="414125062" sldId="577"/>
            <ac:spMk id="8" creationId="{99B4D214-8EDE-E599-E363-E96705E7E758}"/>
          </ac:spMkLst>
        </pc:spChg>
        <pc:spChg chg="add mod">
          <ac:chgData name="Sorooshian, Armin - (armin)" userId="466c8fc2-f5d9-42d5-8a5b-fd62e2d4797c" providerId="ADAL" clId="{B8043C8F-4F92-42A0-A56B-9E0BAC726378}" dt="2023-07-12T16:33:11.080" v="7682" actId="2711"/>
          <ac:spMkLst>
            <pc:docMk/>
            <pc:sldMk cId="414125062" sldId="577"/>
            <ac:spMk id="10" creationId="{11061593-32A3-82AD-EEE2-EFAA856575F0}"/>
          </ac:spMkLst>
        </pc:spChg>
        <pc:spChg chg="mod">
          <ac:chgData name="Sorooshian, Armin - (armin)" userId="466c8fc2-f5d9-42d5-8a5b-fd62e2d4797c" providerId="ADAL" clId="{B8043C8F-4F92-42A0-A56B-9E0BAC726378}" dt="2023-07-12T16:33:11.080" v="7682" actId="2711"/>
          <ac:spMkLst>
            <pc:docMk/>
            <pc:sldMk cId="414125062" sldId="577"/>
            <ac:spMk id="11" creationId="{88BE1506-4B3A-6A57-7B8B-38C07DE1A4A8}"/>
          </ac:spMkLst>
        </pc:spChg>
        <pc:spChg chg="add del mod">
          <ac:chgData name="Sorooshian, Armin - (armin)" userId="466c8fc2-f5d9-42d5-8a5b-fd62e2d4797c" providerId="ADAL" clId="{B8043C8F-4F92-42A0-A56B-9E0BAC726378}" dt="2023-07-12T16:31:47.691" v="7632" actId="478"/>
          <ac:spMkLst>
            <pc:docMk/>
            <pc:sldMk cId="414125062" sldId="577"/>
            <ac:spMk id="12" creationId="{15079F15-76DA-9489-B9E0-D5805E338F3B}"/>
          </ac:spMkLst>
        </pc:spChg>
        <pc:spChg chg="del">
          <ac:chgData name="Sorooshian, Armin - (armin)" userId="466c8fc2-f5d9-42d5-8a5b-fd62e2d4797c" providerId="ADAL" clId="{B8043C8F-4F92-42A0-A56B-9E0BAC726378}" dt="2023-07-12T16:26:28.446" v="7276" actId="478"/>
          <ac:spMkLst>
            <pc:docMk/>
            <pc:sldMk cId="414125062" sldId="577"/>
            <ac:spMk id="13" creationId="{D4EEF377-EF93-028B-6730-98E22582D332}"/>
          </ac:spMkLst>
        </pc:spChg>
        <pc:spChg chg="mod">
          <ac:chgData name="Sorooshian, Armin - (armin)" userId="466c8fc2-f5d9-42d5-8a5b-fd62e2d4797c" providerId="ADAL" clId="{B8043C8F-4F92-42A0-A56B-9E0BAC726378}" dt="2023-07-14T13:05:32.901" v="8259" actId="20577"/>
          <ac:spMkLst>
            <pc:docMk/>
            <pc:sldMk cId="414125062" sldId="577"/>
            <ac:spMk id="14" creationId="{4545ACCA-DD9B-2197-966A-0C1622C8B4F9}"/>
          </ac:spMkLst>
        </pc:spChg>
        <pc:spChg chg="add mod">
          <ac:chgData name="Sorooshian, Armin - (armin)" userId="466c8fc2-f5d9-42d5-8a5b-fd62e2d4797c" providerId="ADAL" clId="{B8043C8F-4F92-42A0-A56B-9E0BAC726378}" dt="2023-07-12T16:33:18.651" v="7684" actId="1076"/>
          <ac:spMkLst>
            <pc:docMk/>
            <pc:sldMk cId="414125062" sldId="577"/>
            <ac:spMk id="15" creationId="{D8EDD16B-16C8-4C2A-41D9-076ED2003F3C}"/>
          </ac:spMkLst>
        </pc:spChg>
        <pc:picChg chg="del">
          <ac:chgData name="Sorooshian, Armin - (armin)" userId="466c8fc2-f5d9-42d5-8a5b-fd62e2d4797c" providerId="ADAL" clId="{B8043C8F-4F92-42A0-A56B-9E0BAC726378}" dt="2023-07-12T16:26:28.446" v="7276" actId="478"/>
          <ac:picMkLst>
            <pc:docMk/>
            <pc:sldMk cId="414125062" sldId="577"/>
            <ac:picMk id="2" creationId="{44AA02A4-4E4D-CFD2-8C7A-FD58FCA6C4BC}"/>
          </ac:picMkLst>
        </pc:picChg>
        <pc:picChg chg="add mod">
          <ac:chgData name="Sorooshian, Armin - (armin)" userId="466c8fc2-f5d9-42d5-8a5b-fd62e2d4797c" providerId="ADAL" clId="{B8043C8F-4F92-42A0-A56B-9E0BAC726378}" dt="2023-07-14T02:53:20.563" v="8250" actId="1076"/>
          <ac:picMkLst>
            <pc:docMk/>
            <pc:sldMk cId="414125062" sldId="577"/>
            <ac:picMk id="5" creationId="{83D7E8E5-3415-5642-8101-49C98B54D2C8}"/>
          </ac:picMkLst>
        </pc:picChg>
        <pc:picChg chg="del">
          <ac:chgData name="Sorooshian, Armin - (armin)" userId="466c8fc2-f5d9-42d5-8a5b-fd62e2d4797c" providerId="ADAL" clId="{B8043C8F-4F92-42A0-A56B-9E0BAC726378}" dt="2023-07-12T16:26:29.053" v="7277" actId="478"/>
          <ac:picMkLst>
            <pc:docMk/>
            <pc:sldMk cId="414125062" sldId="577"/>
            <ac:picMk id="9" creationId="{0D83E952-27E5-E133-3C3A-0C49DAFBB34D}"/>
          </ac:picMkLst>
        </pc:picChg>
        <pc:picChg chg="del">
          <ac:chgData name="Sorooshian, Armin - (armin)" userId="466c8fc2-f5d9-42d5-8a5b-fd62e2d4797c" providerId="ADAL" clId="{B8043C8F-4F92-42A0-A56B-9E0BAC726378}" dt="2023-07-12T16:26:28.446" v="7276" actId="478"/>
          <ac:picMkLst>
            <pc:docMk/>
            <pc:sldMk cId="414125062" sldId="577"/>
            <ac:picMk id="42" creationId="{03DB8F9E-0F7C-07A1-E6CF-83D04AACCE9F}"/>
          </ac:picMkLst>
        </pc:picChg>
      </pc:sldChg>
      <pc:sldChg chg="add modTransition">
        <pc:chgData name="Sorooshian, Armin - (armin)" userId="466c8fc2-f5d9-42d5-8a5b-fd62e2d4797c" providerId="ADAL" clId="{B8043C8F-4F92-42A0-A56B-9E0BAC726378}" dt="2023-07-15T13:25:01.205" v="8396"/>
        <pc:sldMkLst>
          <pc:docMk/>
          <pc:sldMk cId="434363003" sldId="5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FD4AA-6242-4341-A19C-7C6F335A536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100C01-6787-467B-AA45-25703641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47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5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10805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8935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6" name="Picture 5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134714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B7E4-8341-462A-AAB2-A5F74145C69E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BD29-622B-423A-9906-E997819B5A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</p:spPr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591888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1488485"/>
            <a:ext cx="440054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787979"/>
            <a:ext cx="440054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-69996" y="4882202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896597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196091"/>
            <a:ext cx="440054" cy="5970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</p:spPr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896597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196091"/>
            <a:ext cx="440054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 sz="3400" b="0" i="0" baseline="0">
                <a:latin typeface="Times New Roman"/>
              </a:defRPr>
            </a:lvl1pPr>
          </a:lstStyle>
          <a:p>
            <a:r>
              <a:rPr lang="en-US" dirty="0"/>
              <a:t>STATEMENT PARAGRAPH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3672"/>
            <a:ext cx="6400800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C8D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>
                <a:solidFill>
                  <a:srgbClr val="C8D9D8"/>
                </a:solidFill>
              </a:rPr>
              <a:t>This is what the text would look</a:t>
            </a:r>
            <a:r>
              <a:rPr lang="en-US" sz="1800" b="1" baseline="0" dirty="0">
                <a:solidFill>
                  <a:srgbClr val="C8D9D8"/>
                </a:solidFill>
              </a:rPr>
              <a:t> like in a paragraph. This is what the text would look like in a paragraph. This is what the text would look like.</a:t>
            </a:r>
            <a:endParaRPr lang="en-US" sz="1800" b="1" dirty="0">
              <a:solidFill>
                <a:srgbClr val="C8D9D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</p:spPr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/>
              <a:t>SAMPLE HEADER</a:t>
            </a:r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896597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19609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896597"/>
            <a:ext cx="440054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196091"/>
            <a:ext cx="440054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</p:spPr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0" y="896597"/>
            <a:ext cx="440054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0" y="196091"/>
            <a:ext cx="440054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l"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708" r:id="rId5"/>
    <p:sldLayoutId id="2147483678" r:id="rId6"/>
    <p:sldLayoutId id="2147483692" r:id="rId7"/>
    <p:sldLayoutId id="2147483709" r:id="rId8"/>
    <p:sldLayoutId id="2147483710" r:id="rId9"/>
    <p:sldLayoutId id="2147483712" r:id="rId10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FontTx/>
        <a:buBlip>
          <a:blip r:embed="rId12"/>
        </a:buBlip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FontTx/>
        <a:buBlip>
          <a:blip r:embed="rId12"/>
        </a:buBlip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FontTx/>
        <a:buBlip>
          <a:blip r:embed="rId12"/>
        </a:buBlip>
        <a:defRPr sz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6A59D-8DB7-FFF9-3D50-B3E4C197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" r="1182" b="17818"/>
          <a:stretch/>
        </p:blipFill>
        <p:spPr>
          <a:xfrm>
            <a:off x="0" y="-76975"/>
            <a:ext cx="9144000" cy="4266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C9637DA-18E9-D045-A2D7-91D9D9483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41" y="-1390"/>
            <a:ext cx="7726785" cy="773121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ACTIVATE: An EVS-3 Mission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311552D-D1BC-124A-A8CB-491998F5F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617" y="4809949"/>
            <a:ext cx="4155707" cy="33744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1600" dirty="0"/>
              <a:t>NASA ESSP Forum, 22-23 August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FE557-AEC1-0FB8-C2E8-A39B207D2419}"/>
              </a:ext>
            </a:extLst>
          </p:cNvPr>
          <p:cNvSpPr txBox="1"/>
          <p:nvPr/>
        </p:nvSpPr>
        <p:spPr bwMode="auto">
          <a:xfrm>
            <a:off x="8676" y="4519427"/>
            <a:ext cx="59132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Armin Sorooshian (</a:t>
            </a:r>
            <a:r>
              <a:rPr lang="en-US" sz="1600" b="0" dirty="0">
                <a:solidFill>
                  <a:schemeClr val="tx1"/>
                </a:solidFill>
              </a:rPr>
              <a:t>University of Arizona)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ACTIVATE science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7C00A-9E10-19FA-F6AB-C9395D40DB4A}"/>
              </a:ext>
            </a:extLst>
          </p:cNvPr>
          <p:cNvSpPr txBox="1"/>
          <p:nvPr/>
        </p:nvSpPr>
        <p:spPr bwMode="auto">
          <a:xfrm>
            <a:off x="93741" y="3709117"/>
            <a:ext cx="8815590" cy="415498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Aerosol-Cloud Interactions: largest uncertainty in radiative forcing estimates</a:t>
            </a:r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2696" y="1159195"/>
            <a:ext cx="4648200" cy="3704926"/>
            <a:chOff x="4431535" y="759731"/>
            <a:chExt cx="4648200" cy="480523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431535" y="2363682"/>
              <a:ext cx="4648200" cy="3201285"/>
            </a:xfrm>
            <a:prstGeom prst="rect">
              <a:avLst/>
            </a:prstGeom>
            <a:solidFill>
              <a:srgbClr val="FFFFFF"/>
            </a:solidFill>
            <a:ln w="25400" cmpd="sng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7648" tIns="48824" rIns="97648" bIns="48824"/>
            <a:lstStyle/>
            <a:p>
              <a:pPr marL="228600" indent="-227013" algn="l" defTabSz="969963">
                <a:lnSpc>
                  <a:spcPct val="100000"/>
                </a:lnSpc>
                <a:buFont typeface="Wingdings" charset="2"/>
                <a:buChar char="Ø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Airborne element:</a:t>
              </a:r>
            </a:p>
            <a:p>
              <a:pPr lvl="1" indent="-225425" algn="l" defTabSz="969963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Platforms: HU-25 Falcon + King Air</a:t>
              </a:r>
            </a:p>
            <a:p>
              <a:pPr lvl="1" indent="-225425" algn="l" defTabSz="969963"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Initial goal: 150 joint airplane missions (~600 </a:t>
              </a:r>
              <a:r>
                <a:rPr lang="en-US" sz="1300" dirty="0" err="1">
                  <a:latin typeface="+mn-lt"/>
                  <a:cs typeface="Helvetica" panose="020B0604020202020204" pitchFamily="34" charset="0"/>
                </a:rPr>
                <a:t>hrs</a:t>
              </a:r>
              <a:r>
                <a:rPr lang="en-US" sz="1300" dirty="0">
                  <a:latin typeface="+mn-lt"/>
                  <a:cs typeface="Helvetica" panose="020B0604020202020204" pitchFamily="34" charset="0"/>
                </a:rPr>
                <a:t> per plane) over northwest Atlantic</a:t>
              </a:r>
            </a:p>
            <a:p>
              <a:pPr lvl="1" indent="-225425" algn="l" defTabSz="969963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Based out of NASA </a:t>
              </a:r>
              <a:r>
                <a:rPr lang="en-US" sz="1300" dirty="0" err="1">
                  <a:latin typeface="+mn-lt"/>
                  <a:cs typeface="Helvetica" panose="020B0604020202020204" pitchFamily="34" charset="0"/>
                </a:rPr>
                <a:t>LaRC</a:t>
              </a:r>
              <a:r>
                <a:rPr lang="en-US" sz="1300" dirty="0">
                  <a:latin typeface="+mn-lt"/>
                  <a:cs typeface="Helvetica" panose="020B0604020202020204" pitchFamily="34" charset="0"/>
                </a:rPr>
                <a:t>, Hampton, VA</a:t>
              </a:r>
            </a:p>
            <a:p>
              <a:pPr marL="228600" indent="-227013" algn="l" defTabSz="969963">
                <a:lnSpc>
                  <a:spcPct val="100000"/>
                </a:lnSpc>
                <a:buFont typeface="Wingdings" charset="2"/>
                <a:buChar char="Ø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Approach:</a:t>
              </a:r>
            </a:p>
            <a:p>
              <a:pPr lvl="1" indent="-225425" algn="l" defTabSz="969963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Measurements: In situ and remote sensing measurements of aerosol and cloud distributions and properties, atmospheric state</a:t>
              </a:r>
            </a:p>
            <a:p>
              <a:pPr lvl="1" indent="-225425" algn="l" defTabSz="969963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cs typeface="Helvetica" panose="020B0604020202020204" pitchFamily="34" charset="0"/>
                </a:rPr>
                <a:t>Modeling: Particle dispersion, chemical transport, single-column, large-eddy simulation, cloud-resolving, weather forecasting and climate modeling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431535" y="759731"/>
              <a:ext cx="4648200" cy="143659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3551" tIns="51777" rIns="103551" bIns="51777">
              <a:prstTxWarp prst="textNoShape">
                <a:avLst/>
              </a:prstTxWarp>
            </a:bodyPr>
            <a:lstStyle/>
            <a:p>
              <a:pPr algn="l"/>
              <a:r>
                <a:rPr lang="en-US" sz="1300" b="1" u="sng" dirty="0">
                  <a:latin typeface="+mn-lt"/>
                  <a:cs typeface="Helvetica" panose="020B0604020202020204" pitchFamily="34" charset="0"/>
                </a:rPr>
                <a:t>Science:</a:t>
              </a:r>
              <a:r>
                <a:rPr lang="en-US" sz="1300" b="1" dirty="0">
                  <a:latin typeface="+mn-lt"/>
                  <a:cs typeface="Helvetica" panose="020B0604020202020204" pitchFamily="34" charset="0"/>
                </a:rPr>
                <a:t> </a:t>
              </a:r>
              <a:r>
                <a:rPr lang="en-US" sz="1300" dirty="0">
                  <a:latin typeface="+mn-lt"/>
                  <a:cs typeface="Helvetica" panose="020B0604020202020204" pitchFamily="34" charset="0"/>
                </a:rPr>
                <a:t>Build an </a:t>
              </a:r>
              <a:r>
                <a:rPr lang="en-US" sz="1300" b="1" dirty="0">
                  <a:latin typeface="+mn-lt"/>
                  <a:cs typeface="Helvetica" panose="020B0604020202020204" pitchFamily="34" charset="0"/>
                </a:rPr>
                <a:t>unprecedented dataset </a:t>
              </a:r>
              <a:r>
                <a:rPr lang="en-US" sz="1300" dirty="0">
                  <a:latin typeface="+mn-lt"/>
                  <a:cs typeface="Helvetica" panose="020B0604020202020204" pitchFamily="34" charset="0"/>
                </a:rPr>
                <a:t>to better understand aerosol-cloud-meteorology interactions, improve physical parameterizations for Earth system and weather forecasting models, assess remote sensing retrieval algorithms, and guide plans for future satellite missions.</a:t>
              </a: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3104" y="3507482"/>
            <a:ext cx="4237974" cy="1360351"/>
          </a:xfrm>
          <a:prstGeom prst="rect">
            <a:avLst/>
          </a:prstGeom>
          <a:solidFill>
            <a:srgbClr val="FFFFFF"/>
          </a:solidFill>
          <a:ln w="25400" cmpd="sng">
            <a:solidFill>
              <a:srgbClr val="0033CC"/>
            </a:solidFill>
            <a:miter lim="800000"/>
            <a:headEnd/>
            <a:tailEnd/>
          </a:ln>
        </p:spPr>
        <p:txBody>
          <a:bodyPr lIns="103551" tIns="51777" rIns="103551" bIns="51777">
            <a:prstTxWarp prst="textNoShape">
              <a:avLst/>
            </a:prstTxWarp>
          </a:bodyPr>
          <a:lstStyle/>
          <a:p>
            <a:pPr marL="228600" indent="-227013" algn="l" defTabSz="969963">
              <a:lnSpc>
                <a:spcPct val="100000"/>
              </a:lnSpc>
              <a:buFont typeface="Wingdings" charset="2"/>
              <a:buChar char="Ø"/>
              <a:tabLst>
                <a:tab pos="231775" algn="l"/>
              </a:tabLst>
            </a:pPr>
            <a:r>
              <a:rPr lang="en-US" sz="1200" dirty="0">
                <a:latin typeface="+mn-lt"/>
                <a:cs typeface="Helvetica" panose="020B0604020202020204" pitchFamily="34" charset="0"/>
              </a:rPr>
              <a:t>PI:  Armin Sorooshian (U. Arizona)</a:t>
            </a:r>
          </a:p>
          <a:p>
            <a:pPr marL="228600" indent="-227013" algn="l" defTabSz="969963">
              <a:lnSpc>
                <a:spcPct val="100000"/>
              </a:lnSpc>
              <a:buFont typeface="Wingdings" charset="2"/>
              <a:buChar char="Ø"/>
              <a:tabLst>
                <a:tab pos="231775" algn="l"/>
              </a:tabLst>
            </a:pPr>
            <a:r>
              <a:rPr lang="en-US" sz="1200" dirty="0">
                <a:latin typeface="+mn-lt"/>
                <a:cs typeface="Helvetica" panose="020B0604020202020204" pitchFamily="34" charset="0"/>
              </a:rPr>
              <a:t>Project Scientist: Johnathan Hair (LaRC)</a:t>
            </a:r>
          </a:p>
          <a:p>
            <a:pPr marL="228600" indent="-227013" algn="l" defTabSz="969963">
              <a:lnSpc>
                <a:spcPct val="100000"/>
              </a:lnSpc>
              <a:buFont typeface="Wingdings" charset="2"/>
              <a:buChar char="Ø"/>
              <a:tabLst>
                <a:tab pos="231775" algn="l"/>
              </a:tabLst>
            </a:pPr>
            <a:r>
              <a:rPr lang="en-US" sz="1200" dirty="0">
                <a:latin typeface="+mn-lt"/>
                <a:cs typeface="Helvetica" panose="020B0604020202020204" pitchFamily="34" charset="0"/>
              </a:rPr>
              <a:t>Investigation Manager: Mary Kleb (LaRC)</a:t>
            </a:r>
          </a:p>
          <a:p>
            <a:pPr marL="228600" indent="-227013" algn="l" defTabSz="969963">
              <a:lnSpc>
                <a:spcPct val="100000"/>
              </a:lnSpc>
              <a:buFont typeface="Wingdings" charset="2"/>
              <a:buChar char="Ø"/>
              <a:tabLst>
                <a:tab pos="231775" algn="l"/>
              </a:tabLst>
            </a:pPr>
            <a:r>
              <a:rPr lang="en-US" sz="1200" dirty="0">
                <a:latin typeface="+mn-lt"/>
                <a:cs typeface="Helvetica" panose="020B0604020202020204" pitchFamily="34" charset="0"/>
              </a:rPr>
              <a:t>Partnering Institutions: U. Arizona, NASA </a:t>
            </a:r>
            <a:r>
              <a:rPr lang="en-US" sz="1200" dirty="0" err="1">
                <a:latin typeface="+mn-lt"/>
                <a:cs typeface="Helvetica" panose="020B0604020202020204" pitchFamily="34" charset="0"/>
              </a:rPr>
              <a:t>LaRC</a:t>
            </a:r>
            <a:r>
              <a:rPr lang="en-US" sz="1200" dirty="0">
                <a:latin typeface="+mn-lt"/>
                <a:cs typeface="Helvetica" panose="020B0604020202020204" pitchFamily="34" charset="0"/>
              </a:rPr>
              <a:t>, NASA GISS, NCAR, SSAI, NIA, PNNL, BNL, U. Miami, DLR (Germany), NOAA, USC, U-Washington</a:t>
            </a:r>
          </a:p>
          <a:p>
            <a:pPr marL="228600" indent="-227013" algn="l" defTabSz="969963">
              <a:lnSpc>
                <a:spcPct val="100000"/>
              </a:lnSpc>
              <a:buFont typeface="Wingdings" charset="2"/>
              <a:buChar char="Ø"/>
              <a:tabLst>
                <a:tab pos="231775" algn="l"/>
              </a:tabLst>
            </a:pPr>
            <a:r>
              <a:rPr lang="en-US" sz="12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Science Team &gt; 130 people and growing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" y="780604"/>
            <a:ext cx="4237974" cy="266632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32300"/>
            <a:ext cx="9144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z="2400" kern="0" dirty="0">
                <a:latin typeface="+mn-lt"/>
                <a:cs typeface="Helvetica" panose="020B0604020202020204" pitchFamily="34" charset="0"/>
              </a:rPr>
              <a:t>Aerosol Cloud </a:t>
            </a:r>
            <a:r>
              <a:rPr lang="en-US" sz="2400" kern="0" dirty="0" err="1">
                <a:latin typeface="+mn-lt"/>
                <a:cs typeface="Helvetica" panose="020B0604020202020204" pitchFamily="34" charset="0"/>
              </a:rPr>
              <a:t>meTeorology</a:t>
            </a:r>
            <a:r>
              <a:rPr lang="en-US" sz="2400" kern="0" dirty="0">
                <a:latin typeface="+mn-lt"/>
                <a:cs typeface="Helvetica" panose="020B0604020202020204" pitchFamily="34" charset="0"/>
              </a:rPr>
              <a:t> Interactions </a:t>
            </a:r>
            <a:r>
              <a:rPr lang="en-US" sz="2400" kern="0" dirty="0" err="1">
                <a:latin typeface="+mn-lt"/>
                <a:cs typeface="Helvetica" panose="020B0604020202020204" pitchFamily="34" charset="0"/>
              </a:rPr>
              <a:t>oVer</a:t>
            </a:r>
            <a:r>
              <a:rPr lang="en-US" sz="2400" kern="0" dirty="0">
                <a:latin typeface="+mn-lt"/>
                <a:cs typeface="Helvetica" panose="020B0604020202020204" pitchFamily="34" charset="0"/>
              </a:rPr>
              <a:t> the western </a:t>
            </a:r>
            <a:r>
              <a:rPr lang="en-US" sz="2400" kern="0" dirty="0" err="1">
                <a:latin typeface="+mn-lt"/>
                <a:cs typeface="Helvetica" panose="020B0604020202020204" pitchFamily="34" charset="0"/>
              </a:rPr>
              <a:t>ATlantic</a:t>
            </a:r>
            <a:r>
              <a:rPr lang="en-US" sz="2400" kern="0" dirty="0">
                <a:latin typeface="+mn-lt"/>
                <a:cs typeface="Helvetica" panose="020B0604020202020204" pitchFamily="34" charset="0"/>
              </a:rPr>
              <a:t> Experiment  (ACTIVATE)</a:t>
            </a:r>
          </a:p>
        </p:txBody>
      </p:sp>
      <p:sp>
        <p:nvSpPr>
          <p:cNvPr id="2" name="Slide Number Placeholder 20">
            <a:extLst>
              <a:ext uri="{FF2B5EF4-FFF2-40B4-BE49-F238E27FC236}">
                <a16:creationId xmlns:a16="http://schemas.microsoft.com/office/drawing/2014/main" id="{3331DF6A-7660-C448-CBB8-AF2CEF64F6E0}"/>
              </a:ext>
            </a:extLst>
          </p:cNvPr>
          <p:cNvSpPr txBox="1">
            <a:spLocks/>
          </p:cNvSpPr>
          <p:nvPr/>
        </p:nvSpPr>
        <p:spPr>
          <a:xfrm>
            <a:off x="8204117" y="4884764"/>
            <a:ext cx="1600200" cy="273844"/>
          </a:xfr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DEBD29-622B-423A-9906-E997819B5AD3}" type="slidenum">
              <a:rPr lang="en-US" sz="1200" smtClean="0">
                <a:latin typeface="+mj-lt"/>
              </a:rPr>
              <a:pPr/>
              <a:t>2</a:t>
            </a:fld>
            <a:endParaRPr lang="en-US" sz="1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17FB3-88D0-76B9-9306-B191CDCE074C}"/>
              </a:ext>
            </a:extLst>
          </p:cNvPr>
          <p:cNvSpPr txBox="1"/>
          <p:nvPr/>
        </p:nvSpPr>
        <p:spPr bwMode="auto">
          <a:xfrm>
            <a:off x="4732381" y="883969"/>
            <a:ext cx="37083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300" dirty="0"/>
              <a:t>https://activate.larc.nasa.gov/</a:t>
            </a:r>
          </a:p>
        </p:txBody>
      </p:sp>
    </p:spTree>
    <p:extLst>
      <p:ext uri="{BB962C8B-B14F-4D97-AF65-F5344CB8AC3E}">
        <p14:creationId xmlns:p14="http://schemas.microsoft.com/office/powerpoint/2010/main" val="10851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B277D-69CF-CBC2-6079-ABA279A5C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7"/>
          <a:stretch/>
        </p:blipFill>
        <p:spPr bwMode="auto">
          <a:xfrm>
            <a:off x="170344" y="278131"/>
            <a:ext cx="4695272" cy="2273816"/>
          </a:xfrm>
          <a:prstGeom prst="rect">
            <a:avLst/>
          </a:prstGeom>
          <a:noFill/>
        </p:spPr>
      </p:pic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0529BC83-03CF-75DE-875C-15278138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117" y="4884764"/>
            <a:ext cx="1600200" cy="273844"/>
          </a:xfrm>
        </p:spPr>
        <p:txBody>
          <a:bodyPr/>
          <a:lstStyle/>
          <a:p>
            <a:fld id="{F4DEBD29-622B-423A-9906-E997819B5AD3}" type="slidenum">
              <a:rPr lang="en-US" sz="1200" smtClean="0">
                <a:latin typeface="+mj-lt"/>
              </a:rPr>
              <a:pPr/>
              <a:t>3</a:t>
            </a:fld>
            <a:endParaRPr lang="en-US" sz="1200" dirty="0">
              <a:latin typeface="+mj-lt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02F9871A-AF43-3D23-BD42-A215F284F4CD}"/>
              </a:ext>
            </a:extLst>
          </p:cNvPr>
          <p:cNvSpPr txBox="1">
            <a:spLocks/>
          </p:cNvSpPr>
          <p:nvPr/>
        </p:nvSpPr>
        <p:spPr bwMode="auto">
          <a:xfrm>
            <a:off x="0" y="-16280"/>
            <a:ext cx="9144000" cy="38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z="2000" kern="0" dirty="0">
                <a:latin typeface="+mn-lt"/>
                <a:cs typeface="Helvetica" panose="020B0604020202020204" pitchFamily="34" charset="0"/>
              </a:rPr>
              <a:t>Flight Concept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B1B067D2-17D4-278A-D60C-C2185F3BD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63" r="8336" b="8431"/>
          <a:stretch/>
        </p:blipFill>
        <p:spPr>
          <a:xfrm>
            <a:off x="5986550" y="155445"/>
            <a:ext cx="2906438" cy="2416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D0DA4-C6BA-611B-15FA-95B633E8D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9" y="2846358"/>
            <a:ext cx="8426775" cy="1982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069B04-0D65-B56D-18B1-784570D331B5}"/>
              </a:ext>
            </a:extLst>
          </p:cNvPr>
          <p:cNvSpPr/>
          <p:nvPr/>
        </p:nvSpPr>
        <p:spPr bwMode="auto">
          <a:xfrm>
            <a:off x="251012" y="370123"/>
            <a:ext cx="331694" cy="2305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13464-E958-3C85-51A1-A22414B1D9F2}"/>
              </a:ext>
            </a:extLst>
          </p:cNvPr>
          <p:cNvSpPr txBox="1"/>
          <p:nvPr/>
        </p:nvSpPr>
        <p:spPr bwMode="auto">
          <a:xfrm>
            <a:off x="499003" y="2882873"/>
            <a:ext cx="209512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kern="0" dirty="0">
                <a:solidFill>
                  <a:schemeClr val="tx1"/>
                </a:solidFill>
                <a:highlight>
                  <a:srgbClr val="C8D9D8"/>
                </a:highlight>
                <a:latin typeface="+mn-lt"/>
                <a:ea typeface="+mj-ea"/>
                <a:cs typeface="Helvetica" panose="020B0604020202020204" pitchFamily="34" charset="0"/>
                <a:sym typeface="Calibri" charset="0"/>
              </a:rPr>
              <a:t>Final Flight Metrics</a:t>
            </a:r>
          </a:p>
        </p:txBody>
      </p:sp>
    </p:spTree>
    <p:extLst>
      <p:ext uri="{BB962C8B-B14F-4D97-AF65-F5344CB8AC3E}">
        <p14:creationId xmlns:p14="http://schemas.microsoft.com/office/powerpoint/2010/main" val="35280508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524AE-D9EA-32A3-F16C-C06A999B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09"/>
          <a:stretch/>
        </p:blipFill>
        <p:spPr>
          <a:xfrm>
            <a:off x="0" y="0"/>
            <a:ext cx="9144000" cy="657225"/>
          </a:xfrm>
          <a:prstGeom prst="rect">
            <a:avLst/>
          </a:prstGeom>
        </p:spPr>
      </p:pic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2444AE22-3C65-54B4-F3C7-75C70095B4B1}"/>
              </a:ext>
            </a:extLst>
          </p:cNvPr>
          <p:cNvSpPr txBox="1">
            <a:spLocks/>
          </p:cNvSpPr>
          <p:nvPr/>
        </p:nvSpPr>
        <p:spPr>
          <a:xfrm>
            <a:off x="8204117" y="4884764"/>
            <a:ext cx="1600200" cy="273844"/>
          </a:xfr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DEBD29-622B-423A-9906-E997819B5AD3}" type="slidenum">
              <a:rPr lang="en-US" sz="1200" smtClean="0">
                <a:latin typeface="+mj-lt"/>
              </a:rPr>
              <a:pPr/>
              <a:t>4</a:t>
            </a:fld>
            <a:endParaRPr lang="en-US" sz="120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2CED6A-F10F-F361-B7D1-177062CEEA96}"/>
              </a:ext>
            </a:extLst>
          </p:cNvPr>
          <p:cNvSpPr txBox="1">
            <a:spLocks/>
          </p:cNvSpPr>
          <p:nvPr/>
        </p:nvSpPr>
        <p:spPr bwMode="auto">
          <a:xfrm>
            <a:off x="80213" y="595172"/>
            <a:ext cx="3640140" cy="43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Objective 1: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Quantify relationships between aerosols, cloud condensation nuclei (CCN), and cloud drops and reduce uncertainty in model parameterizations of cloud droplet activation.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Objective 2: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Improve process-level understanding and model representation of factors governing cloud micro/macro-physical properties and how they couple with cloud effects on aerosol.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Objective 3: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Helvetica" panose="020B0604020202020204" pitchFamily="34" charset="0"/>
              </a:rPr>
              <a:t>Assess advanced remote sensing capabilities for retrieving aerosol and cloud properties related to aerosol-cloud interactions.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9D76D-C37C-63E5-D449-6CC925933B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139" r="29060" b="224"/>
          <a:stretch/>
        </p:blipFill>
        <p:spPr bwMode="auto">
          <a:xfrm>
            <a:off x="3898231" y="595173"/>
            <a:ext cx="5165557" cy="378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9304B2-B31F-B00E-F0E5-5DE58C66C302}"/>
              </a:ext>
            </a:extLst>
          </p:cNvPr>
          <p:cNvSpPr txBox="1"/>
          <p:nvPr/>
        </p:nvSpPr>
        <p:spPr>
          <a:xfrm>
            <a:off x="4961456" y="4462526"/>
            <a:ext cx="3039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Sorooshian et al. (2019), </a:t>
            </a:r>
            <a:r>
              <a:rPr lang="en-GB" sz="1600" i="1" dirty="0">
                <a:latin typeface="+mj-lt"/>
              </a:rPr>
              <a:t>BAMS</a:t>
            </a:r>
            <a:endParaRPr lang="en-SE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86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D27165-D093-0B24-47DB-665492D4B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09"/>
          <a:stretch/>
        </p:blipFill>
        <p:spPr>
          <a:xfrm>
            <a:off x="0" y="0"/>
            <a:ext cx="9144000" cy="657225"/>
          </a:xfrm>
          <a:prstGeom prst="rect">
            <a:avLst/>
          </a:prstGeom>
        </p:spPr>
      </p:pic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2444AE22-3C65-54B4-F3C7-75C70095B4B1}"/>
              </a:ext>
            </a:extLst>
          </p:cNvPr>
          <p:cNvSpPr txBox="1">
            <a:spLocks/>
          </p:cNvSpPr>
          <p:nvPr/>
        </p:nvSpPr>
        <p:spPr>
          <a:xfrm>
            <a:off x="8204117" y="4872407"/>
            <a:ext cx="1600200" cy="273844"/>
          </a:xfr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DEBD29-622B-423A-9906-E997819B5AD3}" type="slidenum">
              <a:rPr lang="en-US" sz="1200" smtClean="0">
                <a:latin typeface="+mj-lt"/>
              </a:rPr>
              <a:pPr/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454B0-A1B3-C94B-7180-BC2F7CA6402C}"/>
              </a:ext>
            </a:extLst>
          </p:cNvPr>
          <p:cNvSpPr txBox="1">
            <a:spLocks/>
          </p:cNvSpPr>
          <p:nvPr/>
        </p:nvSpPr>
        <p:spPr>
          <a:xfrm>
            <a:off x="1507983" y="533295"/>
            <a:ext cx="7443959" cy="3869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kern="0">
                <a:cs typeface="Helvetica" panose="020B0604020202020204" pitchFamily="34" charset="0"/>
              </a:rPr>
              <a:t>53 </a:t>
            </a:r>
            <a:r>
              <a:rPr lang="en-US" sz="1600" kern="0" dirty="0">
                <a:cs typeface="Helvetica" panose="020B0604020202020204" pitchFamily="34" charset="0"/>
              </a:rPr>
              <a:t>peer-reviewed publications: https://activate.larc.nasa.gov/publications/</a:t>
            </a:r>
          </a:p>
          <a:p>
            <a:pPr algn="l"/>
            <a:r>
              <a:rPr lang="en-US" sz="1600" kern="0" dirty="0"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4B40B-0688-53CF-F548-CFCB53106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88" y="1238155"/>
            <a:ext cx="1903308" cy="2507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09478-C733-C5AF-81DC-8F800F2BD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798"/>
          <a:stretch/>
        </p:blipFill>
        <p:spPr>
          <a:xfrm>
            <a:off x="4417587" y="920261"/>
            <a:ext cx="4079114" cy="845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07CEF-A8CC-4CBF-0343-7EEBCB6FCF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628"/>
          <a:stretch/>
        </p:blipFill>
        <p:spPr>
          <a:xfrm>
            <a:off x="4417586" y="1892956"/>
            <a:ext cx="4079114" cy="93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BE0AB-78A1-B43F-97F9-EA26DE4086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2819"/>
          <a:stretch/>
        </p:blipFill>
        <p:spPr>
          <a:xfrm>
            <a:off x="4417587" y="2948791"/>
            <a:ext cx="4079114" cy="845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93251-74DD-DD5C-45EE-7F7CAF50BF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668" b="4349"/>
          <a:stretch/>
        </p:blipFill>
        <p:spPr>
          <a:xfrm>
            <a:off x="487409" y="3980534"/>
            <a:ext cx="7194884" cy="60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673A3-FCB1-868E-9CD5-0F3211C157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206" t="-2494" b="69845"/>
          <a:stretch/>
        </p:blipFill>
        <p:spPr>
          <a:xfrm>
            <a:off x="7579439" y="3903730"/>
            <a:ext cx="1126435" cy="6572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53A46E-1603-BBF9-D174-11269005824A}"/>
              </a:ext>
            </a:extLst>
          </p:cNvPr>
          <p:cNvSpPr/>
          <p:nvPr/>
        </p:nvSpPr>
        <p:spPr bwMode="auto">
          <a:xfrm>
            <a:off x="487409" y="3903730"/>
            <a:ext cx="8295644" cy="762000"/>
          </a:xfrm>
          <a:prstGeom prst="rect">
            <a:avLst/>
          </a:prstGeom>
          <a:ln w="0">
            <a:solidFill>
              <a:schemeClr val="tx1"/>
            </a:solidFill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7DAA8-18EE-6193-5AEF-C532E968708A}"/>
              </a:ext>
            </a:extLst>
          </p:cNvPr>
          <p:cNvSpPr txBox="1"/>
          <p:nvPr/>
        </p:nvSpPr>
        <p:spPr bwMode="auto">
          <a:xfrm>
            <a:off x="265142" y="4775699"/>
            <a:ext cx="868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Open data workshop materials: https://asdc.larc.nasa.gov/news/activate-data-webinar-materials</a:t>
            </a:r>
          </a:p>
        </p:txBody>
      </p:sp>
    </p:spTree>
    <p:extLst>
      <p:ext uri="{BB962C8B-B14F-4D97-AF65-F5344CB8AC3E}">
        <p14:creationId xmlns:p14="http://schemas.microsoft.com/office/powerpoint/2010/main" val="4609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18450</TotalTime>
  <Pages>0</Pages>
  <Words>364</Words>
  <Characters>0</Characters>
  <Application>Microsoft Office PowerPoint</Application>
  <PresentationFormat>On-screen Show (16:9)</PresentationFormat>
  <Lines>0</Lines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</vt:lpstr>
      <vt:lpstr>Times New Roman</vt:lpstr>
      <vt:lpstr>Wingdings</vt:lpstr>
      <vt:lpstr>Default - Title Slide</vt:lpstr>
      <vt:lpstr>ACTIVATE: An EVS-3 Mission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Sorooshian, Armin - (armin)</cp:lastModifiedBy>
  <cp:revision>543</cp:revision>
  <cp:lastPrinted>2023-07-13T21:10:30Z</cp:lastPrinted>
  <dcterms:modified xsi:type="dcterms:W3CDTF">2023-08-01T22:17:28Z</dcterms:modified>
</cp:coreProperties>
</file>