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63" r:id="rId1"/>
    <p:sldMasterId id="2147483666" r:id="rId2"/>
    <p:sldMasterId id="2147483678" r:id="rId3"/>
  </p:sldMasterIdLst>
  <p:notesMasterIdLst>
    <p:notesMasterId r:id="rId8"/>
  </p:notesMasterIdLst>
  <p:handoutMasterIdLst>
    <p:handoutMasterId r:id="rId9"/>
  </p:handoutMasterIdLst>
  <p:sldIdLst>
    <p:sldId id="4958" r:id="rId4"/>
    <p:sldId id="266" r:id="rId5"/>
    <p:sldId id="10454" r:id="rId6"/>
    <p:sldId id="1045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iani, Giacomo (389I-Affiliate)" initials="MG(" lastIdx="4" clrIdx="0"/>
  <p:cmAuthor id="1" name="CBruegge" initials="CJB" lastIdx="1" clrIdx="1"/>
  <p:cmAuthor id="2" name="CBruegge" initials="CJB [2]" lastIdx="1" clrIdx="2"/>
  <p:cmAuthor id="3" name="CBruegge" initials="CJB [3]" lastIdx="1" clrIdx="3"/>
  <p:cmAuthor id="4" name="David Diner" initials="DD" lastIdx="0" clrIdx="4"/>
  <p:cmAuthor id="5" name="Steffy , Amanda C (397K)" initials="" lastIdx="4" clrIdx="5"/>
  <p:cmAuthor id="6" name="HILTON, BARBARA BENDKOWSKI (LARC-A5)" initials="HBB(" lastIdx="2" clrIdx="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E1FC"/>
    <a:srgbClr val="97557D"/>
    <a:srgbClr val="865562"/>
    <a:srgbClr val="CCA08E"/>
    <a:srgbClr val="DFD784"/>
    <a:srgbClr val="0088CE"/>
    <a:srgbClr val="D8EAEA"/>
    <a:srgbClr val="CBE0EC"/>
    <a:srgbClr val="CDDCD8"/>
    <a:srgbClr val="A2ED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05" autoAdjust="0"/>
    <p:restoredTop sz="95846" autoAdjust="0"/>
  </p:normalViewPr>
  <p:slideViewPr>
    <p:cSldViewPr snapToGrid="0">
      <p:cViewPr varScale="1">
        <p:scale>
          <a:sx n="112" d="100"/>
          <a:sy n="112" d="100"/>
        </p:scale>
        <p:origin x="320" y="18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54" d="100"/>
        <a:sy n="54" d="100"/>
      </p:scale>
      <p:origin x="0" y="1039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DBCF12-7962-7247-B68E-4B05FEBD83CC}" type="datetimeFigureOut">
              <a:rPr lang="en-US" smtClean="0"/>
              <a:t>8/20/23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8C2C0B-78E0-014C-B6DA-4A8A9C96E7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5452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37AF9A-9A33-4A40-9EC9-98A6EF55818C}" type="datetimeFigureOut">
              <a:rPr lang="en-US" smtClean="0"/>
              <a:t>8/20/23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6321D1-B73E-9248-B665-8DC8008193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3211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321D1-B73E-9248-B665-8DC800819341}" type="slidenum">
              <a:rPr lang="en-US" smtClean="0"/>
              <a:t>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969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6321D1-B73E-9248-B665-8DC80081934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946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1A1B628D-08A9-1645-9B1A-2251E17EA678}"/>
              </a:ext>
            </a:extLst>
          </p:cNvPr>
          <p:cNvSpPr>
            <a:spLocks noGrp="1"/>
          </p:cNvSpPr>
          <p:nvPr>
            <p:ph sz="quarter" idx="1" hasCustomPrompt="1"/>
          </p:nvPr>
        </p:nvSpPr>
        <p:spPr>
          <a:xfrm>
            <a:off x="816864" y="1600200"/>
            <a:ext cx="10871200" cy="4645536"/>
          </a:xfrm>
          <a:prstGeom prst="rect">
            <a:avLst/>
          </a:prstGeom>
        </p:spPr>
        <p:txBody>
          <a:bodyPr/>
          <a:lstStyle>
            <a:lvl1pPr marL="320040" indent="-320040">
              <a:spcBef>
                <a:spcPts val="0"/>
              </a:spcBef>
              <a:spcAft>
                <a:spcPts val="800"/>
              </a:spcAft>
              <a:buClr>
                <a:srgbClr val="3E517B"/>
              </a:buClr>
              <a:buSzPct val="100000"/>
              <a:buFont typeface="Courier New" panose="02070309020205020404" pitchFamily="49" charset="0"/>
              <a:buChar char="o"/>
              <a:defRPr sz="2400" b="0" i="0">
                <a:latin typeface="Arial Regular"/>
              </a:defRPr>
            </a:lvl1pPr>
            <a:lvl2pPr marL="640080" indent="-274320">
              <a:spcBef>
                <a:spcPts val="0"/>
              </a:spcBef>
              <a:spcAft>
                <a:spcPts val="800"/>
              </a:spcAft>
              <a:buSzPct val="100000"/>
              <a:buFont typeface="Courier New" panose="02070309020205020404" pitchFamily="49" charset="0"/>
              <a:buChar char="o"/>
              <a:defRPr sz="2200" b="0" i="0">
                <a:latin typeface="Arial Regular"/>
              </a:defRPr>
            </a:lvl2pPr>
            <a:lvl3pPr marL="822960" indent="-228600">
              <a:spcBef>
                <a:spcPts val="0"/>
              </a:spcBef>
              <a:spcAft>
                <a:spcPts val="800"/>
              </a:spcAft>
              <a:buClr>
                <a:schemeClr val="bg2">
                  <a:lumMod val="90000"/>
                </a:schemeClr>
              </a:buClr>
              <a:buSzPct val="100000"/>
              <a:buFont typeface="Courier New" panose="02070309020205020404" pitchFamily="49" charset="0"/>
              <a:buChar char="o"/>
              <a:defRPr sz="2000" b="0" i="0">
                <a:latin typeface="Arial Regular"/>
              </a:defRPr>
            </a:lvl3pPr>
            <a:lvl4pPr marL="1097280" indent="-228600">
              <a:spcBef>
                <a:spcPts val="0"/>
              </a:spcBef>
              <a:spcAft>
                <a:spcPts val="800"/>
              </a:spcAft>
              <a:buSzPct val="100000"/>
              <a:buFont typeface="Courier New" panose="02070309020205020404" pitchFamily="49" charset="0"/>
              <a:buChar char="o"/>
              <a:defRPr b="0" i="0">
                <a:latin typeface="Arial Regular"/>
              </a:defRPr>
            </a:lvl4pPr>
            <a:lvl5pPr marL="1280160" indent="-228600">
              <a:spcBef>
                <a:spcPts val="0"/>
              </a:spcBef>
              <a:spcAft>
                <a:spcPts val="800"/>
              </a:spcAft>
              <a:buSzPct val="100000"/>
              <a:buFont typeface="Courier New" panose="02070309020205020404" pitchFamily="49" charset="0"/>
              <a:buChar char="o"/>
              <a:defRPr b="0" i="0">
                <a:latin typeface="Arial Regular"/>
              </a:defRPr>
            </a:lvl5pPr>
          </a:lstStyle>
          <a:p>
            <a:pPr lvl="0" eaLnBrk="1" latinLnBrk="0" hangingPunct="1"/>
            <a:r>
              <a:rPr lang="en-US" dirty="0"/>
              <a:t>Click to add text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090A641-131F-8245-A1FD-A11F3E1C5C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92655" y="251367"/>
            <a:ext cx="7027333" cy="584200"/>
          </a:xfrm>
          <a:prstGeom prst="rect">
            <a:avLst/>
          </a:prstGeom>
        </p:spPr>
        <p:txBody>
          <a:bodyPr/>
          <a:lstStyle>
            <a:lvl1pPr algn="ctr">
              <a:lnSpc>
                <a:spcPct val="90000"/>
              </a:lnSpc>
              <a:defRPr sz="3000" b="0" i="0">
                <a:solidFill>
                  <a:schemeClr val="bg1"/>
                </a:solidFill>
                <a:latin typeface="Arial Regular"/>
                <a:cs typeface="Arial Regular"/>
              </a:defRPr>
            </a:lvl1pPr>
          </a:lstStyle>
          <a:p>
            <a:r>
              <a:rPr kumimoji="0" lang="en-US" dirty="0"/>
              <a:t>Click to edit title</a:t>
            </a:r>
          </a:p>
        </p:txBody>
      </p:sp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F053C511-6EEF-0E4D-BE8B-78CE6424D2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771754"/>
            <a:ext cx="634480" cy="365125"/>
          </a:xfrm>
          <a:prstGeom prst="rect">
            <a:avLst/>
          </a:prstGeom>
          <a:solidFill>
            <a:srgbClr val="DEDAC3"/>
          </a:solidFill>
        </p:spPr>
        <p:txBody>
          <a:bodyPr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fld id="{F0C94032-CD4C-4C25-B0C2-CEC720522D92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68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/>
              <a:t>8/20/23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850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/>
              <a:t>8/20/23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091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/>
              <a:t>8/20/23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079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/>
              <a:t>8/20/23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662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/>
              <a:t>8/20/23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46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A4B93-64CC-BE4D-BEF3-EA557AF17C8E}" type="datetimeFigureOut">
              <a:rPr lang="en-US" smtClean="0"/>
              <a:t>8/20/23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0B7B1-111F-F74C-960A-C6A46BC0F8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555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0583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301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417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12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742C99-7C96-F542-B87F-9673570E9A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4FECDF-6474-104D-9E79-99F8B11C11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7A9E09-1D81-2748-9A39-0259458441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18A4B93-64CC-BE4D-BEF3-EA557AF17C8E}" type="datetimeFigureOut">
              <a:rPr lang="en-US" smtClean="0"/>
              <a:t>8/20/23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B08805-F19A-FD4B-830D-6A605D624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3486FC-6C28-D64E-B066-A9C9D785F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080B7B1-111F-F74C-960A-C6A46BC0F8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03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/>
              <a:t>8/20/23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774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/>
              <a:t>8/20/23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33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/>
              <a:t>8/20/23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068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/>
              <a:t>8/20/23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637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/>
              <a:t>8/20/23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32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947D23A-A1D1-014B-93B5-1C5AC5EDBD47}"/>
              </a:ext>
            </a:extLst>
          </p:cNvPr>
          <p:cNvSpPr/>
          <p:nvPr userDrawn="1"/>
        </p:nvSpPr>
        <p:spPr>
          <a:xfrm>
            <a:off x="0" y="0"/>
            <a:ext cx="12192000" cy="1051560"/>
          </a:xfrm>
          <a:prstGeom prst="rect">
            <a:avLst/>
          </a:prstGeom>
          <a:solidFill>
            <a:srgbClr val="1E497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BAD496E-CA9A-3C40-91ED-999828501E81}"/>
              </a:ext>
            </a:extLst>
          </p:cNvPr>
          <p:cNvSpPr/>
          <p:nvPr userDrawn="1"/>
        </p:nvSpPr>
        <p:spPr>
          <a:xfrm>
            <a:off x="0" y="1058094"/>
            <a:ext cx="12192000" cy="90251"/>
          </a:xfrm>
          <a:prstGeom prst="rect">
            <a:avLst/>
          </a:prstGeom>
          <a:solidFill>
            <a:srgbClr val="DEDAC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51530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EF80C81-3F94-2F4C-872E-DBD6A5CC1715}"/>
              </a:ext>
            </a:extLst>
          </p:cNvPr>
          <p:cNvSpPr/>
          <p:nvPr userDrawn="1"/>
        </p:nvSpPr>
        <p:spPr>
          <a:xfrm flipV="1">
            <a:off x="0" y="6032665"/>
            <a:ext cx="12192000" cy="825335"/>
          </a:xfrm>
          <a:prstGeom prst="rect">
            <a:avLst/>
          </a:prstGeom>
          <a:solidFill>
            <a:srgbClr val="1E497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39ECEF0-7CB8-344B-A630-6A576822E903}"/>
              </a:ext>
            </a:extLst>
          </p:cNvPr>
          <p:cNvSpPr/>
          <p:nvPr userDrawn="1"/>
        </p:nvSpPr>
        <p:spPr>
          <a:xfrm flipV="1">
            <a:off x="0" y="5942414"/>
            <a:ext cx="12192000" cy="90251"/>
          </a:xfrm>
          <a:prstGeom prst="rect">
            <a:avLst/>
          </a:prstGeom>
          <a:solidFill>
            <a:srgbClr val="DEDAC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635334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/>
              <a:t>8/20/23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A8F424-4579-1445-92B9-2E8785EC3710}"/>
              </a:ext>
            </a:extLst>
          </p:cNvPr>
          <p:cNvSpPr/>
          <p:nvPr userDrawn="1"/>
        </p:nvSpPr>
        <p:spPr>
          <a:xfrm flipV="1">
            <a:off x="0" y="6032665"/>
            <a:ext cx="12192000" cy="825335"/>
          </a:xfrm>
          <a:prstGeom prst="rect">
            <a:avLst/>
          </a:prstGeom>
          <a:solidFill>
            <a:srgbClr val="1E497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8D8E81-E0A4-9341-BD92-F2ED48D477E0}"/>
              </a:ext>
            </a:extLst>
          </p:cNvPr>
          <p:cNvSpPr/>
          <p:nvPr userDrawn="1"/>
        </p:nvSpPr>
        <p:spPr>
          <a:xfrm flipV="1">
            <a:off x="0" y="5942414"/>
            <a:ext cx="12192000" cy="90251"/>
          </a:xfrm>
          <a:prstGeom prst="rect">
            <a:avLst/>
          </a:prstGeom>
          <a:solidFill>
            <a:srgbClr val="DEDAC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979707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706" r:id="rId13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0800B60-010B-A444-9FC4-5077805C4400}"/>
              </a:ext>
            </a:extLst>
          </p:cNvPr>
          <p:cNvSpPr txBox="1"/>
          <p:nvPr/>
        </p:nvSpPr>
        <p:spPr>
          <a:xfrm>
            <a:off x="7884601" y="2255490"/>
            <a:ext cx="3662630" cy="23698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David Diner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Stacey Boland</a:t>
            </a:r>
            <a:endParaRPr lang="en-US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Kevin Burke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Sina Hasheminassab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Saagar Patel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i="1" baseline="30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Jet Propulsion Laboratory,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California Institute of Technology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D6F1DF-F099-2B63-012F-3A28BE54D61B}"/>
              </a:ext>
            </a:extLst>
          </p:cNvPr>
          <p:cNvSpPr txBox="1"/>
          <p:nvPr/>
        </p:nvSpPr>
        <p:spPr>
          <a:xfrm>
            <a:off x="387502" y="6090018"/>
            <a:ext cx="49471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2023 California Institute of Technology.</a:t>
            </a: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Government sponsorship acknowledged.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020AAA0-F6F7-13B7-E657-5E6C0FA9BF2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66418" y="1658178"/>
            <a:ext cx="6309360" cy="320033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281F5ED-6788-BCD6-BE97-747B9362BB07}"/>
              </a:ext>
            </a:extLst>
          </p:cNvPr>
          <p:cNvSpPr txBox="1"/>
          <p:nvPr/>
        </p:nvSpPr>
        <p:spPr>
          <a:xfrm>
            <a:off x="398932" y="427339"/>
            <a:ext cx="11382467" cy="9787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Associating airborne particulate matter and human health with the Multi-Angle Imager for Aerosols (MAIA</a:t>
            </a: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9" name="Picture 2" descr="Image result for nasa jpl logo">
            <a:extLst>
              <a:ext uri="{FF2B5EF4-FFF2-40B4-BE49-F238E27FC236}">
                <a16:creationId xmlns:a16="http://schemas.microsoft.com/office/drawing/2014/main" id="{BB0E2D8B-6F7D-51B8-43A4-D9BCD937E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6418" y="5002729"/>
            <a:ext cx="4023360" cy="75577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8" name="Picture 17" descr="ASI | Agenzia Spaziale Italiana">
            <a:extLst>
              <a:ext uri="{FF2B5EF4-FFF2-40B4-BE49-F238E27FC236}">
                <a16:creationId xmlns:a16="http://schemas.microsoft.com/office/drawing/2014/main" id="{3B1DA986-C2F8-E2DB-4E2C-6238E2F9191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6978" y="4952363"/>
            <a:ext cx="1828800" cy="856506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2DF6454-0E9F-EB8C-FB73-B6EB8EED77F4}"/>
              </a:ext>
            </a:extLst>
          </p:cNvPr>
          <p:cNvSpPr txBox="1"/>
          <p:nvPr/>
        </p:nvSpPr>
        <p:spPr>
          <a:xfrm>
            <a:off x="7884601" y="6059241"/>
            <a:ext cx="25559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ESSP Forum</a:t>
            </a:r>
          </a:p>
          <a:p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22-23 August 2023</a:t>
            </a:r>
          </a:p>
        </p:txBody>
      </p:sp>
    </p:spTree>
    <p:extLst>
      <p:ext uri="{BB962C8B-B14F-4D97-AF65-F5344CB8AC3E}">
        <p14:creationId xmlns:p14="http://schemas.microsoft.com/office/powerpoint/2010/main" val="3301767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5C31326-943A-C5CE-47CB-8F7465743CC5}"/>
              </a:ext>
            </a:extLst>
          </p:cNvPr>
          <p:cNvSpPr txBox="1"/>
          <p:nvPr/>
        </p:nvSpPr>
        <p:spPr>
          <a:xfrm>
            <a:off x="1083200" y="207372"/>
            <a:ext cx="99996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MAIA (EVI-3) background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AC84B4-807C-B842-43B8-EBE19D871480}"/>
              </a:ext>
            </a:extLst>
          </p:cNvPr>
          <p:cNvSpPr txBox="1"/>
          <p:nvPr/>
        </p:nvSpPr>
        <p:spPr>
          <a:xfrm>
            <a:off x="10445858" y="-51573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126BD843-22C2-F6EB-065E-2AD1AB290434}"/>
              </a:ext>
            </a:extLst>
          </p:cNvPr>
          <p:cNvSpPr txBox="1">
            <a:spLocks/>
          </p:cNvSpPr>
          <p:nvPr/>
        </p:nvSpPr>
        <p:spPr>
          <a:xfrm>
            <a:off x="497364" y="1248828"/>
            <a:ext cx="11197272" cy="82016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txBody>
          <a:bodyPr anchor="ctr"/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20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00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190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170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MAIA will link exposure to 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 PM types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(mixtures of particles having different sizes, shapes, and compositions) with 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 health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aphicFrame>
        <p:nvGraphicFramePr>
          <p:cNvPr id="41" name="Table 40">
            <a:extLst>
              <a:ext uri="{FF2B5EF4-FFF2-40B4-BE49-F238E27FC236}">
                <a16:creationId xmlns:a16="http://schemas.microsoft.com/office/drawing/2014/main" id="{5AD5B25D-04CE-C7B7-D9D0-50B0F45EC2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0969554"/>
              </p:ext>
            </p:extLst>
          </p:nvPr>
        </p:nvGraphicFramePr>
        <p:xfrm>
          <a:off x="480330" y="2266523"/>
          <a:ext cx="8271283" cy="289285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47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71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25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5374">
                  <a:extLst>
                    <a:ext uri="{9D8B030D-6E8A-4147-A177-3AD203B41FA5}">
                      <a16:colId xmlns:a16="http://schemas.microsoft.com/office/drawing/2014/main" val="1096051102"/>
                    </a:ext>
                  </a:extLst>
                </a:gridCol>
              </a:tblGrid>
              <a:tr h="1704139">
                <a:tc>
                  <a:txBody>
                    <a:bodyPr/>
                    <a:lstStyle/>
                    <a:p>
                      <a:endParaRPr lang="en-US" sz="1600" b="0" i="0" dirty="0">
                        <a:latin typeface="Arial Regula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0" i="0" dirty="0">
                        <a:latin typeface="Arial Regula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0" i="0" dirty="0">
                        <a:latin typeface="Arial Regula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0" i="0" dirty="0">
                        <a:latin typeface="Arial Regular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6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dirty="0">
                          <a:solidFill>
                            <a:srgbClr val="775F55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NASA/JPL multi-angle imaging spectropolarimeter aboard Italy’s PLATiNO-2 spacecraft (2025 launch)</a:t>
                      </a:r>
                    </a:p>
                  </a:txBody>
                  <a:tcPr>
                    <a:solidFill>
                      <a:srgbClr val="CDDC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dirty="0">
                          <a:solidFill>
                            <a:srgbClr val="775F55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Surface monitors (operations currently underway)</a:t>
                      </a:r>
                      <a:endParaRPr lang="en-US" sz="1800" b="0" i="0" baseline="0" dirty="0">
                        <a:solidFill>
                          <a:srgbClr val="775F55"/>
                        </a:solidFill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>
                    <a:solidFill>
                      <a:srgbClr val="CDDC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dirty="0">
                          <a:solidFill>
                            <a:srgbClr val="775F55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Chemical transport model (WRF-Chem) </a:t>
                      </a:r>
                    </a:p>
                  </a:txBody>
                  <a:tcPr>
                    <a:solidFill>
                      <a:srgbClr val="CDDC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dirty="0">
                          <a:solidFill>
                            <a:srgbClr val="775F55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Birth, death, hospitalization records (privacy protected)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2" name="Picture 41" descr="canstockphoto16698596_crop.png">
            <a:extLst>
              <a:ext uri="{FF2B5EF4-FFF2-40B4-BE49-F238E27FC236}">
                <a16:creationId xmlns:a16="http://schemas.microsoft.com/office/drawing/2014/main" id="{70966D86-C6AC-B88A-F75D-B6D3F29E5D8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7071" y="2321631"/>
            <a:ext cx="1772878" cy="1554480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F5F9D911-E6A2-87A2-7E8F-DD4CE8F35C80}"/>
              </a:ext>
            </a:extLst>
          </p:cNvPr>
          <p:cNvGrpSpPr/>
          <p:nvPr/>
        </p:nvGrpSpPr>
        <p:grpSpPr>
          <a:xfrm>
            <a:off x="5303829" y="2321631"/>
            <a:ext cx="1450471" cy="1554480"/>
            <a:chOff x="4893768" y="2215779"/>
            <a:chExt cx="1450471" cy="1554480"/>
          </a:xfrm>
        </p:grpSpPr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67CD1913-4246-9732-8CB9-27DDB02300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3768" y="2215779"/>
              <a:ext cx="1450471" cy="1554480"/>
            </a:xfrm>
            <a:prstGeom prst="rect">
              <a:avLst/>
            </a:prstGeom>
          </p:spPr>
        </p:pic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DC6EB3EC-808B-D149-955A-41F7A33EDE4C}"/>
                </a:ext>
              </a:extLst>
            </p:cNvPr>
            <p:cNvSpPr/>
            <p:nvPr/>
          </p:nvSpPr>
          <p:spPr>
            <a:xfrm>
              <a:off x="6220157" y="2506094"/>
              <a:ext cx="124082" cy="84218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951A45E0-2D28-EE0D-5DB6-1E0232832102}"/>
                </a:ext>
              </a:extLst>
            </p:cNvPr>
            <p:cNvSpPr/>
            <p:nvPr/>
          </p:nvSpPr>
          <p:spPr>
            <a:xfrm rot="5400000">
              <a:off x="5704315" y="1858216"/>
              <a:ext cx="101533" cy="84218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2" name="Picture 51">
            <a:extLst>
              <a:ext uri="{FF2B5EF4-FFF2-40B4-BE49-F238E27FC236}">
                <a16:creationId xmlns:a16="http://schemas.microsoft.com/office/drawing/2014/main" id="{F0A82DA4-22F7-B73B-251B-EBF21C243C4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086" y="2321631"/>
            <a:ext cx="2072640" cy="1554480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03DF9583-17F2-41E9-49CC-9990D591767E}"/>
              </a:ext>
            </a:extLst>
          </p:cNvPr>
          <p:cNvSpPr txBox="1"/>
          <p:nvPr/>
        </p:nvSpPr>
        <p:spPr>
          <a:xfrm>
            <a:off x="497364" y="5432090"/>
            <a:ext cx="6256936" cy="707886"/>
          </a:xfrm>
          <a:prstGeom prst="rect">
            <a:avLst/>
          </a:prstGeom>
          <a:solidFill>
            <a:srgbClr val="CEDDD8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 Narrow" panose="020B0604020202020204" pitchFamily="34" charset="0"/>
                <a:ea typeface="Arial Unicode MS"/>
                <a:cs typeface="Arial Narrow" panose="020B0604020202020204" pitchFamily="34" charset="0"/>
              </a:rPr>
              <a:t>24-hr averaged concentrations of PM</a:t>
            </a:r>
            <a:r>
              <a:rPr lang="en-US" sz="2000" baseline="-25000" dirty="0">
                <a:latin typeface="Arial Narrow" panose="020B0604020202020204" pitchFamily="34" charset="0"/>
                <a:ea typeface="Arial Unicode MS"/>
                <a:cs typeface="Arial Narrow" panose="020B0604020202020204" pitchFamily="34" charset="0"/>
              </a:rPr>
              <a:t>10</a:t>
            </a:r>
            <a:r>
              <a:rPr lang="en-US" sz="2000" dirty="0">
                <a:latin typeface="Arial Narrow" panose="020B0604020202020204" pitchFamily="34" charset="0"/>
                <a:ea typeface="Arial Unicode MS"/>
                <a:cs typeface="Arial Narrow" panose="020B0604020202020204" pitchFamily="34" charset="0"/>
              </a:rPr>
              <a:t>, PM</a:t>
            </a:r>
            <a:r>
              <a:rPr lang="en-US" sz="2000" baseline="-25000" dirty="0">
                <a:latin typeface="Arial Narrow" panose="020B0604020202020204" pitchFamily="34" charset="0"/>
                <a:ea typeface="Arial Unicode MS"/>
                <a:cs typeface="Arial Narrow" panose="020B0604020202020204" pitchFamily="34" charset="0"/>
              </a:rPr>
              <a:t>2.5</a:t>
            </a:r>
            <a:r>
              <a:rPr lang="en-US" sz="2000" dirty="0">
                <a:latin typeface="Arial Narrow" panose="020B0604020202020204" pitchFamily="34" charset="0"/>
                <a:ea typeface="Arial Unicode MS"/>
                <a:cs typeface="Arial Narrow" panose="020B0604020202020204" pitchFamily="34" charset="0"/>
              </a:rPr>
              <a:t>, speciated PM</a:t>
            </a:r>
            <a:r>
              <a:rPr lang="en-US" sz="2000" baseline="-25000" dirty="0">
                <a:latin typeface="Arial Narrow" panose="020B0604020202020204" pitchFamily="34" charset="0"/>
                <a:ea typeface="Arial Unicode MS"/>
                <a:cs typeface="Arial Narrow" panose="020B0604020202020204" pitchFamily="34" charset="0"/>
              </a:rPr>
              <a:t>2.5 </a:t>
            </a:r>
            <a:r>
              <a:rPr lang="en-US" sz="2000" dirty="0">
                <a:latin typeface="Arial Narrow" panose="020B0604020202020204" pitchFamily="34" charset="0"/>
                <a:ea typeface="Arial Unicode MS"/>
                <a:cs typeface="Arial Narrow" panose="020B0604020202020204" pitchFamily="34" charset="0"/>
              </a:rPr>
              <a:t>at 1-km spatial resolution over selected major metropolitan centers</a:t>
            </a:r>
          </a:p>
        </p:txBody>
      </p:sp>
      <p:pic>
        <p:nvPicPr>
          <p:cNvPr id="54" name="Picture 2" descr="Group of people clipart clipartion com 2">
            <a:extLst>
              <a:ext uri="{FF2B5EF4-FFF2-40B4-BE49-F238E27FC236}">
                <a16:creationId xmlns:a16="http://schemas.microsoft.com/office/drawing/2014/main" id="{D55AB2D7-A002-27F5-8CEA-D5B149E26E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30601" y="5264650"/>
            <a:ext cx="1463040" cy="138051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C06F8048-CEC7-F749-073F-BBAC978D15C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6490" y="6252358"/>
            <a:ext cx="3933769" cy="39078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14F09B3-2B0C-1B92-1B3D-94130A18266B}"/>
              </a:ext>
            </a:extLst>
          </p:cNvPr>
          <p:cNvSpPr txBox="1"/>
          <p:nvPr/>
        </p:nvSpPr>
        <p:spPr>
          <a:xfrm>
            <a:off x="8751613" y="5552580"/>
            <a:ext cx="2943023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 Narrow" panose="020B0604020202020204" pitchFamily="34" charset="0"/>
                <a:cs typeface="Arial Narrow" panose="020B0604020202020204" pitchFamily="34" charset="0"/>
              </a:rPr>
              <a:t>Epidemiological studies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782456-037C-4A18-FAF9-80586E2E074C}"/>
              </a:ext>
            </a:extLst>
          </p:cNvPr>
          <p:cNvSpPr txBox="1"/>
          <p:nvPr/>
        </p:nvSpPr>
        <p:spPr>
          <a:xfrm>
            <a:off x="9003198" y="3105273"/>
            <a:ext cx="2691438" cy="13234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MAIA is a partnership between NASA and Agenzia Spaziale Italiana (ASI)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982F796-0F64-B39F-A6A6-7B2C956531A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2390" y="2334730"/>
            <a:ext cx="2072293" cy="15544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A1335298-3FE3-4E13-5297-227EEF00A8A9}"/>
              </a:ext>
            </a:extLst>
          </p:cNvPr>
          <p:cNvSpPr txBox="1">
            <a:spLocks/>
          </p:cNvSpPr>
          <p:nvPr/>
        </p:nvSpPr>
        <p:spPr>
          <a:xfrm>
            <a:off x="0" y="771754"/>
            <a:ext cx="475860" cy="365125"/>
          </a:xfrm>
          <a:prstGeom prst="rect">
            <a:avLst/>
          </a:prstGeom>
          <a:solidFill>
            <a:srgbClr val="DEDAC3"/>
          </a:solid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0C94032-CD4C-4C25-B0C2-CEC720522D92}" type="slidenum">
              <a:rPr lang="en-US" smtClean="0"/>
              <a:pPr algn="ctr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485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3">
            <a:extLst>
              <a:ext uri="{FF2B5EF4-FFF2-40B4-BE49-F238E27FC236}">
                <a16:creationId xmlns:a16="http://schemas.microsoft.com/office/drawing/2014/main" id="{73DD3984-A4C5-C348-BC35-DD37600CCB41}"/>
              </a:ext>
            </a:extLst>
          </p:cNvPr>
          <p:cNvSpPr txBox="1">
            <a:spLocks/>
          </p:cNvSpPr>
          <p:nvPr/>
        </p:nvSpPr>
        <p:spPr>
          <a:xfrm>
            <a:off x="346253" y="-22378"/>
            <a:ext cx="11515595" cy="1071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MAIA observation sites consist of a </a:t>
            </a:r>
          </a:p>
          <a:p>
            <a:pPr>
              <a:lnSpc>
                <a:spcPct val="100000"/>
              </a:lnSpc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globally distributed set of target areas</a:t>
            </a: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33BAEBB3-A948-E47A-DB0C-038203662C4B}"/>
              </a:ext>
            </a:extLst>
          </p:cNvPr>
          <p:cNvSpPr txBox="1">
            <a:spLocks/>
          </p:cNvSpPr>
          <p:nvPr/>
        </p:nvSpPr>
        <p:spPr>
          <a:xfrm>
            <a:off x="0" y="771754"/>
            <a:ext cx="475860" cy="365125"/>
          </a:xfrm>
          <a:prstGeom prst="rect">
            <a:avLst/>
          </a:prstGeom>
          <a:solidFill>
            <a:srgbClr val="DEDAC3"/>
          </a:solid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0C94032-CD4C-4C25-B0C2-CEC720522D92}" type="slidenum">
              <a:rPr lang="en-US" smtClean="0"/>
              <a:pPr algn="ctr"/>
              <a:t>2</a:t>
            </a:fld>
            <a:endParaRPr lang="en-US" dirty="0"/>
          </a:p>
        </p:txBody>
      </p:sp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9F53A59C-8BDE-FF7F-E016-32870AD2BA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4029717"/>
              </p:ext>
            </p:extLst>
          </p:nvPr>
        </p:nvGraphicFramePr>
        <p:xfrm>
          <a:off x="8049159" y="3429000"/>
          <a:ext cx="3874272" cy="300687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874272">
                  <a:extLst>
                    <a:ext uri="{9D8B030D-6E8A-4147-A177-3AD203B41FA5}">
                      <a16:colId xmlns:a16="http://schemas.microsoft.com/office/drawing/2014/main" val="371968264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Exposure timescale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Health outcomes</a:t>
                      </a:r>
                    </a:p>
                  </a:txBody>
                  <a:tcPr>
                    <a:solidFill>
                      <a:srgbClr val="4B60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5886942"/>
                  </a:ext>
                </a:extLst>
              </a:tr>
              <a:tr h="52986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Acute (days to weeks)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Emergency</a:t>
                      </a:r>
                      <a:r>
                        <a:rPr lang="en-US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room visits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premature deaths </a:t>
                      </a:r>
                    </a:p>
                  </a:txBody>
                  <a:tcPr anchor="ctr">
                    <a:solidFill>
                      <a:srgbClr val="CCB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9808963"/>
                  </a:ext>
                </a:extLst>
              </a:tr>
              <a:tr h="87327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Subchronic (months)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Adverse birth outcomes,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pregnancy</a:t>
                      </a:r>
                      <a:r>
                        <a:rPr lang="en-US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complications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D5DD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050864"/>
                  </a:ext>
                </a:extLst>
              </a:tr>
              <a:tr h="63840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Chronic (years)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Cardiovascula</a:t>
                      </a:r>
                      <a:r>
                        <a:rPr lang="en-US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and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respiratory diseases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0399211"/>
                  </a:ext>
                </a:extLst>
              </a:tr>
            </a:tbl>
          </a:graphicData>
        </a:graphic>
      </p:graphicFrame>
      <p:pic>
        <p:nvPicPr>
          <p:cNvPr id="50" name="Picture 2" descr="Group of people clipart clipartion com 2">
            <a:extLst>
              <a:ext uri="{FF2B5EF4-FFF2-40B4-BE49-F238E27FC236}">
                <a16:creationId xmlns:a16="http://schemas.microsoft.com/office/drawing/2014/main" id="{EADC90E5-EADA-C7B5-3C7B-5D8709553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01080" y="1875996"/>
            <a:ext cx="1554480" cy="1497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5D2B84C9-15D4-F5F9-1176-52B51B0E0A7C}"/>
              </a:ext>
            </a:extLst>
          </p:cNvPr>
          <p:cNvSpPr txBox="1"/>
          <p:nvPr/>
        </p:nvSpPr>
        <p:spPr>
          <a:xfrm>
            <a:off x="8049158" y="1377341"/>
            <a:ext cx="3874273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Epidemiological studies in the PTAs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AC37A6D-106C-74E9-176F-C3E7C168903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8569" y="1291839"/>
            <a:ext cx="7430759" cy="2913524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9952914-103D-7131-C020-BABC832BD8B9}"/>
              </a:ext>
            </a:extLst>
          </p:cNvPr>
          <p:cNvSpPr txBox="1">
            <a:spLocks/>
          </p:cNvSpPr>
          <p:nvPr/>
        </p:nvSpPr>
        <p:spPr>
          <a:xfrm>
            <a:off x="237930" y="4277504"/>
            <a:ext cx="7555069" cy="2476970"/>
          </a:xfrm>
          <a:prstGeom prst="rect">
            <a:avLst/>
          </a:prstGeom>
        </p:spPr>
        <p:txBody>
          <a:bodyPr>
            <a:noAutofit/>
          </a:bodyPr>
          <a:lstStyle>
            <a:lvl1pPr marL="320040" indent="-32004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3E517B"/>
              </a:buClr>
              <a:buSzPct val="100000"/>
              <a:buFont typeface="Courier New" panose="02070309020205020404" pitchFamily="49" charset="0"/>
              <a:buChar char="o"/>
              <a:defRPr sz="24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Courier New" panose="02070309020205020404" pitchFamily="49" charset="0"/>
              <a:buChar char="o"/>
              <a:defRPr sz="22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2pPr>
            <a:lvl3pPr marL="82296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bg2">
                  <a:lumMod val="90000"/>
                </a:schemeClr>
              </a:buClr>
              <a:buSzPct val="100000"/>
              <a:buFont typeface="Courier New" panose="02070309020205020404" pitchFamily="49" charset="0"/>
              <a:buChar char="o"/>
              <a:defRPr sz="20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3pPr>
            <a:lvl4pPr marL="109728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Courier New" panose="02070309020205020404" pitchFamily="49" charset="0"/>
              <a:buChar char="o"/>
              <a:defRPr sz="18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4pPr>
            <a:lvl5pPr marL="128016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Courier New" panose="02070309020205020404" pitchFamily="49" charset="0"/>
              <a:buChar char="o"/>
              <a:defRPr sz="18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spcAft>
                <a:spcPts val="400"/>
              </a:spcAft>
              <a:buClr>
                <a:srgbClr val="0087CF"/>
              </a:buClr>
              <a:buSzPct val="200000"/>
              <a:buFont typeface="System Font Regular"/>
              <a:buChar char="●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Primary Target Areas (PTAs): Surface monitor data collections, epidemiological studies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77240" lvl="1" indent="-457200">
              <a:lnSpc>
                <a:spcPct val="100000"/>
              </a:lnSpc>
              <a:spcAft>
                <a:spcPts val="1200"/>
              </a:spcAft>
              <a:buClr>
                <a:srgbClr val="0087CF"/>
              </a:buClr>
              <a:buSzPct val="140000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3 - 4 satellite observations/week</a:t>
            </a:r>
          </a:p>
          <a:p>
            <a:pPr marL="457200" indent="-457200">
              <a:lnSpc>
                <a:spcPct val="100000"/>
              </a:lnSpc>
              <a:spcAft>
                <a:spcPts val="400"/>
              </a:spcAft>
              <a:buClr>
                <a:srgbClr val="7DB342"/>
              </a:buClr>
              <a:buSzPct val="200000"/>
              <a:buFont typeface="System Font Regular"/>
              <a:buChar char="●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Secondary Target Areas (STAs): Air quality and climate studies</a:t>
            </a:r>
          </a:p>
          <a:p>
            <a:pPr marL="777240" lvl="1" indent="-457200">
              <a:lnSpc>
                <a:spcPct val="100000"/>
              </a:lnSpc>
              <a:spcAft>
                <a:spcPts val="1200"/>
              </a:spcAft>
              <a:buClr>
                <a:srgbClr val="7DB342"/>
              </a:buClr>
              <a:buSzPct val="140000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Typically 1 - 3 satellite observations/week</a:t>
            </a:r>
          </a:p>
          <a:p>
            <a:pPr marL="457200" indent="-457200">
              <a:lnSpc>
                <a:spcPct val="100000"/>
              </a:lnSpc>
              <a:spcAft>
                <a:spcPts val="400"/>
              </a:spcAft>
              <a:buClr>
                <a:srgbClr val="FAA822"/>
              </a:buClr>
              <a:buSzPct val="200000"/>
              <a:buFont typeface="System Font Regular"/>
              <a:buChar char="●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Calibration/Validation Target Areas (CVTAs)</a:t>
            </a:r>
          </a:p>
          <a:p>
            <a:pPr marL="777240" lvl="1" indent="-457200">
              <a:lnSpc>
                <a:spcPct val="100000"/>
              </a:lnSpc>
              <a:buClr>
                <a:srgbClr val="FAA822"/>
              </a:buClr>
              <a:buSzPct val="140000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Instrument and algorithm performance maintenance</a:t>
            </a:r>
          </a:p>
        </p:txBody>
      </p:sp>
    </p:spTree>
    <p:extLst>
      <p:ext uri="{BB962C8B-B14F-4D97-AF65-F5344CB8AC3E}">
        <p14:creationId xmlns:p14="http://schemas.microsoft.com/office/powerpoint/2010/main" val="561155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5B408106-27E2-B18A-C111-A9F67E16C38E}"/>
              </a:ext>
            </a:extLst>
          </p:cNvPr>
          <p:cNvGrpSpPr/>
          <p:nvPr/>
        </p:nvGrpSpPr>
        <p:grpSpPr>
          <a:xfrm>
            <a:off x="764106" y="4638189"/>
            <a:ext cx="6870700" cy="1314768"/>
            <a:chOff x="4606925" y="4845051"/>
            <a:chExt cx="7243763" cy="1406525"/>
          </a:xfrm>
        </p:grpSpPr>
        <p:sp>
          <p:nvSpPr>
            <p:cNvPr id="6" name="Rectangle 32">
              <a:extLst>
                <a:ext uri="{FF2B5EF4-FFF2-40B4-BE49-F238E27FC236}">
                  <a16:creationId xmlns:a16="http://schemas.microsoft.com/office/drawing/2014/main" id="{46CFA489-095D-81AA-15FD-49B1F096D9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6925" y="4845051"/>
              <a:ext cx="914400" cy="14065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33">
              <a:extLst>
                <a:ext uri="{FF2B5EF4-FFF2-40B4-BE49-F238E27FC236}">
                  <a16:creationId xmlns:a16="http://schemas.microsoft.com/office/drawing/2014/main" id="{B3AD4719-75A7-2409-F200-34E1B9A37F2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4125" y="5157788"/>
              <a:ext cx="406400" cy="584200"/>
            </a:xfrm>
            <a:custGeom>
              <a:avLst/>
              <a:gdLst>
                <a:gd name="T0" fmla="*/ 0 w 945"/>
                <a:gd name="T1" fmla="*/ 0 h 1355"/>
                <a:gd name="T2" fmla="*/ 784 w 945"/>
                <a:gd name="T3" fmla="*/ 452 h 1355"/>
                <a:gd name="T4" fmla="*/ 785 w 945"/>
                <a:gd name="T5" fmla="*/ 1355 h 1355"/>
                <a:gd name="T6" fmla="*/ 393 w 945"/>
                <a:gd name="T7" fmla="*/ 1130 h 1355"/>
                <a:gd name="T8" fmla="*/ 392 w 945"/>
                <a:gd name="T9" fmla="*/ 678 h 1355"/>
                <a:gd name="T10" fmla="*/ 0 w 945"/>
                <a:gd name="T11" fmla="*/ 452 h 1355"/>
                <a:gd name="T12" fmla="*/ 0 w 945"/>
                <a:gd name="T13" fmla="*/ 0 h 1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5" h="1355">
                  <a:moveTo>
                    <a:pt x="0" y="0"/>
                  </a:moveTo>
                  <a:cubicBezTo>
                    <a:pt x="323" y="0"/>
                    <a:pt x="622" y="173"/>
                    <a:pt x="784" y="452"/>
                  </a:cubicBezTo>
                  <a:cubicBezTo>
                    <a:pt x="945" y="731"/>
                    <a:pt x="945" y="1076"/>
                    <a:pt x="785" y="1355"/>
                  </a:cubicBezTo>
                  <a:lnTo>
                    <a:pt x="393" y="1130"/>
                  </a:lnTo>
                  <a:cubicBezTo>
                    <a:pt x="473" y="990"/>
                    <a:pt x="473" y="817"/>
                    <a:pt x="392" y="678"/>
                  </a:cubicBezTo>
                  <a:cubicBezTo>
                    <a:pt x="311" y="538"/>
                    <a:pt x="162" y="452"/>
                    <a:pt x="0" y="45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03246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34">
              <a:extLst>
                <a:ext uri="{FF2B5EF4-FFF2-40B4-BE49-F238E27FC236}">
                  <a16:creationId xmlns:a16="http://schemas.microsoft.com/office/drawing/2014/main" id="{4FD1EE0C-14A6-85B5-BA39-5B4BD642302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4125" y="5157788"/>
              <a:ext cx="406400" cy="584200"/>
            </a:xfrm>
            <a:custGeom>
              <a:avLst/>
              <a:gdLst>
                <a:gd name="T0" fmla="*/ 0 w 256"/>
                <a:gd name="T1" fmla="*/ 0 h 368"/>
                <a:gd name="T2" fmla="*/ 212 w 256"/>
                <a:gd name="T3" fmla="*/ 123 h 368"/>
                <a:gd name="T4" fmla="*/ 212 w 256"/>
                <a:gd name="T5" fmla="*/ 368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6" h="368">
                  <a:moveTo>
                    <a:pt x="0" y="0"/>
                  </a:moveTo>
                  <a:cubicBezTo>
                    <a:pt x="87" y="0"/>
                    <a:pt x="168" y="47"/>
                    <a:pt x="212" y="123"/>
                  </a:cubicBezTo>
                  <a:cubicBezTo>
                    <a:pt x="256" y="199"/>
                    <a:pt x="256" y="292"/>
                    <a:pt x="212" y="368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35">
              <a:extLst>
                <a:ext uri="{FF2B5EF4-FFF2-40B4-BE49-F238E27FC236}">
                  <a16:creationId xmlns:a16="http://schemas.microsoft.com/office/drawing/2014/main" id="{D680A563-9A4C-6633-69C1-C214AFF9DD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4125" y="5353051"/>
              <a:ext cx="203200" cy="292100"/>
            </a:xfrm>
            <a:custGeom>
              <a:avLst/>
              <a:gdLst>
                <a:gd name="T0" fmla="*/ 0 w 128"/>
                <a:gd name="T1" fmla="*/ 0 h 184"/>
                <a:gd name="T2" fmla="*/ 106 w 128"/>
                <a:gd name="T3" fmla="*/ 61 h 184"/>
                <a:gd name="T4" fmla="*/ 106 w 128"/>
                <a:gd name="T5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8" h="184">
                  <a:moveTo>
                    <a:pt x="0" y="0"/>
                  </a:moveTo>
                  <a:cubicBezTo>
                    <a:pt x="44" y="0"/>
                    <a:pt x="84" y="24"/>
                    <a:pt x="106" y="61"/>
                  </a:cubicBezTo>
                  <a:cubicBezTo>
                    <a:pt x="128" y="99"/>
                    <a:pt x="128" y="146"/>
                    <a:pt x="106" y="184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36">
              <a:extLst>
                <a:ext uri="{FF2B5EF4-FFF2-40B4-BE49-F238E27FC236}">
                  <a16:creationId xmlns:a16="http://schemas.microsoft.com/office/drawing/2014/main" id="{C8581709-7D72-54F0-4FB2-343CBF3375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5725" y="5645151"/>
              <a:ext cx="234950" cy="236538"/>
            </a:xfrm>
            <a:custGeom>
              <a:avLst/>
              <a:gdLst>
                <a:gd name="T0" fmla="*/ 549 w 549"/>
                <a:gd name="T1" fmla="*/ 225 h 547"/>
                <a:gd name="T2" fmla="*/ 235 w 549"/>
                <a:gd name="T3" fmla="*/ 547 h 547"/>
                <a:gd name="T4" fmla="*/ 0 w 549"/>
                <a:gd name="T5" fmla="*/ 161 h 547"/>
                <a:gd name="T6" fmla="*/ 157 w 549"/>
                <a:gd name="T7" fmla="*/ 0 h 547"/>
                <a:gd name="T8" fmla="*/ 549 w 549"/>
                <a:gd name="T9" fmla="*/ 225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9" h="547">
                  <a:moveTo>
                    <a:pt x="549" y="225"/>
                  </a:moveTo>
                  <a:cubicBezTo>
                    <a:pt x="473" y="357"/>
                    <a:pt x="365" y="468"/>
                    <a:pt x="235" y="547"/>
                  </a:cubicBezTo>
                  <a:lnTo>
                    <a:pt x="0" y="161"/>
                  </a:lnTo>
                  <a:cubicBezTo>
                    <a:pt x="65" y="121"/>
                    <a:pt x="119" y="66"/>
                    <a:pt x="157" y="0"/>
                  </a:cubicBezTo>
                  <a:lnTo>
                    <a:pt x="549" y="225"/>
                  </a:lnTo>
                  <a:close/>
                </a:path>
              </a:pathLst>
            </a:custGeom>
            <a:solidFill>
              <a:srgbClr val="2867F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37">
              <a:extLst>
                <a:ext uri="{FF2B5EF4-FFF2-40B4-BE49-F238E27FC236}">
                  <a16:creationId xmlns:a16="http://schemas.microsoft.com/office/drawing/2014/main" id="{CDFCF65E-A7F1-3C0A-A68D-B251E8181E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5738" y="5741988"/>
              <a:ext cx="134938" cy="139700"/>
            </a:xfrm>
            <a:custGeom>
              <a:avLst/>
              <a:gdLst>
                <a:gd name="T0" fmla="*/ 85 w 85"/>
                <a:gd name="T1" fmla="*/ 0 h 88"/>
                <a:gd name="T2" fmla="*/ 0 w 85"/>
                <a:gd name="T3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5" h="88">
                  <a:moveTo>
                    <a:pt x="85" y="0"/>
                  </a:moveTo>
                  <a:cubicBezTo>
                    <a:pt x="65" y="36"/>
                    <a:pt x="36" y="66"/>
                    <a:pt x="0" y="88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38">
              <a:extLst>
                <a:ext uri="{FF2B5EF4-FFF2-40B4-BE49-F238E27FC236}">
                  <a16:creationId xmlns:a16="http://schemas.microsoft.com/office/drawing/2014/main" id="{B5129B38-0EA9-DDEF-A909-CAB6A37BC44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5725" y="5645151"/>
              <a:ext cx="66675" cy="69850"/>
            </a:xfrm>
            <a:custGeom>
              <a:avLst/>
              <a:gdLst>
                <a:gd name="T0" fmla="*/ 42 w 42"/>
                <a:gd name="T1" fmla="*/ 0 h 44"/>
                <a:gd name="T2" fmla="*/ 0 w 42"/>
                <a:gd name="T3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2" h="44">
                  <a:moveTo>
                    <a:pt x="42" y="0"/>
                  </a:moveTo>
                  <a:cubicBezTo>
                    <a:pt x="32" y="18"/>
                    <a:pt x="17" y="33"/>
                    <a:pt x="0" y="44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39">
              <a:extLst>
                <a:ext uri="{FF2B5EF4-FFF2-40B4-BE49-F238E27FC236}">
                  <a16:creationId xmlns:a16="http://schemas.microsoft.com/office/drawing/2014/main" id="{3327EBBC-7CE4-EDAA-B40B-80785F957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7275" y="5715001"/>
              <a:ext cx="398463" cy="241300"/>
            </a:xfrm>
            <a:custGeom>
              <a:avLst/>
              <a:gdLst>
                <a:gd name="T0" fmla="*/ 930 w 930"/>
                <a:gd name="T1" fmla="*/ 386 h 562"/>
                <a:gd name="T2" fmla="*/ 26 w 930"/>
                <a:gd name="T3" fmla="*/ 407 h 562"/>
                <a:gd name="T4" fmla="*/ 0 w 930"/>
                <a:gd name="T5" fmla="*/ 393 h 562"/>
                <a:gd name="T6" fmla="*/ 230 w 930"/>
                <a:gd name="T7" fmla="*/ 3 h 562"/>
                <a:gd name="T8" fmla="*/ 682 w 930"/>
                <a:gd name="T9" fmla="*/ 7 h 562"/>
                <a:gd name="T10" fmla="*/ 695 w 930"/>
                <a:gd name="T11" fmla="*/ 0 h 562"/>
                <a:gd name="T12" fmla="*/ 930 w 930"/>
                <a:gd name="T13" fmla="*/ 386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0" h="562">
                  <a:moveTo>
                    <a:pt x="930" y="386"/>
                  </a:moveTo>
                  <a:cubicBezTo>
                    <a:pt x="654" y="554"/>
                    <a:pt x="309" y="562"/>
                    <a:pt x="26" y="407"/>
                  </a:cubicBezTo>
                  <a:cubicBezTo>
                    <a:pt x="17" y="402"/>
                    <a:pt x="9" y="398"/>
                    <a:pt x="0" y="393"/>
                  </a:cubicBezTo>
                  <a:lnTo>
                    <a:pt x="230" y="3"/>
                  </a:lnTo>
                  <a:cubicBezTo>
                    <a:pt x="369" y="85"/>
                    <a:pt x="541" y="87"/>
                    <a:pt x="682" y="7"/>
                  </a:cubicBezTo>
                  <a:cubicBezTo>
                    <a:pt x="686" y="5"/>
                    <a:pt x="691" y="2"/>
                    <a:pt x="695" y="0"/>
                  </a:cubicBezTo>
                  <a:lnTo>
                    <a:pt x="930" y="38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40">
              <a:extLst>
                <a:ext uri="{FF2B5EF4-FFF2-40B4-BE49-F238E27FC236}">
                  <a16:creationId xmlns:a16="http://schemas.microsoft.com/office/drawing/2014/main" id="{76F45AAB-CC59-9D88-AA60-A0010ADB76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7275" y="5881688"/>
              <a:ext cx="398463" cy="74613"/>
            </a:xfrm>
            <a:custGeom>
              <a:avLst/>
              <a:gdLst>
                <a:gd name="T0" fmla="*/ 251 w 251"/>
                <a:gd name="T1" fmla="*/ 0 h 47"/>
                <a:gd name="T2" fmla="*/ 7 w 251"/>
                <a:gd name="T3" fmla="*/ 5 h 47"/>
                <a:gd name="T4" fmla="*/ 0 w 251"/>
                <a:gd name="T5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1" h="47">
                  <a:moveTo>
                    <a:pt x="251" y="0"/>
                  </a:moveTo>
                  <a:cubicBezTo>
                    <a:pt x="177" y="45"/>
                    <a:pt x="83" y="47"/>
                    <a:pt x="7" y="5"/>
                  </a:cubicBezTo>
                  <a:cubicBezTo>
                    <a:pt x="4" y="4"/>
                    <a:pt x="2" y="3"/>
                    <a:pt x="0" y="1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41">
              <a:extLst>
                <a:ext uri="{FF2B5EF4-FFF2-40B4-BE49-F238E27FC236}">
                  <a16:creationId xmlns:a16="http://schemas.microsoft.com/office/drawing/2014/main" id="{963E7FCA-F195-EC22-4F83-D60DD38F769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5700" y="5715001"/>
              <a:ext cx="200025" cy="38100"/>
            </a:xfrm>
            <a:custGeom>
              <a:avLst/>
              <a:gdLst>
                <a:gd name="T0" fmla="*/ 126 w 126"/>
                <a:gd name="T1" fmla="*/ 0 h 24"/>
                <a:gd name="T2" fmla="*/ 3 w 126"/>
                <a:gd name="T3" fmla="*/ 2 h 24"/>
                <a:gd name="T4" fmla="*/ 0 w 126"/>
                <a:gd name="T5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6" h="24">
                  <a:moveTo>
                    <a:pt x="126" y="0"/>
                  </a:moveTo>
                  <a:cubicBezTo>
                    <a:pt x="88" y="23"/>
                    <a:pt x="42" y="24"/>
                    <a:pt x="3" y="2"/>
                  </a:cubicBezTo>
                  <a:cubicBezTo>
                    <a:pt x="2" y="2"/>
                    <a:pt x="1" y="1"/>
                    <a:pt x="0" y="1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42">
              <a:extLst>
                <a:ext uri="{FF2B5EF4-FFF2-40B4-BE49-F238E27FC236}">
                  <a16:creationId xmlns:a16="http://schemas.microsoft.com/office/drawing/2014/main" id="{8B6FE638-B995-B7D9-8435-1EF56750B0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6938" y="5624513"/>
              <a:ext cx="258763" cy="258763"/>
            </a:xfrm>
            <a:custGeom>
              <a:avLst/>
              <a:gdLst>
                <a:gd name="T0" fmla="*/ 373 w 603"/>
                <a:gd name="T1" fmla="*/ 603 h 603"/>
                <a:gd name="T2" fmla="*/ 0 w 603"/>
                <a:gd name="T3" fmla="*/ 176 h 603"/>
                <a:gd name="T4" fmla="*/ 416 w 603"/>
                <a:gd name="T5" fmla="*/ 0 h 603"/>
                <a:gd name="T6" fmla="*/ 603 w 603"/>
                <a:gd name="T7" fmla="*/ 213 h 603"/>
                <a:gd name="T8" fmla="*/ 373 w 603"/>
                <a:gd name="T9" fmla="*/ 603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3" h="603">
                  <a:moveTo>
                    <a:pt x="373" y="603"/>
                  </a:moveTo>
                  <a:cubicBezTo>
                    <a:pt x="206" y="504"/>
                    <a:pt x="75" y="355"/>
                    <a:pt x="0" y="176"/>
                  </a:cubicBezTo>
                  <a:lnTo>
                    <a:pt x="416" y="0"/>
                  </a:lnTo>
                  <a:cubicBezTo>
                    <a:pt x="454" y="89"/>
                    <a:pt x="519" y="164"/>
                    <a:pt x="603" y="213"/>
                  </a:cubicBezTo>
                  <a:lnTo>
                    <a:pt x="373" y="603"/>
                  </a:lnTo>
                  <a:close/>
                </a:path>
              </a:pathLst>
            </a:custGeom>
            <a:solidFill>
              <a:srgbClr val="F0E52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43">
              <a:extLst>
                <a:ext uri="{FF2B5EF4-FFF2-40B4-BE49-F238E27FC236}">
                  <a16:creationId xmlns:a16="http://schemas.microsoft.com/office/drawing/2014/main" id="{67CE7F6E-FEFD-9112-D682-5C4FECE383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6938" y="5700713"/>
              <a:ext cx="160338" cy="182563"/>
            </a:xfrm>
            <a:custGeom>
              <a:avLst/>
              <a:gdLst>
                <a:gd name="T0" fmla="*/ 101 w 101"/>
                <a:gd name="T1" fmla="*/ 115 h 115"/>
                <a:gd name="T2" fmla="*/ 0 w 101"/>
                <a:gd name="T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1" h="115">
                  <a:moveTo>
                    <a:pt x="101" y="115"/>
                  </a:moveTo>
                  <a:cubicBezTo>
                    <a:pt x="55" y="89"/>
                    <a:pt x="20" y="48"/>
                    <a:pt x="0" y="0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44">
              <a:extLst>
                <a:ext uri="{FF2B5EF4-FFF2-40B4-BE49-F238E27FC236}">
                  <a16:creationId xmlns:a16="http://schemas.microsoft.com/office/drawing/2014/main" id="{92A6FEEB-11FD-AE23-0261-302D93BD0F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4738" y="5624513"/>
              <a:ext cx="80963" cy="92075"/>
            </a:xfrm>
            <a:custGeom>
              <a:avLst/>
              <a:gdLst>
                <a:gd name="T0" fmla="*/ 51 w 51"/>
                <a:gd name="T1" fmla="*/ 58 h 58"/>
                <a:gd name="T2" fmla="*/ 0 w 51"/>
                <a:gd name="T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1" h="58">
                  <a:moveTo>
                    <a:pt x="51" y="58"/>
                  </a:moveTo>
                  <a:cubicBezTo>
                    <a:pt x="28" y="44"/>
                    <a:pt x="11" y="24"/>
                    <a:pt x="0" y="0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45">
              <a:extLst>
                <a:ext uri="{FF2B5EF4-FFF2-40B4-BE49-F238E27FC236}">
                  <a16:creationId xmlns:a16="http://schemas.microsoft.com/office/drawing/2014/main" id="{B235852C-72DF-B44F-E3A6-E9C8E3E9DC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2963" y="5202238"/>
              <a:ext cx="322263" cy="498475"/>
            </a:xfrm>
            <a:custGeom>
              <a:avLst/>
              <a:gdLst>
                <a:gd name="T0" fmla="*/ 126 w 750"/>
                <a:gd name="T1" fmla="*/ 1155 h 1155"/>
                <a:gd name="T2" fmla="*/ 236 w 750"/>
                <a:gd name="T3" fmla="*/ 258 h 1155"/>
                <a:gd name="T4" fmla="*/ 541 w 750"/>
                <a:gd name="T5" fmla="*/ 0 h 1155"/>
                <a:gd name="T6" fmla="*/ 750 w 750"/>
                <a:gd name="T7" fmla="*/ 401 h 1155"/>
                <a:gd name="T8" fmla="*/ 507 w 750"/>
                <a:gd name="T9" fmla="*/ 782 h 1155"/>
                <a:gd name="T10" fmla="*/ 542 w 750"/>
                <a:gd name="T11" fmla="*/ 979 h 1155"/>
                <a:gd name="T12" fmla="*/ 126 w 750"/>
                <a:gd name="T13" fmla="*/ 1155 h 1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0" h="1155">
                  <a:moveTo>
                    <a:pt x="126" y="1155"/>
                  </a:moveTo>
                  <a:cubicBezTo>
                    <a:pt x="0" y="858"/>
                    <a:pt x="42" y="515"/>
                    <a:pt x="236" y="258"/>
                  </a:cubicBezTo>
                  <a:cubicBezTo>
                    <a:pt x="318" y="150"/>
                    <a:pt x="422" y="62"/>
                    <a:pt x="541" y="0"/>
                  </a:cubicBezTo>
                  <a:lnTo>
                    <a:pt x="750" y="401"/>
                  </a:lnTo>
                  <a:cubicBezTo>
                    <a:pt x="607" y="476"/>
                    <a:pt x="514" y="621"/>
                    <a:pt x="507" y="782"/>
                  </a:cubicBezTo>
                  <a:cubicBezTo>
                    <a:pt x="504" y="850"/>
                    <a:pt x="516" y="917"/>
                    <a:pt x="542" y="979"/>
                  </a:cubicBezTo>
                  <a:lnTo>
                    <a:pt x="126" y="1155"/>
                  </a:lnTo>
                  <a:close/>
                </a:path>
              </a:pathLst>
            </a:custGeom>
            <a:solidFill>
              <a:srgbClr val="23E72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46">
              <a:extLst>
                <a:ext uri="{FF2B5EF4-FFF2-40B4-BE49-F238E27FC236}">
                  <a16:creationId xmlns:a16="http://schemas.microsoft.com/office/drawing/2014/main" id="{34AE8C37-CA28-7483-9368-0A8F9B416A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2963" y="5202238"/>
              <a:ext cx="231775" cy="498475"/>
            </a:xfrm>
            <a:custGeom>
              <a:avLst/>
              <a:gdLst>
                <a:gd name="T0" fmla="*/ 34 w 146"/>
                <a:gd name="T1" fmla="*/ 314 h 314"/>
                <a:gd name="T2" fmla="*/ 63 w 146"/>
                <a:gd name="T3" fmla="*/ 70 h 314"/>
                <a:gd name="T4" fmla="*/ 146 w 146"/>
                <a:gd name="T5" fmla="*/ 0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6" h="314">
                  <a:moveTo>
                    <a:pt x="34" y="314"/>
                  </a:moveTo>
                  <a:cubicBezTo>
                    <a:pt x="0" y="233"/>
                    <a:pt x="11" y="140"/>
                    <a:pt x="63" y="70"/>
                  </a:cubicBezTo>
                  <a:cubicBezTo>
                    <a:pt x="86" y="41"/>
                    <a:pt x="114" y="17"/>
                    <a:pt x="146" y="0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47">
              <a:extLst>
                <a:ext uri="{FF2B5EF4-FFF2-40B4-BE49-F238E27FC236}">
                  <a16:creationId xmlns:a16="http://schemas.microsoft.com/office/drawing/2014/main" id="{B1716C0A-27BE-00DD-5C57-9DD62988C9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750" y="5375276"/>
              <a:ext cx="117475" cy="249238"/>
            </a:xfrm>
            <a:custGeom>
              <a:avLst/>
              <a:gdLst>
                <a:gd name="T0" fmla="*/ 17 w 74"/>
                <a:gd name="T1" fmla="*/ 157 h 157"/>
                <a:gd name="T2" fmla="*/ 32 w 74"/>
                <a:gd name="T3" fmla="*/ 35 h 157"/>
                <a:gd name="T4" fmla="*/ 74 w 74"/>
                <a:gd name="T5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157">
                  <a:moveTo>
                    <a:pt x="17" y="157"/>
                  </a:moveTo>
                  <a:cubicBezTo>
                    <a:pt x="0" y="116"/>
                    <a:pt x="6" y="70"/>
                    <a:pt x="32" y="35"/>
                  </a:cubicBezTo>
                  <a:cubicBezTo>
                    <a:pt x="43" y="20"/>
                    <a:pt x="57" y="8"/>
                    <a:pt x="74" y="0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48">
              <a:extLst>
                <a:ext uri="{FF2B5EF4-FFF2-40B4-BE49-F238E27FC236}">
                  <a16:creationId xmlns:a16="http://schemas.microsoft.com/office/drawing/2014/main" id="{C5595C08-FE51-5A7D-5AD4-E0802540E7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4738" y="5172076"/>
              <a:ext cx="127000" cy="203200"/>
            </a:xfrm>
            <a:custGeom>
              <a:avLst/>
              <a:gdLst>
                <a:gd name="T0" fmla="*/ 0 w 297"/>
                <a:gd name="T1" fmla="*/ 69 h 470"/>
                <a:gd name="T2" fmla="*/ 176 w 297"/>
                <a:gd name="T3" fmla="*/ 0 h 470"/>
                <a:gd name="T4" fmla="*/ 297 w 297"/>
                <a:gd name="T5" fmla="*/ 436 h 470"/>
                <a:gd name="T6" fmla="*/ 209 w 297"/>
                <a:gd name="T7" fmla="*/ 470 h 470"/>
                <a:gd name="T8" fmla="*/ 0 w 297"/>
                <a:gd name="T9" fmla="*/ 69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" h="470">
                  <a:moveTo>
                    <a:pt x="0" y="69"/>
                  </a:moveTo>
                  <a:cubicBezTo>
                    <a:pt x="57" y="40"/>
                    <a:pt x="116" y="17"/>
                    <a:pt x="176" y="0"/>
                  </a:cubicBezTo>
                  <a:lnTo>
                    <a:pt x="297" y="436"/>
                  </a:lnTo>
                  <a:cubicBezTo>
                    <a:pt x="267" y="444"/>
                    <a:pt x="237" y="456"/>
                    <a:pt x="209" y="470"/>
                  </a:cubicBezTo>
                  <a:lnTo>
                    <a:pt x="0" y="69"/>
                  </a:lnTo>
                  <a:close/>
                </a:path>
              </a:pathLst>
            </a:custGeom>
            <a:solidFill>
              <a:srgbClr val="AB08FC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49">
              <a:extLst>
                <a:ext uri="{FF2B5EF4-FFF2-40B4-BE49-F238E27FC236}">
                  <a16:creationId xmlns:a16="http://schemas.microsoft.com/office/drawing/2014/main" id="{0C7CFFC1-80B9-73E1-E414-20806D8B82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4738" y="5172076"/>
              <a:ext cx="76200" cy="30163"/>
            </a:xfrm>
            <a:custGeom>
              <a:avLst/>
              <a:gdLst>
                <a:gd name="T0" fmla="*/ 0 w 48"/>
                <a:gd name="T1" fmla="*/ 19 h 19"/>
                <a:gd name="T2" fmla="*/ 48 w 48"/>
                <a:gd name="T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8" h="19">
                  <a:moveTo>
                    <a:pt x="0" y="19"/>
                  </a:moveTo>
                  <a:cubicBezTo>
                    <a:pt x="15" y="11"/>
                    <a:pt x="31" y="5"/>
                    <a:pt x="48" y="0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50">
              <a:extLst>
                <a:ext uri="{FF2B5EF4-FFF2-40B4-BE49-F238E27FC236}">
                  <a16:creationId xmlns:a16="http://schemas.microsoft.com/office/drawing/2014/main" id="{71B18310-A636-DFC4-D59B-D4C9A1C5D6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5225" y="5360988"/>
              <a:ext cx="36513" cy="14288"/>
            </a:xfrm>
            <a:custGeom>
              <a:avLst/>
              <a:gdLst>
                <a:gd name="T0" fmla="*/ 0 w 23"/>
                <a:gd name="T1" fmla="*/ 9 h 9"/>
                <a:gd name="T2" fmla="*/ 23 w 23"/>
                <a:gd name="T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3" h="9">
                  <a:moveTo>
                    <a:pt x="0" y="9"/>
                  </a:moveTo>
                  <a:cubicBezTo>
                    <a:pt x="7" y="5"/>
                    <a:pt x="15" y="2"/>
                    <a:pt x="23" y="0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51">
              <a:extLst>
                <a:ext uri="{FF2B5EF4-FFF2-40B4-BE49-F238E27FC236}">
                  <a16:creationId xmlns:a16="http://schemas.microsoft.com/office/drawing/2014/main" id="{F3235580-FC0A-A565-1A91-57C7F420A7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0938" y="5157788"/>
              <a:ext cx="103188" cy="203200"/>
            </a:xfrm>
            <a:custGeom>
              <a:avLst/>
              <a:gdLst>
                <a:gd name="T0" fmla="*/ 0 w 241"/>
                <a:gd name="T1" fmla="*/ 33 h 469"/>
                <a:gd name="T2" fmla="*/ 241 w 241"/>
                <a:gd name="T3" fmla="*/ 0 h 469"/>
                <a:gd name="T4" fmla="*/ 241 w 241"/>
                <a:gd name="T5" fmla="*/ 452 h 469"/>
                <a:gd name="T6" fmla="*/ 121 w 241"/>
                <a:gd name="T7" fmla="*/ 469 h 469"/>
                <a:gd name="T8" fmla="*/ 0 w 241"/>
                <a:gd name="T9" fmla="*/ 33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1" h="469">
                  <a:moveTo>
                    <a:pt x="0" y="33"/>
                  </a:moveTo>
                  <a:cubicBezTo>
                    <a:pt x="79" y="11"/>
                    <a:pt x="160" y="0"/>
                    <a:pt x="241" y="0"/>
                  </a:cubicBezTo>
                  <a:lnTo>
                    <a:pt x="241" y="452"/>
                  </a:lnTo>
                  <a:cubicBezTo>
                    <a:pt x="201" y="452"/>
                    <a:pt x="160" y="458"/>
                    <a:pt x="121" y="469"/>
                  </a:cubicBezTo>
                  <a:lnTo>
                    <a:pt x="0" y="33"/>
                  </a:lnTo>
                  <a:close/>
                </a:path>
              </a:pathLst>
            </a:custGeom>
            <a:solidFill>
              <a:srgbClr val="C0C0C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52">
              <a:extLst>
                <a:ext uri="{FF2B5EF4-FFF2-40B4-BE49-F238E27FC236}">
                  <a16:creationId xmlns:a16="http://schemas.microsoft.com/office/drawing/2014/main" id="{450E0C73-A005-EE88-1830-C532E097C8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0938" y="5157788"/>
              <a:ext cx="103188" cy="14288"/>
            </a:xfrm>
            <a:custGeom>
              <a:avLst/>
              <a:gdLst>
                <a:gd name="T0" fmla="*/ 0 w 65"/>
                <a:gd name="T1" fmla="*/ 9 h 9"/>
                <a:gd name="T2" fmla="*/ 65 w 65"/>
                <a:gd name="T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5" h="9">
                  <a:moveTo>
                    <a:pt x="0" y="9"/>
                  </a:moveTo>
                  <a:cubicBezTo>
                    <a:pt x="21" y="3"/>
                    <a:pt x="43" y="0"/>
                    <a:pt x="65" y="0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Freeform 53">
              <a:extLst>
                <a:ext uri="{FF2B5EF4-FFF2-40B4-BE49-F238E27FC236}">
                  <a16:creationId xmlns:a16="http://schemas.microsoft.com/office/drawing/2014/main" id="{09A15BCF-A4AB-0D6C-AA6B-6E427D340C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1738" y="5353051"/>
              <a:ext cx="52388" cy="7938"/>
            </a:xfrm>
            <a:custGeom>
              <a:avLst/>
              <a:gdLst>
                <a:gd name="T0" fmla="*/ 0 w 33"/>
                <a:gd name="T1" fmla="*/ 5 h 5"/>
                <a:gd name="T2" fmla="*/ 33 w 33"/>
                <a:gd name="T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3" h="5">
                  <a:moveTo>
                    <a:pt x="0" y="5"/>
                  </a:moveTo>
                  <a:cubicBezTo>
                    <a:pt x="11" y="2"/>
                    <a:pt x="22" y="0"/>
                    <a:pt x="33" y="0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Rectangle 55">
              <a:extLst>
                <a:ext uri="{FF2B5EF4-FFF2-40B4-BE49-F238E27FC236}">
                  <a16:creationId xmlns:a16="http://schemas.microsoft.com/office/drawing/2014/main" id="{0A08E4FF-43C9-7BD8-EC61-DF3432C7AA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21325" y="4845051"/>
              <a:ext cx="908050" cy="14065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Freeform 56">
              <a:extLst>
                <a:ext uri="{FF2B5EF4-FFF2-40B4-BE49-F238E27FC236}">
                  <a16:creationId xmlns:a16="http://schemas.microsoft.com/office/drawing/2014/main" id="{3710EDF7-0981-5F73-2BAA-6B3AC348CF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5350" y="5160963"/>
              <a:ext cx="403225" cy="612775"/>
            </a:xfrm>
            <a:custGeom>
              <a:avLst/>
              <a:gdLst>
                <a:gd name="T0" fmla="*/ 0 w 938"/>
                <a:gd name="T1" fmla="*/ 0 h 1423"/>
                <a:gd name="T2" fmla="*/ 778 w 938"/>
                <a:gd name="T3" fmla="*/ 449 h 1423"/>
                <a:gd name="T4" fmla="*/ 778 w 938"/>
                <a:gd name="T5" fmla="*/ 1346 h 1423"/>
                <a:gd name="T6" fmla="*/ 728 w 938"/>
                <a:gd name="T7" fmla="*/ 1423 h 1423"/>
                <a:gd name="T8" fmla="*/ 364 w 938"/>
                <a:gd name="T9" fmla="*/ 1160 h 1423"/>
                <a:gd name="T10" fmla="*/ 410 w 938"/>
                <a:gd name="T11" fmla="*/ 714 h 1423"/>
                <a:gd name="T12" fmla="*/ 46 w 938"/>
                <a:gd name="T13" fmla="*/ 451 h 1423"/>
                <a:gd name="T14" fmla="*/ 0 w 938"/>
                <a:gd name="T15" fmla="*/ 449 h 1423"/>
                <a:gd name="T16" fmla="*/ 0 w 938"/>
                <a:gd name="T17" fmla="*/ 0 h 1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8" h="1423">
                  <a:moveTo>
                    <a:pt x="0" y="0"/>
                  </a:moveTo>
                  <a:cubicBezTo>
                    <a:pt x="321" y="0"/>
                    <a:pt x="618" y="171"/>
                    <a:pt x="778" y="449"/>
                  </a:cubicBezTo>
                  <a:cubicBezTo>
                    <a:pt x="938" y="726"/>
                    <a:pt x="938" y="1069"/>
                    <a:pt x="778" y="1346"/>
                  </a:cubicBezTo>
                  <a:cubicBezTo>
                    <a:pt x="763" y="1373"/>
                    <a:pt x="746" y="1398"/>
                    <a:pt x="728" y="1423"/>
                  </a:cubicBezTo>
                  <a:lnTo>
                    <a:pt x="364" y="1160"/>
                  </a:lnTo>
                  <a:cubicBezTo>
                    <a:pt x="458" y="1031"/>
                    <a:pt x="476" y="860"/>
                    <a:pt x="410" y="714"/>
                  </a:cubicBezTo>
                  <a:cubicBezTo>
                    <a:pt x="344" y="568"/>
                    <a:pt x="206" y="467"/>
                    <a:pt x="46" y="451"/>
                  </a:cubicBezTo>
                  <a:cubicBezTo>
                    <a:pt x="31" y="449"/>
                    <a:pt x="16" y="449"/>
                    <a:pt x="0" y="44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03246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Freeform 57">
              <a:extLst>
                <a:ext uri="{FF2B5EF4-FFF2-40B4-BE49-F238E27FC236}">
                  <a16:creationId xmlns:a16="http://schemas.microsoft.com/office/drawing/2014/main" id="{7758E2FD-3946-5D64-D677-7DD21A30B0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5350" y="5160963"/>
              <a:ext cx="403225" cy="612775"/>
            </a:xfrm>
            <a:custGeom>
              <a:avLst/>
              <a:gdLst>
                <a:gd name="T0" fmla="*/ 0 w 254"/>
                <a:gd name="T1" fmla="*/ 0 h 386"/>
                <a:gd name="T2" fmla="*/ 210 w 254"/>
                <a:gd name="T3" fmla="*/ 122 h 386"/>
                <a:gd name="T4" fmla="*/ 210 w 254"/>
                <a:gd name="T5" fmla="*/ 366 h 386"/>
                <a:gd name="T6" fmla="*/ 197 w 254"/>
                <a:gd name="T7" fmla="*/ 386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4" h="386">
                  <a:moveTo>
                    <a:pt x="0" y="0"/>
                  </a:moveTo>
                  <a:cubicBezTo>
                    <a:pt x="87" y="0"/>
                    <a:pt x="167" y="47"/>
                    <a:pt x="210" y="122"/>
                  </a:cubicBezTo>
                  <a:cubicBezTo>
                    <a:pt x="254" y="197"/>
                    <a:pt x="254" y="290"/>
                    <a:pt x="210" y="366"/>
                  </a:cubicBezTo>
                  <a:cubicBezTo>
                    <a:pt x="206" y="373"/>
                    <a:pt x="202" y="380"/>
                    <a:pt x="197" y="386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Freeform 58">
              <a:extLst>
                <a:ext uri="{FF2B5EF4-FFF2-40B4-BE49-F238E27FC236}">
                  <a16:creationId xmlns:a16="http://schemas.microsoft.com/office/drawing/2014/main" id="{B115E65D-6DF3-E0F5-F630-DE82E61C2D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5350" y="5354638"/>
              <a:ext cx="201613" cy="306388"/>
            </a:xfrm>
            <a:custGeom>
              <a:avLst/>
              <a:gdLst>
                <a:gd name="T0" fmla="*/ 0 w 127"/>
                <a:gd name="T1" fmla="*/ 0 h 193"/>
                <a:gd name="T2" fmla="*/ 105 w 127"/>
                <a:gd name="T3" fmla="*/ 61 h 193"/>
                <a:gd name="T4" fmla="*/ 105 w 127"/>
                <a:gd name="T5" fmla="*/ 183 h 193"/>
                <a:gd name="T6" fmla="*/ 98 w 127"/>
                <a:gd name="T7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93">
                  <a:moveTo>
                    <a:pt x="0" y="0"/>
                  </a:moveTo>
                  <a:cubicBezTo>
                    <a:pt x="43" y="0"/>
                    <a:pt x="83" y="23"/>
                    <a:pt x="105" y="61"/>
                  </a:cubicBezTo>
                  <a:cubicBezTo>
                    <a:pt x="127" y="99"/>
                    <a:pt x="127" y="145"/>
                    <a:pt x="105" y="183"/>
                  </a:cubicBezTo>
                  <a:cubicBezTo>
                    <a:pt x="103" y="186"/>
                    <a:pt x="101" y="190"/>
                    <a:pt x="98" y="193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Freeform 59">
              <a:extLst>
                <a:ext uri="{FF2B5EF4-FFF2-40B4-BE49-F238E27FC236}">
                  <a16:creationId xmlns:a16="http://schemas.microsoft.com/office/drawing/2014/main" id="{F104B9E3-CEB7-CC17-38F2-283230782ED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6313" y="5661026"/>
              <a:ext cx="231775" cy="236538"/>
            </a:xfrm>
            <a:custGeom>
              <a:avLst/>
              <a:gdLst>
                <a:gd name="T0" fmla="*/ 537 w 537"/>
                <a:gd name="T1" fmla="*/ 263 h 550"/>
                <a:gd name="T2" fmla="*/ 190 w 537"/>
                <a:gd name="T3" fmla="*/ 550 h 550"/>
                <a:gd name="T4" fmla="*/ 0 w 537"/>
                <a:gd name="T5" fmla="*/ 144 h 550"/>
                <a:gd name="T6" fmla="*/ 173 w 537"/>
                <a:gd name="T7" fmla="*/ 0 h 550"/>
                <a:gd name="T8" fmla="*/ 537 w 537"/>
                <a:gd name="T9" fmla="*/ 263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7" h="550">
                  <a:moveTo>
                    <a:pt x="537" y="263"/>
                  </a:moveTo>
                  <a:cubicBezTo>
                    <a:pt x="448" y="387"/>
                    <a:pt x="328" y="486"/>
                    <a:pt x="190" y="550"/>
                  </a:cubicBezTo>
                  <a:lnTo>
                    <a:pt x="0" y="144"/>
                  </a:lnTo>
                  <a:cubicBezTo>
                    <a:pt x="69" y="111"/>
                    <a:pt x="129" y="62"/>
                    <a:pt x="173" y="0"/>
                  </a:cubicBezTo>
                  <a:lnTo>
                    <a:pt x="537" y="263"/>
                  </a:lnTo>
                  <a:close/>
                </a:path>
              </a:pathLst>
            </a:custGeom>
            <a:solidFill>
              <a:srgbClr val="2867F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Freeform 60">
              <a:extLst>
                <a:ext uri="{FF2B5EF4-FFF2-40B4-BE49-F238E27FC236}">
                  <a16:creationId xmlns:a16="http://schemas.microsoft.com/office/drawing/2014/main" id="{62CCD5FF-9086-0417-FCD6-4F30C631644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8863" y="5773738"/>
              <a:ext cx="149225" cy="123825"/>
            </a:xfrm>
            <a:custGeom>
              <a:avLst/>
              <a:gdLst>
                <a:gd name="T0" fmla="*/ 94 w 94"/>
                <a:gd name="T1" fmla="*/ 0 h 78"/>
                <a:gd name="T2" fmla="*/ 0 w 94"/>
                <a:gd name="T3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94" h="78">
                  <a:moveTo>
                    <a:pt x="94" y="0"/>
                  </a:moveTo>
                  <a:cubicBezTo>
                    <a:pt x="70" y="34"/>
                    <a:pt x="37" y="61"/>
                    <a:pt x="0" y="78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Freeform 61">
              <a:extLst>
                <a:ext uri="{FF2B5EF4-FFF2-40B4-BE49-F238E27FC236}">
                  <a16:creationId xmlns:a16="http://schemas.microsoft.com/office/drawing/2014/main" id="{2C70C93B-A98F-25F8-E7AF-F5D455E8281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6313" y="5661026"/>
              <a:ext cx="74613" cy="61913"/>
            </a:xfrm>
            <a:custGeom>
              <a:avLst/>
              <a:gdLst>
                <a:gd name="T0" fmla="*/ 47 w 47"/>
                <a:gd name="T1" fmla="*/ 0 h 39"/>
                <a:gd name="T2" fmla="*/ 0 w 47"/>
                <a:gd name="T3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7" h="39">
                  <a:moveTo>
                    <a:pt x="47" y="0"/>
                  </a:moveTo>
                  <a:cubicBezTo>
                    <a:pt x="35" y="17"/>
                    <a:pt x="19" y="30"/>
                    <a:pt x="0" y="39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Freeform 62">
              <a:extLst>
                <a:ext uri="{FF2B5EF4-FFF2-40B4-BE49-F238E27FC236}">
                  <a16:creationId xmlns:a16="http://schemas.microsoft.com/office/drawing/2014/main" id="{EE40632C-F019-CEDE-F978-2739A4C6DBA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6575" y="5618163"/>
              <a:ext cx="522288" cy="338138"/>
            </a:xfrm>
            <a:custGeom>
              <a:avLst/>
              <a:gdLst>
                <a:gd name="T0" fmla="*/ 1216 w 1216"/>
                <a:gd name="T1" fmla="*/ 648 h 784"/>
                <a:gd name="T2" fmla="*/ 322 w 1216"/>
                <a:gd name="T3" fmla="*/ 572 h 784"/>
                <a:gd name="T4" fmla="*/ 0 w 1216"/>
                <a:gd name="T5" fmla="*/ 164 h 784"/>
                <a:gd name="T6" fmla="*/ 418 w 1216"/>
                <a:gd name="T7" fmla="*/ 0 h 784"/>
                <a:gd name="T8" fmla="*/ 769 w 1216"/>
                <a:gd name="T9" fmla="*/ 279 h 784"/>
                <a:gd name="T10" fmla="*/ 1026 w 1216"/>
                <a:gd name="T11" fmla="*/ 242 h 784"/>
                <a:gd name="T12" fmla="*/ 1216 w 1216"/>
                <a:gd name="T13" fmla="*/ 648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16" h="784">
                  <a:moveTo>
                    <a:pt x="1216" y="648"/>
                  </a:moveTo>
                  <a:cubicBezTo>
                    <a:pt x="926" y="784"/>
                    <a:pt x="585" y="755"/>
                    <a:pt x="322" y="572"/>
                  </a:cubicBezTo>
                  <a:cubicBezTo>
                    <a:pt x="177" y="471"/>
                    <a:pt x="65" y="329"/>
                    <a:pt x="0" y="164"/>
                  </a:cubicBezTo>
                  <a:lnTo>
                    <a:pt x="418" y="0"/>
                  </a:lnTo>
                  <a:cubicBezTo>
                    <a:pt x="477" y="149"/>
                    <a:pt x="611" y="256"/>
                    <a:pt x="769" y="279"/>
                  </a:cubicBezTo>
                  <a:cubicBezTo>
                    <a:pt x="857" y="292"/>
                    <a:pt x="946" y="279"/>
                    <a:pt x="1026" y="242"/>
                  </a:cubicBezTo>
                  <a:lnTo>
                    <a:pt x="1216" y="64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Freeform 63">
              <a:extLst>
                <a:ext uri="{FF2B5EF4-FFF2-40B4-BE49-F238E27FC236}">
                  <a16:creationId xmlns:a16="http://schemas.microsoft.com/office/drawing/2014/main" id="{71D0F413-BCB5-366A-5D41-5084FD20A8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6575" y="5689601"/>
              <a:ext cx="522288" cy="266700"/>
            </a:xfrm>
            <a:custGeom>
              <a:avLst/>
              <a:gdLst>
                <a:gd name="T0" fmla="*/ 329 w 329"/>
                <a:gd name="T1" fmla="*/ 131 h 168"/>
                <a:gd name="T2" fmla="*/ 87 w 329"/>
                <a:gd name="T3" fmla="*/ 111 h 168"/>
                <a:gd name="T4" fmla="*/ 0 w 329"/>
                <a:gd name="T5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9" h="168">
                  <a:moveTo>
                    <a:pt x="329" y="131"/>
                  </a:moveTo>
                  <a:cubicBezTo>
                    <a:pt x="250" y="168"/>
                    <a:pt x="158" y="160"/>
                    <a:pt x="87" y="111"/>
                  </a:cubicBezTo>
                  <a:cubicBezTo>
                    <a:pt x="48" y="83"/>
                    <a:pt x="17" y="45"/>
                    <a:pt x="0" y="0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Freeform 64">
              <a:extLst>
                <a:ext uri="{FF2B5EF4-FFF2-40B4-BE49-F238E27FC236}">
                  <a16:creationId xmlns:a16="http://schemas.microsoft.com/office/drawing/2014/main" id="{E62344D1-F073-C734-009E-CD6833A794E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5963" y="5618163"/>
              <a:ext cx="260350" cy="134938"/>
            </a:xfrm>
            <a:custGeom>
              <a:avLst/>
              <a:gdLst>
                <a:gd name="T0" fmla="*/ 164 w 164"/>
                <a:gd name="T1" fmla="*/ 66 h 85"/>
                <a:gd name="T2" fmla="*/ 43 w 164"/>
                <a:gd name="T3" fmla="*/ 56 h 85"/>
                <a:gd name="T4" fmla="*/ 0 w 164"/>
                <a:gd name="T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85">
                  <a:moveTo>
                    <a:pt x="164" y="66"/>
                  </a:moveTo>
                  <a:cubicBezTo>
                    <a:pt x="125" y="85"/>
                    <a:pt x="79" y="81"/>
                    <a:pt x="43" y="56"/>
                  </a:cubicBezTo>
                  <a:cubicBezTo>
                    <a:pt x="24" y="42"/>
                    <a:pt x="8" y="23"/>
                    <a:pt x="0" y="0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Freeform 65">
              <a:extLst>
                <a:ext uri="{FF2B5EF4-FFF2-40B4-BE49-F238E27FC236}">
                  <a16:creationId xmlns:a16="http://schemas.microsoft.com/office/drawing/2014/main" id="{868938D0-0F9A-AA4E-601D-AA99624314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4825" y="5505451"/>
              <a:ext cx="211138" cy="184150"/>
            </a:xfrm>
            <a:custGeom>
              <a:avLst/>
              <a:gdLst>
                <a:gd name="T0" fmla="*/ 73 w 491"/>
                <a:gd name="T1" fmla="*/ 426 h 426"/>
                <a:gd name="T2" fmla="*/ 16 w 491"/>
                <a:gd name="T3" fmla="*/ 0 h 426"/>
                <a:gd name="T4" fmla="*/ 462 w 491"/>
                <a:gd name="T5" fmla="*/ 49 h 426"/>
                <a:gd name="T6" fmla="*/ 491 w 491"/>
                <a:gd name="T7" fmla="*/ 262 h 426"/>
                <a:gd name="T8" fmla="*/ 73 w 491"/>
                <a:gd name="T9" fmla="*/ 426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1" h="426">
                  <a:moveTo>
                    <a:pt x="73" y="426"/>
                  </a:moveTo>
                  <a:cubicBezTo>
                    <a:pt x="20" y="291"/>
                    <a:pt x="0" y="145"/>
                    <a:pt x="16" y="0"/>
                  </a:cubicBezTo>
                  <a:lnTo>
                    <a:pt x="462" y="49"/>
                  </a:lnTo>
                  <a:cubicBezTo>
                    <a:pt x="454" y="121"/>
                    <a:pt x="464" y="194"/>
                    <a:pt x="491" y="262"/>
                  </a:cubicBezTo>
                  <a:lnTo>
                    <a:pt x="73" y="426"/>
                  </a:lnTo>
                  <a:close/>
                </a:path>
              </a:pathLst>
            </a:custGeom>
            <a:solidFill>
              <a:srgbClr val="F0E52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Freeform 66">
              <a:extLst>
                <a:ext uri="{FF2B5EF4-FFF2-40B4-BE49-F238E27FC236}">
                  <a16:creationId xmlns:a16="http://schemas.microsoft.com/office/drawing/2014/main" id="{C76F8AE6-8E74-8CB4-215B-9031E57EAC2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4825" y="5505451"/>
              <a:ext cx="31750" cy="184150"/>
            </a:xfrm>
            <a:custGeom>
              <a:avLst/>
              <a:gdLst>
                <a:gd name="T0" fmla="*/ 20 w 20"/>
                <a:gd name="T1" fmla="*/ 116 h 116"/>
                <a:gd name="T2" fmla="*/ 4 w 20"/>
                <a:gd name="T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" h="116">
                  <a:moveTo>
                    <a:pt x="20" y="116"/>
                  </a:moveTo>
                  <a:cubicBezTo>
                    <a:pt x="5" y="79"/>
                    <a:pt x="0" y="40"/>
                    <a:pt x="4" y="0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Freeform 67">
              <a:extLst>
                <a:ext uri="{FF2B5EF4-FFF2-40B4-BE49-F238E27FC236}">
                  <a16:creationId xmlns:a16="http://schemas.microsoft.com/office/drawing/2014/main" id="{8D905A3B-B819-A6F8-B43C-B53ADEF4324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0088" y="5527676"/>
              <a:ext cx="15875" cy="90488"/>
            </a:xfrm>
            <a:custGeom>
              <a:avLst/>
              <a:gdLst>
                <a:gd name="T0" fmla="*/ 10 w 10"/>
                <a:gd name="T1" fmla="*/ 57 h 57"/>
                <a:gd name="T2" fmla="*/ 2 w 10"/>
                <a:gd name="T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" h="57">
                  <a:moveTo>
                    <a:pt x="10" y="57"/>
                  </a:moveTo>
                  <a:cubicBezTo>
                    <a:pt x="3" y="39"/>
                    <a:pt x="0" y="19"/>
                    <a:pt x="2" y="0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Freeform 68">
              <a:extLst>
                <a:ext uri="{FF2B5EF4-FFF2-40B4-BE49-F238E27FC236}">
                  <a16:creationId xmlns:a16="http://schemas.microsoft.com/office/drawing/2014/main" id="{31297A4D-32A7-3516-AEDD-C55405C5B6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1175" y="5181601"/>
              <a:ext cx="323850" cy="346075"/>
            </a:xfrm>
            <a:custGeom>
              <a:avLst/>
              <a:gdLst>
                <a:gd name="T0" fmla="*/ 0 w 751"/>
                <a:gd name="T1" fmla="*/ 754 h 803"/>
                <a:gd name="T2" fmla="*/ 530 w 751"/>
                <a:gd name="T3" fmla="*/ 30 h 803"/>
                <a:gd name="T4" fmla="*/ 610 w 751"/>
                <a:gd name="T5" fmla="*/ 0 h 803"/>
                <a:gd name="T6" fmla="*/ 751 w 751"/>
                <a:gd name="T7" fmla="*/ 426 h 803"/>
                <a:gd name="T8" fmla="*/ 453 w 751"/>
                <a:gd name="T9" fmla="*/ 761 h 803"/>
                <a:gd name="T10" fmla="*/ 446 w 751"/>
                <a:gd name="T11" fmla="*/ 803 h 803"/>
                <a:gd name="T12" fmla="*/ 0 w 751"/>
                <a:gd name="T13" fmla="*/ 754 h 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1" h="803">
                  <a:moveTo>
                    <a:pt x="0" y="754"/>
                  </a:moveTo>
                  <a:cubicBezTo>
                    <a:pt x="35" y="436"/>
                    <a:pt x="237" y="159"/>
                    <a:pt x="530" y="30"/>
                  </a:cubicBezTo>
                  <a:cubicBezTo>
                    <a:pt x="556" y="19"/>
                    <a:pt x="583" y="8"/>
                    <a:pt x="610" y="0"/>
                  </a:cubicBezTo>
                  <a:lnTo>
                    <a:pt x="751" y="426"/>
                  </a:lnTo>
                  <a:cubicBezTo>
                    <a:pt x="599" y="476"/>
                    <a:pt x="485" y="604"/>
                    <a:pt x="453" y="761"/>
                  </a:cubicBezTo>
                  <a:cubicBezTo>
                    <a:pt x="450" y="775"/>
                    <a:pt x="448" y="789"/>
                    <a:pt x="446" y="803"/>
                  </a:cubicBezTo>
                  <a:lnTo>
                    <a:pt x="0" y="754"/>
                  </a:lnTo>
                  <a:close/>
                </a:path>
              </a:pathLst>
            </a:custGeom>
            <a:solidFill>
              <a:srgbClr val="23E72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" name="Freeform 69">
              <a:extLst>
                <a:ext uri="{FF2B5EF4-FFF2-40B4-BE49-F238E27FC236}">
                  <a16:creationId xmlns:a16="http://schemas.microsoft.com/office/drawing/2014/main" id="{3F744C64-AFB6-7BB6-46BC-E845FB590E2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1175" y="5181601"/>
              <a:ext cx="261938" cy="323850"/>
            </a:xfrm>
            <a:custGeom>
              <a:avLst/>
              <a:gdLst>
                <a:gd name="T0" fmla="*/ 0 w 165"/>
                <a:gd name="T1" fmla="*/ 204 h 204"/>
                <a:gd name="T2" fmla="*/ 144 w 165"/>
                <a:gd name="T3" fmla="*/ 8 h 204"/>
                <a:gd name="T4" fmla="*/ 165 w 165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5" h="204">
                  <a:moveTo>
                    <a:pt x="0" y="204"/>
                  </a:moveTo>
                  <a:cubicBezTo>
                    <a:pt x="10" y="118"/>
                    <a:pt x="64" y="43"/>
                    <a:pt x="144" y="8"/>
                  </a:cubicBezTo>
                  <a:cubicBezTo>
                    <a:pt x="151" y="5"/>
                    <a:pt x="158" y="2"/>
                    <a:pt x="165" y="0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" name="Freeform 70">
              <a:extLst>
                <a:ext uri="{FF2B5EF4-FFF2-40B4-BE49-F238E27FC236}">
                  <a16:creationId xmlns:a16="http://schemas.microsoft.com/office/drawing/2014/main" id="{ADC941F5-E47B-BB40-0831-B3F5C12A0D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3263" y="5364163"/>
              <a:ext cx="131763" cy="163513"/>
            </a:xfrm>
            <a:custGeom>
              <a:avLst/>
              <a:gdLst>
                <a:gd name="T0" fmla="*/ 0 w 83"/>
                <a:gd name="T1" fmla="*/ 103 h 103"/>
                <a:gd name="T2" fmla="*/ 72 w 83"/>
                <a:gd name="T3" fmla="*/ 4 h 103"/>
                <a:gd name="T4" fmla="*/ 83 w 83"/>
                <a:gd name="T5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3" h="103">
                  <a:moveTo>
                    <a:pt x="0" y="103"/>
                  </a:moveTo>
                  <a:cubicBezTo>
                    <a:pt x="5" y="59"/>
                    <a:pt x="32" y="22"/>
                    <a:pt x="72" y="4"/>
                  </a:cubicBezTo>
                  <a:cubicBezTo>
                    <a:pt x="75" y="3"/>
                    <a:pt x="79" y="1"/>
                    <a:pt x="83" y="0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" name="Freeform 71">
              <a:extLst>
                <a:ext uri="{FF2B5EF4-FFF2-40B4-BE49-F238E27FC236}">
                  <a16:creationId xmlns:a16="http://schemas.microsoft.com/office/drawing/2014/main" id="{1E93473F-8FE0-A85D-6271-E76F28D191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3113" y="5167313"/>
              <a:ext cx="87313" cy="196850"/>
            </a:xfrm>
            <a:custGeom>
              <a:avLst/>
              <a:gdLst>
                <a:gd name="T0" fmla="*/ 0 w 201"/>
                <a:gd name="T1" fmla="*/ 31 h 457"/>
                <a:gd name="T2" fmla="*/ 120 w 201"/>
                <a:gd name="T3" fmla="*/ 0 h 457"/>
                <a:gd name="T4" fmla="*/ 201 w 201"/>
                <a:gd name="T5" fmla="*/ 441 h 457"/>
                <a:gd name="T6" fmla="*/ 141 w 201"/>
                <a:gd name="T7" fmla="*/ 457 h 457"/>
                <a:gd name="T8" fmla="*/ 0 w 201"/>
                <a:gd name="T9" fmla="*/ 31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457">
                  <a:moveTo>
                    <a:pt x="0" y="31"/>
                  </a:moveTo>
                  <a:cubicBezTo>
                    <a:pt x="39" y="18"/>
                    <a:pt x="79" y="7"/>
                    <a:pt x="120" y="0"/>
                  </a:cubicBezTo>
                  <a:lnTo>
                    <a:pt x="201" y="441"/>
                  </a:lnTo>
                  <a:cubicBezTo>
                    <a:pt x="181" y="445"/>
                    <a:pt x="161" y="450"/>
                    <a:pt x="141" y="457"/>
                  </a:cubicBezTo>
                  <a:lnTo>
                    <a:pt x="0" y="31"/>
                  </a:lnTo>
                  <a:close/>
                </a:path>
              </a:pathLst>
            </a:custGeom>
            <a:solidFill>
              <a:srgbClr val="AB08FC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" name="Freeform 72">
              <a:extLst>
                <a:ext uri="{FF2B5EF4-FFF2-40B4-BE49-F238E27FC236}">
                  <a16:creationId xmlns:a16="http://schemas.microsoft.com/office/drawing/2014/main" id="{09AD1AA1-3D91-4465-DFB2-52DB0F9BB9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3113" y="5167313"/>
              <a:ext cx="52388" cy="14288"/>
            </a:xfrm>
            <a:custGeom>
              <a:avLst/>
              <a:gdLst>
                <a:gd name="T0" fmla="*/ 0 w 33"/>
                <a:gd name="T1" fmla="*/ 9 h 9"/>
                <a:gd name="T2" fmla="*/ 33 w 33"/>
                <a:gd name="T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3" h="9">
                  <a:moveTo>
                    <a:pt x="0" y="9"/>
                  </a:moveTo>
                  <a:cubicBezTo>
                    <a:pt x="11" y="5"/>
                    <a:pt x="22" y="2"/>
                    <a:pt x="33" y="0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" name="Freeform 73">
              <a:extLst>
                <a:ext uri="{FF2B5EF4-FFF2-40B4-BE49-F238E27FC236}">
                  <a16:creationId xmlns:a16="http://schemas.microsoft.com/office/drawing/2014/main" id="{5A0A3D60-0236-819E-3C13-C742A907D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5025" y="5357813"/>
              <a:ext cx="25400" cy="6350"/>
            </a:xfrm>
            <a:custGeom>
              <a:avLst/>
              <a:gdLst>
                <a:gd name="T0" fmla="*/ 0 w 16"/>
                <a:gd name="T1" fmla="*/ 4 h 4"/>
                <a:gd name="T2" fmla="*/ 16 w 16"/>
                <a:gd name="T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6" h="4">
                  <a:moveTo>
                    <a:pt x="0" y="4"/>
                  </a:moveTo>
                  <a:cubicBezTo>
                    <a:pt x="5" y="2"/>
                    <a:pt x="10" y="1"/>
                    <a:pt x="16" y="0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" name="Freeform 74">
              <a:extLst>
                <a:ext uri="{FF2B5EF4-FFF2-40B4-BE49-F238E27FC236}">
                  <a16:creationId xmlns:a16="http://schemas.microsoft.com/office/drawing/2014/main" id="{2CE7D619-A75F-EB1B-2B1D-41A6EDA9DB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5500" y="5160963"/>
              <a:ext cx="69850" cy="196850"/>
            </a:xfrm>
            <a:custGeom>
              <a:avLst/>
              <a:gdLst>
                <a:gd name="T0" fmla="*/ 0 w 162"/>
                <a:gd name="T1" fmla="*/ 15 h 456"/>
                <a:gd name="T2" fmla="*/ 162 w 162"/>
                <a:gd name="T3" fmla="*/ 0 h 456"/>
                <a:gd name="T4" fmla="*/ 162 w 162"/>
                <a:gd name="T5" fmla="*/ 449 h 456"/>
                <a:gd name="T6" fmla="*/ 81 w 162"/>
                <a:gd name="T7" fmla="*/ 456 h 456"/>
                <a:gd name="T8" fmla="*/ 0 w 162"/>
                <a:gd name="T9" fmla="*/ 15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456">
                  <a:moveTo>
                    <a:pt x="0" y="15"/>
                  </a:moveTo>
                  <a:cubicBezTo>
                    <a:pt x="54" y="5"/>
                    <a:pt x="108" y="0"/>
                    <a:pt x="162" y="0"/>
                  </a:cubicBezTo>
                  <a:lnTo>
                    <a:pt x="162" y="449"/>
                  </a:lnTo>
                  <a:cubicBezTo>
                    <a:pt x="135" y="449"/>
                    <a:pt x="108" y="451"/>
                    <a:pt x="81" y="456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C0C0C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" name="Freeform 75">
              <a:extLst>
                <a:ext uri="{FF2B5EF4-FFF2-40B4-BE49-F238E27FC236}">
                  <a16:creationId xmlns:a16="http://schemas.microsoft.com/office/drawing/2014/main" id="{2F77FB70-BE63-DDDB-5D77-BC7D3D9985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5500" y="5160963"/>
              <a:ext cx="69850" cy="6350"/>
            </a:xfrm>
            <a:custGeom>
              <a:avLst/>
              <a:gdLst>
                <a:gd name="T0" fmla="*/ 0 w 44"/>
                <a:gd name="T1" fmla="*/ 4 h 4"/>
                <a:gd name="T2" fmla="*/ 44 w 44"/>
                <a:gd name="T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4" h="4">
                  <a:moveTo>
                    <a:pt x="0" y="4"/>
                  </a:moveTo>
                  <a:cubicBezTo>
                    <a:pt x="14" y="1"/>
                    <a:pt x="29" y="0"/>
                    <a:pt x="44" y="0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" name="Freeform 76">
              <a:extLst>
                <a:ext uri="{FF2B5EF4-FFF2-40B4-BE49-F238E27FC236}">
                  <a16:creationId xmlns:a16="http://schemas.microsoft.com/office/drawing/2014/main" id="{230ACB6D-83E0-3756-C832-F0DF0CAA98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0425" y="5354638"/>
              <a:ext cx="34925" cy="3175"/>
            </a:xfrm>
            <a:custGeom>
              <a:avLst/>
              <a:gdLst>
                <a:gd name="T0" fmla="*/ 0 w 22"/>
                <a:gd name="T1" fmla="*/ 2 h 2"/>
                <a:gd name="T2" fmla="*/ 22 w 22"/>
                <a:gd name="T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cubicBezTo>
                    <a:pt x="7" y="1"/>
                    <a:pt x="14" y="0"/>
                    <a:pt x="22" y="0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" name="Rectangle 78">
              <a:extLst>
                <a:ext uri="{FF2B5EF4-FFF2-40B4-BE49-F238E27FC236}">
                  <a16:creationId xmlns:a16="http://schemas.microsoft.com/office/drawing/2014/main" id="{4A3DC67B-F4A6-61A8-71AA-FAF1DDBF81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29375" y="4845051"/>
              <a:ext cx="914400" cy="14065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" name="Freeform 79">
              <a:extLst>
                <a:ext uri="{FF2B5EF4-FFF2-40B4-BE49-F238E27FC236}">
                  <a16:creationId xmlns:a16="http://schemas.microsoft.com/office/drawing/2014/main" id="{2DD204A2-8E62-2A71-25B9-7A07A6052F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6575" y="5157788"/>
              <a:ext cx="403225" cy="514350"/>
            </a:xfrm>
            <a:custGeom>
              <a:avLst/>
              <a:gdLst>
                <a:gd name="T0" fmla="*/ 0 w 940"/>
                <a:gd name="T1" fmla="*/ 0 h 1191"/>
                <a:gd name="T2" fmla="*/ 784 w 940"/>
                <a:gd name="T3" fmla="*/ 452 h 1191"/>
                <a:gd name="T4" fmla="*/ 858 w 940"/>
                <a:gd name="T5" fmla="*/ 1191 h 1191"/>
                <a:gd name="T6" fmla="*/ 429 w 940"/>
                <a:gd name="T7" fmla="*/ 1048 h 1191"/>
                <a:gd name="T8" fmla="*/ 339 w 940"/>
                <a:gd name="T9" fmla="*/ 605 h 1191"/>
                <a:gd name="T10" fmla="*/ 0 w 940"/>
                <a:gd name="T11" fmla="*/ 452 h 1191"/>
                <a:gd name="T12" fmla="*/ 0 w 940"/>
                <a:gd name="T13" fmla="*/ 0 h 1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0" h="1191">
                  <a:moveTo>
                    <a:pt x="0" y="0"/>
                  </a:moveTo>
                  <a:cubicBezTo>
                    <a:pt x="323" y="0"/>
                    <a:pt x="622" y="173"/>
                    <a:pt x="784" y="452"/>
                  </a:cubicBezTo>
                  <a:cubicBezTo>
                    <a:pt x="913" y="676"/>
                    <a:pt x="940" y="945"/>
                    <a:pt x="858" y="1191"/>
                  </a:cubicBezTo>
                  <a:lnTo>
                    <a:pt x="429" y="1048"/>
                  </a:lnTo>
                  <a:cubicBezTo>
                    <a:pt x="480" y="895"/>
                    <a:pt x="446" y="725"/>
                    <a:pt x="339" y="605"/>
                  </a:cubicBezTo>
                  <a:cubicBezTo>
                    <a:pt x="253" y="508"/>
                    <a:pt x="130" y="452"/>
                    <a:pt x="0" y="45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03246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4" name="Freeform 80">
              <a:extLst>
                <a:ext uri="{FF2B5EF4-FFF2-40B4-BE49-F238E27FC236}">
                  <a16:creationId xmlns:a16="http://schemas.microsoft.com/office/drawing/2014/main" id="{EAB1B5B9-8295-AC9F-EEBD-31FAF4DA78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6575" y="5157788"/>
              <a:ext cx="403225" cy="514350"/>
            </a:xfrm>
            <a:custGeom>
              <a:avLst/>
              <a:gdLst>
                <a:gd name="T0" fmla="*/ 0 w 254"/>
                <a:gd name="T1" fmla="*/ 0 h 324"/>
                <a:gd name="T2" fmla="*/ 212 w 254"/>
                <a:gd name="T3" fmla="*/ 123 h 324"/>
                <a:gd name="T4" fmla="*/ 232 w 254"/>
                <a:gd name="T5" fmla="*/ 324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4" h="324">
                  <a:moveTo>
                    <a:pt x="0" y="0"/>
                  </a:moveTo>
                  <a:cubicBezTo>
                    <a:pt x="87" y="0"/>
                    <a:pt x="168" y="47"/>
                    <a:pt x="212" y="123"/>
                  </a:cubicBezTo>
                  <a:cubicBezTo>
                    <a:pt x="247" y="184"/>
                    <a:pt x="254" y="257"/>
                    <a:pt x="232" y="324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5" name="Freeform 81">
              <a:extLst>
                <a:ext uri="{FF2B5EF4-FFF2-40B4-BE49-F238E27FC236}">
                  <a16:creationId xmlns:a16="http://schemas.microsoft.com/office/drawing/2014/main" id="{E49FDD60-6FE6-27E4-5D08-24D34010F8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6575" y="5353051"/>
              <a:ext cx="201613" cy="257175"/>
            </a:xfrm>
            <a:custGeom>
              <a:avLst/>
              <a:gdLst>
                <a:gd name="T0" fmla="*/ 0 w 127"/>
                <a:gd name="T1" fmla="*/ 0 h 162"/>
                <a:gd name="T2" fmla="*/ 106 w 127"/>
                <a:gd name="T3" fmla="*/ 61 h 162"/>
                <a:gd name="T4" fmla="*/ 116 w 127"/>
                <a:gd name="T5" fmla="*/ 16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162">
                  <a:moveTo>
                    <a:pt x="0" y="0"/>
                  </a:moveTo>
                  <a:cubicBezTo>
                    <a:pt x="43" y="0"/>
                    <a:pt x="84" y="24"/>
                    <a:pt x="106" y="61"/>
                  </a:cubicBezTo>
                  <a:cubicBezTo>
                    <a:pt x="123" y="92"/>
                    <a:pt x="127" y="128"/>
                    <a:pt x="116" y="162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" name="Freeform 82">
              <a:extLst>
                <a:ext uri="{FF2B5EF4-FFF2-40B4-BE49-F238E27FC236}">
                  <a16:creationId xmlns:a16="http://schemas.microsoft.com/office/drawing/2014/main" id="{A735B8C3-B360-0B81-7B41-663DD795E02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1025" y="5610226"/>
              <a:ext cx="323850" cy="317500"/>
            </a:xfrm>
            <a:custGeom>
              <a:avLst/>
              <a:gdLst>
                <a:gd name="T0" fmla="*/ 753 w 753"/>
                <a:gd name="T1" fmla="*/ 143 h 736"/>
                <a:gd name="T2" fmla="*/ 105 w 753"/>
                <a:gd name="T3" fmla="*/ 736 h 736"/>
                <a:gd name="T4" fmla="*/ 0 w 753"/>
                <a:gd name="T5" fmla="*/ 296 h 736"/>
                <a:gd name="T6" fmla="*/ 324 w 753"/>
                <a:gd name="T7" fmla="*/ 0 h 736"/>
                <a:gd name="T8" fmla="*/ 753 w 753"/>
                <a:gd name="T9" fmla="*/ 143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3" h="736">
                  <a:moveTo>
                    <a:pt x="753" y="143"/>
                  </a:moveTo>
                  <a:cubicBezTo>
                    <a:pt x="655" y="439"/>
                    <a:pt x="409" y="664"/>
                    <a:pt x="105" y="736"/>
                  </a:cubicBezTo>
                  <a:lnTo>
                    <a:pt x="0" y="296"/>
                  </a:lnTo>
                  <a:cubicBezTo>
                    <a:pt x="152" y="260"/>
                    <a:pt x="275" y="148"/>
                    <a:pt x="324" y="0"/>
                  </a:cubicBezTo>
                  <a:lnTo>
                    <a:pt x="753" y="143"/>
                  </a:lnTo>
                  <a:close/>
                </a:path>
              </a:pathLst>
            </a:custGeom>
            <a:solidFill>
              <a:srgbClr val="2867F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" name="Freeform 83">
              <a:extLst>
                <a:ext uri="{FF2B5EF4-FFF2-40B4-BE49-F238E27FC236}">
                  <a16:creationId xmlns:a16="http://schemas.microsoft.com/office/drawing/2014/main" id="{9B89E901-8D4B-38D5-03B9-A5473C31C3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5475" y="5672138"/>
              <a:ext cx="279400" cy="255588"/>
            </a:xfrm>
            <a:custGeom>
              <a:avLst/>
              <a:gdLst>
                <a:gd name="T0" fmla="*/ 176 w 176"/>
                <a:gd name="T1" fmla="*/ 0 h 161"/>
                <a:gd name="T2" fmla="*/ 0 w 176"/>
                <a:gd name="T3" fmla="*/ 1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76" h="161">
                  <a:moveTo>
                    <a:pt x="176" y="0"/>
                  </a:moveTo>
                  <a:cubicBezTo>
                    <a:pt x="149" y="80"/>
                    <a:pt x="83" y="141"/>
                    <a:pt x="0" y="161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8" name="Freeform 84">
              <a:extLst>
                <a:ext uri="{FF2B5EF4-FFF2-40B4-BE49-F238E27FC236}">
                  <a16:creationId xmlns:a16="http://schemas.microsoft.com/office/drawing/2014/main" id="{424030A0-3EE2-5797-4585-CF76715B37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1025" y="5610226"/>
              <a:ext cx="139700" cy="127000"/>
            </a:xfrm>
            <a:custGeom>
              <a:avLst/>
              <a:gdLst>
                <a:gd name="T0" fmla="*/ 88 w 88"/>
                <a:gd name="T1" fmla="*/ 0 h 80"/>
                <a:gd name="T2" fmla="*/ 0 w 88"/>
                <a:gd name="T3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8" h="80">
                  <a:moveTo>
                    <a:pt x="88" y="0"/>
                  </a:moveTo>
                  <a:cubicBezTo>
                    <a:pt x="74" y="40"/>
                    <a:pt x="41" y="70"/>
                    <a:pt x="0" y="80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9" name="Freeform 85">
              <a:extLst>
                <a:ext uri="{FF2B5EF4-FFF2-40B4-BE49-F238E27FC236}">
                  <a16:creationId xmlns:a16="http://schemas.microsoft.com/office/drawing/2014/main" id="{19697F4B-C31C-17F3-57BF-87823A50B24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7500" y="5708651"/>
              <a:ext cx="307975" cy="244475"/>
            </a:xfrm>
            <a:custGeom>
              <a:avLst/>
              <a:gdLst>
                <a:gd name="T0" fmla="*/ 719 w 719"/>
                <a:gd name="T1" fmla="*/ 506 h 565"/>
                <a:gd name="T2" fmla="*/ 0 w 719"/>
                <a:gd name="T3" fmla="*/ 373 h 565"/>
                <a:gd name="T4" fmla="*/ 255 w 719"/>
                <a:gd name="T5" fmla="*/ 0 h 565"/>
                <a:gd name="T6" fmla="*/ 614 w 719"/>
                <a:gd name="T7" fmla="*/ 66 h 565"/>
                <a:gd name="T8" fmla="*/ 719 w 719"/>
                <a:gd name="T9" fmla="*/ 506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9" h="565">
                  <a:moveTo>
                    <a:pt x="719" y="506"/>
                  </a:moveTo>
                  <a:cubicBezTo>
                    <a:pt x="472" y="565"/>
                    <a:pt x="210" y="517"/>
                    <a:pt x="0" y="373"/>
                  </a:cubicBezTo>
                  <a:lnTo>
                    <a:pt x="255" y="0"/>
                  </a:lnTo>
                  <a:cubicBezTo>
                    <a:pt x="360" y="72"/>
                    <a:pt x="491" y="96"/>
                    <a:pt x="614" y="66"/>
                  </a:cubicBezTo>
                  <a:lnTo>
                    <a:pt x="719" y="50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0" name="Freeform 86">
              <a:extLst>
                <a:ext uri="{FF2B5EF4-FFF2-40B4-BE49-F238E27FC236}">
                  <a16:creationId xmlns:a16="http://schemas.microsoft.com/office/drawing/2014/main" id="{4CFFD605-F373-946B-73BC-6831967755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7500" y="5868988"/>
              <a:ext cx="307975" cy="84138"/>
            </a:xfrm>
            <a:custGeom>
              <a:avLst/>
              <a:gdLst>
                <a:gd name="T0" fmla="*/ 194 w 194"/>
                <a:gd name="T1" fmla="*/ 37 h 53"/>
                <a:gd name="T2" fmla="*/ 0 w 194"/>
                <a:gd name="T3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94" h="53">
                  <a:moveTo>
                    <a:pt x="194" y="37"/>
                  </a:moveTo>
                  <a:cubicBezTo>
                    <a:pt x="128" y="53"/>
                    <a:pt x="57" y="40"/>
                    <a:pt x="0" y="0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1" name="Freeform 87">
              <a:extLst>
                <a:ext uri="{FF2B5EF4-FFF2-40B4-BE49-F238E27FC236}">
                  <a16:creationId xmlns:a16="http://schemas.microsoft.com/office/drawing/2014/main" id="{93FC5868-DB89-5188-50FF-D172BB0F9BF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7038" y="5708651"/>
              <a:ext cx="153988" cy="41275"/>
            </a:xfrm>
            <a:custGeom>
              <a:avLst/>
              <a:gdLst>
                <a:gd name="T0" fmla="*/ 97 w 97"/>
                <a:gd name="T1" fmla="*/ 18 h 26"/>
                <a:gd name="T2" fmla="*/ 0 w 97"/>
                <a:gd name="T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97" h="26">
                  <a:moveTo>
                    <a:pt x="97" y="18"/>
                  </a:moveTo>
                  <a:cubicBezTo>
                    <a:pt x="64" y="26"/>
                    <a:pt x="28" y="20"/>
                    <a:pt x="0" y="0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2" name="Freeform 88">
              <a:extLst>
                <a:ext uri="{FF2B5EF4-FFF2-40B4-BE49-F238E27FC236}">
                  <a16:creationId xmlns:a16="http://schemas.microsoft.com/office/drawing/2014/main" id="{5F7AE3F8-5092-0ABE-81A6-D0D0304F457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8113" y="5508626"/>
              <a:ext cx="288925" cy="360363"/>
            </a:xfrm>
            <a:custGeom>
              <a:avLst/>
              <a:gdLst>
                <a:gd name="T0" fmla="*/ 417 w 672"/>
                <a:gd name="T1" fmla="*/ 836 h 836"/>
                <a:gd name="T2" fmla="*/ 25 w 672"/>
                <a:gd name="T3" fmla="*/ 21 h 836"/>
                <a:gd name="T4" fmla="*/ 26 w 672"/>
                <a:gd name="T5" fmla="*/ 0 h 836"/>
                <a:gd name="T6" fmla="*/ 476 w 672"/>
                <a:gd name="T7" fmla="*/ 45 h 836"/>
                <a:gd name="T8" fmla="*/ 663 w 672"/>
                <a:gd name="T9" fmla="*/ 457 h 836"/>
                <a:gd name="T10" fmla="*/ 672 w 672"/>
                <a:gd name="T11" fmla="*/ 463 h 836"/>
                <a:gd name="T12" fmla="*/ 417 w 672"/>
                <a:gd name="T13" fmla="*/ 836 h 8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2" h="836">
                  <a:moveTo>
                    <a:pt x="417" y="836"/>
                  </a:moveTo>
                  <a:cubicBezTo>
                    <a:pt x="150" y="655"/>
                    <a:pt x="0" y="343"/>
                    <a:pt x="25" y="21"/>
                  </a:cubicBezTo>
                  <a:cubicBezTo>
                    <a:pt x="25" y="14"/>
                    <a:pt x="26" y="7"/>
                    <a:pt x="26" y="0"/>
                  </a:cubicBezTo>
                  <a:lnTo>
                    <a:pt x="476" y="45"/>
                  </a:lnTo>
                  <a:cubicBezTo>
                    <a:pt x="461" y="205"/>
                    <a:pt x="532" y="363"/>
                    <a:pt x="663" y="457"/>
                  </a:cubicBezTo>
                  <a:cubicBezTo>
                    <a:pt x="666" y="459"/>
                    <a:pt x="669" y="461"/>
                    <a:pt x="672" y="463"/>
                  </a:cubicBezTo>
                  <a:lnTo>
                    <a:pt x="417" y="836"/>
                  </a:lnTo>
                  <a:close/>
                </a:path>
              </a:pathLst>
            </a:custGeom>
            <a:solidFill>
              <a:srgbClr val="F0E52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3" name="Freeform 89">
              <a:extLst>
                <a:ext uri="{FF2B5EF4-FFF2-40B4-BE49-F238E27FC236}">
                  <a16:creationId xmlns:a16="http://schemas.microsoft.com/office/drawing/2014/main" id="{2BC6B9C2-F9EA-D609-5864-95257910FE4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8113" y="5508626"/>
              <a:ext cx="179388" cy="360363"/>
            </a:xfrm>
            <a:custGeom>
              <a:avLst/>
              <a:gdLst>
                <a:gd name="T0" fmla="*/ 113 w 113"/>
                <a:gd name="T1" fmla="*/ 227 h 227"/>
                <a:gd name="T2" fmla="*/ 7 w 113"/>
                <a:gd name="T3" fmla="*/ 6 h 227"/>
                <a:gd name="T4" fmla="*/ 7 w 113"/>
                <a:gd name="T5" fmla="*/ 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" h="227">
                  <a:moveTo>
                    <a:pt x="113" y="227"/>
                  </a:moveTo>
                  <a:cubicBezTo>
                    <a:pt x="40" y="178"/>
                    <a:pt x="0" y="94"/>
                    <a:pt x="7" y="6"/>
                  </a:cubicBezTo>
                  <a:cubicBezTo>
                    <a:pt x="7" y="4"/>
                    <a:pt x="7" y="2"/>
                    <a:pt x="7" y="0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4" name="Freeform 90">
              <a:extLst>
                <a:ext uri="{FF2B5EF4-FFF2-40B4-BE49-F238E27FC236}">
                  <a16:creationId xmlns:a16="http://schemas.microsoft.com/office/drawing/2014/main" id="{0B8175AE-A17D-E102-E9CE-4AA61D589124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6550" y="5529263"/>
              <a:ext cx="90488" cy="179388"/>
            </a:xfrm>
            <a:custGeom>
              <a:avLst/>
              <a:gdLst>
                <a:gd name="T0" fmla="*/ 57 w 57"/>
                <a:gd name="T1" fmla="*/ 113 h 113"/>
                <a:gd name="T2" fmla="*/ 4 w 57"/>
                <a:gd name="T3" fmla="*/ 2 h 113"/>
                <a:gd name="T4" fmla="*/ 4 w 57"/>
                <a:gd name="T5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" h="113">
                  <a:moveTo>
                    <a:pt x="57" y="113"/>
                  </a:moveTo>
                  <a:cubicBezTo>
                    <a:pt x="21" y="88"/>
                    <a:pt x="0" y="46"/>
                    <a:pt x="4" y="2"/>
                  </a:cubicBezTo>
                  <a:cubicBezTo>
                    <a:pt x="4" y="2"/>
                    <a:pt x="4" y="1"/>
                    <a:pt x="4" y="0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5" name="Freeform 91">
              <a:extLst>
                <a:ext uri="{FF2B5EF4-FFF2-40B4-BE49-F238E27FC236}">
                  <a16:creationId xmlns:a16="http://schemas.microsoft.com/office/drawing/2014/main" id="{A8AD3116-F3E4-78F9-4CC5-DB0441425D4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9225" y="5167313"/>
              <a:ext cx="346075" cy="361950"/>
            </a:xfrm>
            <a:custGeom>
              <a:avLst/>
              <a:gdLst>
                <a:gd name="T0" fmla="*/ 0 w 806"/>
                <a:gd name="T1" fmla="*/ 795 h 840"/>
                <a:gd name="T2" fmla="*/ 528 w 806"/>
                <a:gd name="T3" fmla="*/ 60 h 840"/>
                <a:gd name="T4" fmla="*/ 711 w 806"/>
                <a:gd name="T5" fmla="*/ 0 h 840"/>
                <a:gd name="T6" fmla="*/ 806 w 806"/>
                <a:gd name="T7" fmla="*/ 442 h 840"/>
                <a:gd name="T8" fmla="*/ 470 w 806"/>
                <a:gd name="T9" fmla="*/ 746 h 840"/>
                <a:gd name="T10" fmla="*/ 450 w 806"/>
                <a:gd name="T11" fmla="*/ 840 h 840"/>
                <a:gd name="T12" fmla="*/ 0 w 806"/>
                <a:gd name="T13" fmla="*/ 795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6" h="840">
                  <a:moveTo>
                    <a:pt x="0" y="795"/>
                  </a:moveTo>
                  <a:cubicBezTo>
                    <a:pt x="32" y="474"/>
                    <a:pt x="234" y="193"/>
                    <a:pt x="528" y="60"/>
                  </a:cubicBezTo>
                  <a:cubicBezTo>
                    <a:pt x="586" y="34"/>
                    <a:pt x="648" y="14"/>
                    <a:pt x="711" y="0"/>
                  </a:cubicBezTo>
                  <a:lnTo>
                    <a:pt x="806" y="442"/>
                  </a:lnTo>
                  <a:cubicBezTo>
                    <a:pt x="648" y="476"/>
                    <a:pt x="520" y="592"/>
                    <a:pt x="470" y="746"/>
                  </a:cubicBezTo>
                  <a:cubicBezTo>
                    <a:pt x="460" y="776"/>
                    <a:pt x="454" y="808"/>
                    <a:pt x="450" y="840"/>
                  </a:cubicBezTo>
                  <a:lnTo>
                    <a:pt x="0" y="795"/>
                  </a:lnTo>
                  <a:close/>
                </a:path>
              </a:pathLst>
            </a:custGeom>
            <a:solidFill>
              <a:srgbClr val="23E72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6" name="Freeform 92">
              <a:extLst>
                <a:ext uri="{FF2B5EF4-FFF2-40B4-BE49-F238E27FC236}">
                  <a16:creationId xmlns:a16="http://schemas.microsoft.com/office/drawing/2014/main" id="{1DBB187B-FDDF-FB42-3C2C-85F6F95FAF8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9225" y="5167313"/>
              <a:ext cx="304800" cy="341313"/>
            </a:xfrm>
            <a:custGeom>
              <a:avLst/>
              <a:gdLst>
                <a:gd name="T0" fmla="*/ 0 w 192"/>
                <a:gd name="T1" fmla="*/ 215 h 215"/>
                <a:gd name="T2" fmla="*/ 143 w 192"/>
                <a:gd name="T3" fmla="*/ 16 h 215"/>
                <a:gd name="T4" fmla="*/ 192 w 192"/>
                <a:gd name="T5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2" h="215">
                  <a:moveTo>
                    <a:pt x="0" y="215"/>
                  </a:moveTo>
                  <a:cubicBezTo>
                    <a:pt x="9" y="128"/>
                    <a:pt x="63" y="52"/>
                    <a:pt x="143" y="16"/>
                  </a:cubicBezTo>
                  <a:cubicBezTo>
                    <a:pt x="159" y="9"/>
                    <a:pt x="175" y="3"/>
                    <a:pt x="192" y="0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7" name="Freeform 93">
              <a:extLst>
                <a:ext uri="{FF2B5EF4-FFF2-40B4-BE49-F238E27FC236}">
                  <a16:creationId xmlns:a16="http://schemas.microsoft.com/office/drawing/2014/main" id="{17BA3879-EB5F-BB67-F241-6EBB2E5F233D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2900" y="5357813"/>
              <a:ext cx="152400" cy="171450"/>
            </a:xfrm>
            <a:custGeom>
              <a:avLst/>
              <a:gdLst>
                <a:gd name="T0" fmla="*/ 0 w 96"/>
                <a:gd name="T1" fmla="*/ 108 h 108"/>
                <a:gd name="T2" fmla="*/ 71 w 96"/>
                <a:gd name="T3" fmla="*/ 8 h 108"/>
                <a:gd name="T4" fmla="*/ 96 w 96"/>
                <a:gd name="T5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108">
                  <a:moveTo>
                    <a:pt x="0" y="108"/>
                  </a:moveTo>
                  <a:cubicBezTo>
                    <a:pt x="4" y="64"/>
                    <a:pt x="31" y="26"/>
                    <a:pt x="71" y="8"/>
                  </a:cubicBezTo>
                  <a:cubicBezTo>
                    <a:pt x="79" y="4"/>
                    <a:pt x="87" y="2"/>
                    <a:pt x="96" y="0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8" name="Freeform 94">
              <a:extLst>
                <a:ext uri="{FF2B5EF4-FFF2-40B4-BE49-F238E27FC236}">
                  <a16:creationId xmlns:a16="http://schemas.microsoft.com/office/drawing/2014/main" id="{86151A61-B7E5-8C1C-D87B-92F232C8D5F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4025" y="5157788"/>
              <a:ext cx="71438" cy="200025"/>
            </a:xfrm>
            <a:custGeom>
              <a:avLst/>
              <a:gdLst>
                <a:gd name="T0" fmla="*/ 0 w 164"/>
                <a:gd name="T1" fmla="*/ 19 h 461"/>
                <a:gd name="T2" fmla="*/ 139 w 164"/>
                <a:gd name="T3" fmla="*/ 0 h 461"/>
                <a:gd name="T4" fmla="*/ 164 w 164"/>
                <a:gd name="T5" fmla="*/ 452 h 461"/>
                <a:gd name="T6" fmla="*/ 95 w 164"/>
                <a:gd name="T7" fmla="*/ 461 h 461"/>
                <a:gd name="T8" fmla="*/ 0 w 164"/>
                <a:gd name="T9" fmla="*/ 19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" h="461">
                  <a:moveTo>
                    <a:pt x="0" y="19"/>
                  </a:moveTo>
                  <a:cubicBezTo>
                    <a:pt x="46" y="9"/>
                    <a:pt x="92" y="3"/>
                    <a:pt x="139" y="0"/>
                  </a:cubicBezTo>
                  <a:lnTo>
                    <a:pt x="164" y="452"/>
                  </a:lnTo>
                  <a:cubicBezTo>
                    <a:pt x="141" y="453"/>
                    <a:pt x="118" y="456"/>
                    <a:pt x="95" y="461"/>
                  </a:cubicBezTo>
                  <a:lnTo>
                    <a:pt x="0" y="19"/>
                  </a:lnTo>
                  <a:close/>
                </a:path>
              </a:pathLst>
            </a:custGeom>
            <a:solidFill>
              <a:srgbClr val="AB08FC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9" name="Freeform 95">
              <a:extLst>
                <a:ext uri="{FF2B5EF4-FFF2-40B4-BE49-F238E27FC236}">
                  <a16:creationId xmlns:a16="http://schemas.microsoft.com/office/drawing/2014/main" id="{EF0CBBB3-C756-F7B1-9695-AE3713D5DD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4025" y="5157788"/>
              <a:ext cx="60325" cy="9525"/>
            </a:xfrm>
            <a:custGeom>
              <a:avLst/>
              <a:gdLst>
                <a:gd name="T0" fmla="*/ 0 w 38"/>
                <a:gd name="T1" fmla="*/ 6 h 6"/>
                <a:gd name="T2" fmla="*/ 38 w 38"/>
                <a:gd name="T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8" h="6">
                  <a:moveTo>
                    <a:pt x="0" y="6"/>
                  </a:moveTo>
                  <a:cubicBezTo>
                    <a:pt x="13" y="3"/>
                    <a:pt x="25" y="1"/>
                    <a:pt x="38" y="0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0" name="Freeform 96">
              <a:extLst>
                <a:ext uri="{FF2B5EF4-FFF2-40B4-BE49-F238E27FC236}">
                  <a16:creationId xmlns:a16="http://schemas.microsoft.com/office/drawing/2014/main" id="{ABF789A2-C5B8-8880-A378-5FED6AE0F4D2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5300" y="5353051"/>
              <a:ext cx="30163" cy="4763"/>
            </a:xfrm>
            <a:custGeom>
              <a:avLst/>
              <a:gdLst>
                <a:gd name="T0" fmla="*/ 0 w 19"/>
                <a:gd name="T1" fmla="*/ 3 h 3"/>
                <a:gd name="T2" fmla="*/ 19 w 19"/>
                <a:gd name="T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9" h="3">
                  <a:moveTo>
                    <a:pt x="0" y="3"/>
                  </a:moveTo>
                  <a:cubicBezTo>
                    <a:pt x="6" y="1"/>
                    <a:pt x="13" y="0"/>
                    <a:pt x="19" y="0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1" name="Freeform 97">
              <a:extLst>
                <a:ext uri="{FF2B5EF4-FFF2-40B4-BE49-F238E27FC236}">
                  <a16:creationId xmlns:a16="http://schemas.microsoft.com/office/drawing/2014/main" id="{ED6AB24A-BCFB-D478-98A5-CE4ADE10FE12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4350" y="5157788"/>
              <a:ext cx="22225" cy="195263"/>
            </a:xfrm>
            <a:custGeom>
              <a:avLst/>
              <a:gdLst>
                <a:gd name="T0" fmla="*/ 0 w 50"/>
                <a:gd name="T1" fmla="*/ 1 h 453"/>
                <a:gd name="T2" fmla="*/ 50 w 50"/>
                <a:gd name="T3" fmla="*/ 0 h 453"/>
                <a:gd name="T4" fmla="*/ 50 w 50"/>
                <a:gd name="T5" fmla="*/ 452 h 453"/>
                <a:gd name="T6" fmla="*/ 25 w 50"/>
                <a:gd name="T7" fmla="*/ 453 h 453"/>
                <a:gd name="T8" fmla="*/ 0 w 50"/>
                <a:gd name="T9" fmla="*/ 1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453">
                  <a:moveTo>
                    <a:pt x="0" y="1"/>
                  </a:moveTo>
                  <a:cubicBezTo>
                    <a:pt x="17" y="1"/>
                    <a:pt x="34" y="0"/>
                    <a:pt x="50" y="0"/>
                  </a:cubicBezTo>
                  <a:lnTo>
                    <a:pt x="50" y="452"/>
                  </a:lnTo>
                  <a:cubicBezTo>
                    <a:pt x="42" y="452"/>
                    <a:pt x="34" y="453"/>
                    <a:pt x="25" y="45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C0C0C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2" name="Freeform 98">
              <a:extLst>
                <a:ext uri="{FF2B5EF4-FFF2-40B4-BE49-F238E27FC236}">
                  <a16:creationId xmlns:a16="http://schemas.microsoft.com/office/drawing/2014/main" id="{F16444D3-2E0E-9F29-FD12-EE5CB562FD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4350" y="5157788"/>
              <a:ext cx="22225" cy="0"/>
            </a:xfrm>
            <a:custGeom>
              <a:avLst/>
              <a:gdLst>
                <a:gd name="T0" fmla="*/ 0 w 14"/>
                <a:gd name="T1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4">
                  <a:moveTo>
                    <a:pt x="0" y="0"/>
                  </a:moveTo>
                  <a:cubicBezTo>
                    <a:pt x="5" y="0"/>
                    <a:pt x="9" y="0"/>
                    <a:pt x="14" y="0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3" name="Freeform 99">
              <a:extLst>
                <a:ext uri="{FF2B5EF4-FFF2-40B4-BE49-F238E27FC236}">
                  <a16:creationId xmlns:a16="http://schemas.microsoft.com/office/drawing/2014/main" id="{3F70BFD3-88F8-5C39-B376-9A3090C84AE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5463" y="5353051"/>
              <a:ext cx="11113" cy="0"/>
            </a:xfrm>
            <a:custGeom>
              <a:avLst/>
              <a:gdLst>
                <a:gd name="T0" fmla="*/ 0 w 7"/>
                <a:gd name="T1" fmla="*/ 7 w 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7">
                  <a:moveTo>
                    <a:pt x="0" y="0"/>
                  </a:moveTo>
                  <a:cubicBezTo>
                    <a:pt x="2" y="0"/>
                    <a:pt x="4" y="0"/>
                    <a:pt x="7" y="0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4" name="Freeform 102">
              <a:extLst>
                <a:ext uri="{FF2B5EF4-FFF2-40B4-BE49-F238E27FC236}">
                  <a16:creationId xmlns:a16="http://schemas.microsoft.com/office/drawing/2014/main" id="{EB61038A-412C-FE8F-4E81-389B3F2CE82D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0975" y="5157788"/>
              <a:ext cx="404813" cy="555625"/>
            </a:xfrm>
            <a:custGeom>
              <a:avLst/>
              <a:gdLst>
                <a:gd name="T0" fmla="*/ 0 w 945"/>
                <a:gd name="T1" fmla="*/ 0 h 1290"/>
                <a:gd name="T2" fmla="*/ 784 w 945"/>
                <a:gd name="T3" fmla="*/ 452 h 1290"/>
                <a:gd name="T4" fmla="*/ 819 w 945"/>
                <a:gd name="T5" fmla="*/ 1290 h 1290"/>
                <a:gd name="T6" fmla="*/ 409 w 945"/>
                <a:gd name="T7" fmla="*/ 1097 h 1290"/>
                <a:gd name="T8" fmla="*/ 372 w 945"/>
                <a:gd name="T9" fmla="*/ 647 h 1290"/>
                <a:gd name="T10" fmla="*/ 0 w 945"/>
                <a:gd name="T11" fmla="*/ 452 h 1290"/>
                <a:gd name="T12" fmla="*/ 0 w 945"/>
                <a:gd name="T13" fmla="*/ 0 h 1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5" h="1290">
                  <a:moveTo>
                    <a:pt x="0" y="0"/>
                  </a:moveTo>
                  <a:cubicBezTo>
                    <a:pt x="323" y="0"/>
                    <a:pt x="622" y="173"/>
                    <a:pt x="784" y="452"/>
                  </a:cubicBezTo>
                  <a:cubicBezTo>
                    <a:pt x="932" y="709"/>
                    <a:pt x="945" y="1022"/>
                    <a:pt x="819" y="1290"/>
                  </a:cubicBezTo>
                  <a:lnTo>
                    <a:pt x="409" y="1097"/>
                  </a:lnTo>
                  <a:cubicBezTo>
                    <a:pt x="478" y="951"/>
                    <a:pt x="464" y="779"/>
                    <a:pt x="372" y="647"/>
                  </a:cubicBezTo>
                  <a:cubicBezTo>
                    <a:pt x="288" y="525"/>
                    <a:pt x="149" y="452"/>
                    <a:pt x="0" y="45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03246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5" name="Freeform 103">
              <a:extLst>
                <a:ext uri="{FF2B5EF4-FFF2-40B4-BE49-F238E27FC236}">
                  <a16:creationId xmlns:a16="http://schemas.microsoft.com/office/drawing/2014/main" id="{603A3CF6-E768-6457-3258-E847DC715834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0975" y="5157788"/>
              <a:ext cx="404813" cy="555625"/>
            </a:xfrm>
            <a:custGeom>
              <a:avLst/>
              <a:gdLst>
                <a:gd name="T0" fmla="*/ 0 w 255"/>
                <a:gd name="T1" fmla="*/ 0 h 350"/>
                <a:gd name="T2" fmla="*/ 212 w 255"/>
                <a:gd name="T3" fmla="*/ 123 h 350"/>
                <a:gd name="T4" fmla="*/ 221 w 255"/>
                <a:gd name="T5" fmla="*/ 35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5" h="350">
                  <a:moveTo>
                    <a:pt x="0" y="0"/>
                  </a:moveTo>
                  <a:cubicBezTo>
                    <a:pt x="87" y="0"/>
                    <a:pt x="168" y="47"/>
                    <a:pt x="212" y="123"/>
                  </a:cubicBezTo>
                  <a:cubicBezTo>
                    <a:pt x="252" y="193"/>
                    <a:pt x="255" y="278"/>
                    <a:pt x="221" y="350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6" name="Freeform 104">
              <a:extLst>
                <a:ext uri="{FF2B5EF4-FFF2-40B4-BE49-F238E27FC236}">
                  <a16:creationId xmlns:a16="http://schemas.microsoft.com/office/drawing/2014/main" id="{C25CDE9F-FDCC-C259-6393-AA325C0D1A85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0975" y="5353051"/>
              <a:ext cx="203200" cy="277813"/>
            </a:xfrm>
            <a:custGeom>
              <a:avLst/>
              <a:gdLst>
                <a:gd name="T0" fmla="*/ 0 w 128"/>
                <a:gd name="T1" fmla="*/ 0 h 175"/>
                <a:gd name="T2" fmla="*/ 106 w 128"/>
                <a:gd name="T3" fmla="*/ 61 h 175"/>
                <a:gd name="T4" fmla="*/ 110 w 128"/>
                <a:gd name="T5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8" h="175">
                  <a:moveTo>
                    <a:pt x="0" y="0"/>
                  </a:moveTo>
                  <a:cubicBezTo>
                    <a:pt x="43" y="0"/>
                    <a:pt x="84" y="24"/>
                    <a:pt x="106" y="61"/>
                  </a:cubicBezTo>
                  <a:cubicBezTo>
                    <a:pt x="126" y="96"/>
                    <a:pt x="128" y="139"/>
                    <a:pt x="110" y="175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7" name="Freeform 105">
              <a:extLst>
                <a:ext uri="{FF2B5EF4-FFF2-40B4-BE49-F238E27FC236}">
                  <a16:creationId xmlns:a16="http://schemas.microsoft.com/office/drawing/2014/main" id="{EF2553A3-A7EC-B7DE-4D07-4DACD365833A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7338" y="5630863"/>
              <a:ext cx="244475" cy="242888"/>
            </a:xfrm>
            <a:custGeom>
              <a:avLst/>
              <a:gdLst>
                <a:gd name="T0" fmla="*/ 570 w 570"/>
                <a:gd name="T1" fmla="*/ 193 h 563"/>
                <a:gd name="T2" fmla="*/ 249 w 570"/>
                <a:gd name="T3" fmla="*/ 563 h 563"/>
                <a:gd name="T4" fmla="*/ 0 w 570"/>
                <a:gd name="T5" fmla="*/ 185 h 563"/>
                <a:gd name="T6" fmla="*/ 160 w 570"/>
                <a:gd name="T7" fmla="*/ 0 h 563"/>
                <a:gd name="T8" fmla="*/ 570 w 570"/>
                <a:gd name="T9" fmla="*/ 193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0" h="563">
                  <a:moveTo>
                    <a:pt x="570" y="193"/>
                  </a:moveTo>
                  <a:cubicBezTo>
                    <a:pt x="499" y="343"/>
                    <a:pt x="388" y="471"/>
                    <a:pt x="249" y="563"/>
                  </a:cubicBezTo>
                  <a:lnTo>
                    <a:pt x="0" y="185"/>
                  </a:lnTo>
                  <a:cubicBezTo>
                    <a:pt x="70" y="139"/>
                    <a:pt x="125" y="75"/>
                    <a:pt x="160" y="0"/>
                  </a:cubicBezTo>
                  <a:lnTo>
                    <a:pt x="570" y="193"/>
                  </a:lnTo>
                  <a:close/>
                </a:path>
              </a:pathLst>
            </a:custGeom>
            <a:solidFill>
              <a:srgbClr val="2867F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8" name="Freeform 106">
              <a:extLst>
                <a:ext uri="{FF2B5EF4-FFF2-40B4-BE49-F238E27FC236}">
                  <a16:creationId xmlns:a16="http://schemas.microsoft.com/office/drawing/2014/main" id="{CBA9E027-49BB-1136-5BF3-F256C0AABB94}"/>
                </a:ext>
              </a:extLst>
            </p:cNvPr>
            <p:cNvSpPr>
              <a:spLocks/>
            </p:cNvSpPr>
            <p:nvPr/>
          </p:nvSpPr>
          <p:spPr bwMode="auto">
            <a:xfrm>
              <a:off x="8013700" y="5713413"/>
              <a:ext cx="138113" cy="160338"/>
            </a:xfrm>
            <a:custGeom>
              <a:avLst/>
              <a:gdLst>
                <a:gd name="T0" fmla="*/ 87 w 87"/>
                <a:gd name="T1" fmla="*/ 0 h 101"/>
                <a:gd name="T2" fmla="*/ 0 w 87"/>
                <a:gd name="T3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7" h="101">
                  <a:moveTo>
                    <a:pt x="87" y="0"/>
                  </a:moveTo>
                  <a:cubicBezTo>
                    <a:pt x="68" y="41"/>
                    <a:pt x="38" y="76"/>
                    <a:pt x="0" y="101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9" name="Freeform 107">
              <a:extLst>
                <a:ext uri="{FF2B5EF4-FFF2-40B4-BE49-F238E27FC236}">
                  <a16:creationId xmlns:a16="http://schemas.microsoft.com/office/drawing/2014/main" id="{7EA228E5-8713-69C3-61F6-58A9EAA72C3A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7338" y="5630863"/>
              <a:ext cx="68263" cy="79375"/>
            </a:xfrm>
            <a:custGeom>
              <a:avLst/>
              <a:gdLst>
                <a:gd name="T0" fmla="*/ 43 w 43"/>
                <a:gd name="T1" fmla="*/ 0 h 50"/>
                <a:gd name="T2" fmla="*/ 0 w 43"/>
                <a:gd name="T3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3" h="50">
                  <a:moveTo>
                    <a:pt x="43" y="0"/>
                  </a:moveTo>
                  <a:cubicBezTo>
                    <a:pt x="34" y="20"/>
                    <a:pt x="19" y="38"/>
                    <a:pt x="0" y="50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0" name="Freeform 108">
              <a:extLst>
                <a:ext uri="{FF2B5EF4-FFF2-40B4-BE49-F238E27FC236}">
                  <a16:creationId xmlns:a16="http://schemas.microsoft.com/office/drawing/2014/main" id="{FA6E14F8-C41F-951C-FED3-461E9DFC5D5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6488" y="5638801"/>
              <a:ext cx="557213" cy="320675"/>
            </a:xfrm>
            <a:custGeom>
              <a:avLst/>
              <a:gdLst>
                <a:gd name="T0" fmla="*/ 1298 w 1298"/>
                <a:gd name="T1" fmla="*/ 545 h 743"/>
                <a:gd name="T2" fmla="*/ 395 w 1298"/>
                <a:gd name="T3" fmla="*/ 598 h 743"/>
                <a:gd name="T4" fmla="*/ 0 w 1298"/>
                <a:gd name="T5" fmla="*/ 210 h 743"/>
                <a:gd name="T6" fmla="*/ 400 w 1298"/>
                <a:gd name="T7" fmla="*/ 0 h 743"/>
                <a:gd name="T8" fmla="*/ 782 w 1298"/>
                <a:gd name="T9" fmla="*/ 241 h 743"/>
                <a:gd name="T10" fmla="*/ 1049 w 1298"/>
                <a:gd name="T11" fmla="*/ 167 h 743"/>
                <a:gd name="T12" fmla="*/ 1298 w 1298"/>
                <a:gd name="T13" fmla="*/ 545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8" h="743">
                  <a:moveTo>
                    <a:pt x="1298" y="545"/>
                  </a:moveTo>
                  <a:cubicBezTo>
                    <a:pt x="1028" y="722"/>
                    <a:pt x="684" y="743"/>
                    <a:pt x="395" y="598"/>
                  </a:cubicBezTo>
                  <a:cubicBezTo>
                    <a:pt x="226" y="513"/>
                    <a:pt x="88" y="377"/>
                    <a:pt x="0" y="210"/>
                  </a:cubicBezTo>
                  <a:lnTo>
                    <a:pt x="400" y="0"/>
                  </a:lnTo>
                  <a:cubicBezTo>
                    <a:pt x="475" y="142"/>
                    <a:pt x="621" y="235"/>
                    <a:pt x="782" y="241"/>
                  </a:cubicBezTo>
                  <a:cubicBezTo>
                    <a:pt x="877" y="245"/>
                    <a:pt x="970" y="219"/>
                    <a:pt x="1049" y="167"/>
                  </a:cubicBezTo>
                  <a:lnTo>
                    <a:pt x="1298" y="54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1" name="Freeform 109">
              <a:extLst>
                <a:ext uri="{FF2B5EF4-FFF2-40B4-BE49-F238E27FC236}">
                  <a16:creationId xmlns:a16="http://schemas.microsoft.com/office/drawing/2014/main" id="{884C996A-1B64-23A9-CB56-6A999896B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6488" y="5729288"/>
              <a:ext cx="557213" cy="230188"/>
            </a:xfrm>
            <a:custGeom>
              <a:avLst/>
              <a:gdLst>
                <a:gd name="T0" fmla="*/ 351 w 351"/>
                <a:gd name="T1" fmla="*/ 91 h 145"/>
                <a:gd name="T2" fmla="*/ 107 w 351"/>
                <a:gd name="T3" fmla="*/ 105 h 145"/>
                <a:gd name="T4" fmla="*/ 0 w 351"/>
                <a:gd name="T5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1" h="145">
                  <a:moveTo>
                    <a:pt x="351" y="91"/>
                  </a:moveTo>
                  <a:cubicBezTo>
                    <a:pt x="278" y="139"/>
                    <a:pt x="185" y="145"/>
                    <a:pt x="107" y="105"/>
                  </a:cubicBezTo>
                  <a:cubicBezTo>
                    <a:pt x="61" y="82"/>
                    <a:pt x="24" y="45"/>
                    <a:pt x="0" y="0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2" name="Freeform 110">
              <a:extLst>
                <a:ext uri="{FF2B5EF4-FFF2-40B4-BE49-F238E27FC236}">
                  <a16:creationId xmlns:a16="http://schemas.microsoft.com/office/drawing/2014/main" id="{105EE610-044E-8086-D49A-D6D276DB9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7627938" y="5638801"/>
              <a:ext cx="279400" cy="114300"/>
            </a:xfrm>
            <a:custGeom>
              <a:avLst/>
              <a:gdLst>
                <a:gd name="T0" fmla="*/ 176 w 176"/>
                <a:gd name="T1" fmla="*/ 45 h 72"/>
                <a:gd name="T2" fmla="*/ 54 w 176"/>
                <a:gd name="T3" fmla="*/ 53 h 72"/>
                <a:gd name="T4" fmla="*/ 0 w 176"/>
                <a:gd name="T5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6" h="72">
                  <a:moveTo>
                    <a:pt x="176" y="45"/>
                  </a:moveTo>
                  <a:cubicBezTo>
                    <a:pt x="139" y="69"/>
                    <a:pt x="93" y="72"/>
                    <a:pt x="54" y="53"/>
                  </a:cubicBezTo>
                  <a:cubicBezTo>
                    <a:pt x="31" y="41"/>
                    <a:pt x="12" y="22"/>
                    <a:pt x="0" y="0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3" name="Freeform 111">
              <a:extLst>
                <a:ext uri="{FF2B5EF4-FFF2-40B4-BE49-F238E27FC236}">
                  <a16:creationId xmlns:a16="http://schemas.microsoft.com/office/drawing/2014/main" id="{30D81B19-75F4-58B4-7159-5E0D3DF3DC9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2513" y="5486401"/>
              <a:ext cx="225425" cy="242888"/>
            </a:xfrm>
            <a:custGeom>
              <a:avLst/>
              <a:gdLst>
                <a:gd name="T0" fmla="*/ 124 w 524"/>
                <a:gd name="T1" fmla="*/ 565 h 565"/>
                <a:gd name="T2" fmla="*/ 32 w 524"/>
                <a:gd name="T3" fmla="*/ 0 h 565"/>
                <a:gd name="T4" fmla="*/ 478 w 524"/>
                <a:gd name="T5" fmla="*/ 72 h 565"/>
                <a:gd name="T6" fmla="*/ 524 w 524"/>
                <a:gd name="T7" fmla="*/ 355 h 565"/>
                <a:gd name="T8" fmla="*/ 124 w 524"/>
                <a:gd name="T9" fmla="*/ 565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4" h="565">
                  <a:moveTo>
                    <a:pt x="124" y="565"/>
                  </a:moveTo>
                  <a:cubicBezTo>
                    <a:pt x="33" y="391"/>
                    <a:pt x="0" y="193"/>
                    <a:pt x="32" y="0"/>
                  </a:cubicBezTo>
                  <a:lnTo>
                    <a:pt x="478" y="72"/>
                  </a:lnTo>
                  <a:cubicBezTo>
                    <a:pt x="462" y="169"/>
                    <a:pt x="479" y="268"/>
                    <a:pt x="524" y="355"/>
                  </a:cubicBezTo>
                  <a:lnTo>
                    <a:pt x="124" y="565"/>
                  </a:lnTo>
                  <a:close/>
                </a:path>
              </a:pathLst>
            </a:custGeom>
            <a:solidFill>
              <a:srgbClr val="F0E52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4" name="Freeform 112">
              <a:extLst>
                <a:ext uri="{FF2B5EF4-FFF2-40B4-BE49-F238E27FC236}">
                  <a16:creationId xmlns:a16="http://schemas.microsoft.com/office/drawing/2014/main" id="{7C592909-E3E1-5538-4481-20C66926E1BA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2513" y="5486401"/>
              <a:ext cx="53975" cy="242888"/>
            </a:xfrm>
            <a:custGeom>
              <a:avLst/>
              <a:gdLst>
                <a:gd name="T0" fmla="*/ 34 w 34"/>
                <a:gd name="T1" fmla="*/ 153 h 153"/>
                <a:gd name="T2" fmla="*/ 9 w 34"/>
                <a:gd name="T3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4" h="153">
                  <a:moveTo>
                    <a:pt x="34" y="153"/>
                  </a:moveTo>
                  <a:cubicBezTo>
                    <a:pt x="9" y="106"/>
                    <a:pt x="0" y="52"/>
                    <a:pt x="9" y="0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5" name="Freeform 113">
              <a:extLst>
                <a:ext uri="{FF2B5EF4-FFF2-40B4-BE49-F238E27FC236}">
                  <a16:creationId xmlns:a16="http://schemas.microsoft.com/office/drawing/2014/main" id="{1CDDC0CF-2054-E036-18B3-C2BFACDD41AF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0950" y="5516563"/>
              <a:ext cx="26988" cy="122238"/>
            </a:xfrm>
            <a:custGeom>
              <a:avLst/>
              <a:gdLst>
                <a:gd name="T0" fmla="*/ 17 w 17"/>
                <a:gd name="T1" fmla="*/ 77 h 77"/>
                <a:gd name="T2" fmla="*/ 5 w 17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7" h="77">
                  <a:moveTo>
                    <a:pt x="17" y="77"/>
                  </a:moveTo>
                  <a:cubicBezTo>
                    <a:pt x="5" y="53"/>
                    <a:pt x="0" y="26"/>
                    <a:pt x="5" y="0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6" name="Freeform 114">
              <a:extLst>
                <a:ext uri="{FF2B5EF4-FFF2-40B4-BE49-F238E27FC236}">
                  <a16:creationId xmlns:a16="http://schemas.microsoft.com/office/drawing/2014/main" id="{2B6D4FD8-7362-74A4-B4A5-4A55420663BD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6800" y="5168901"/>
              <a:ext cx="336550" cy="347663"/>
            </a:xfrm>
            <a:custGeom>
              <a:avLst/>
              <a:gdLst>
                <a:gd name="T0" fmla="*/ 0 w 784"/>
                <a:gd name="T1" fmla="*/ 734 h 806"/>
                <a:gd name="T2" fmla="*/ 571 w 784"/>
                <a:gd name="T3" fmla="*/ 33 h 806"/>
                <a:gd name="T4" fmla="*/ 675 w 784"/>
                <a:gd name="T5" fmla="*/ 0 h 806"/>
                <a:gd name="T6" fmla="*/ 784 w 784"/>
                <a:gd name="T7" fmla="*/ 439 h 806"/>
                <a:gd name="T8" fmla="*/ 458 w 784"/>
                <a:gd name="T9" fmla="*/ 753 h 806"/>
                <a:gd name="T10" fmla="*/ 446 w 784"/>
                <a:gd name="T11" fmla="*/ 806 h 806"/>
                <a:gd name="T12" fmla="*/ 0 w 784"/>
                <a:gd name="T13" fmla="*/ 734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4" h="806">
                  <a:moveTo>
                    <a:pt x="0" y="734"/>
                  </a:moveTo>
                  <a:cubicBezTo>
                    <a:pt x="51" y="415"/>
                    <a:pt x="269" y="148"/>
                    <a:pt x="571" y="33"/>
                  </a:cubicBezTo>
                  <a:cubicBezTo>
                    <a:pt x="605" y="20"/>
                    <a:pt x="640" y="9"/>
                    <a:pt x="675" y="0"/>
                  </a:cubicBezTo>
                  <a:lnTo>
                    <a:pt x="784" y="439"/>
                  </a:lnTo>
                  <a:cubicBezTo>
                    <a:pt x="627" y="478"/>
                    <a:pt x="503" y="598"/>
                    <a:pt x="458" y="753"/>
                  </a:cubicBezTo>
                  <a:cubicBezTo>
                    <a:pt x="453" y="770"/>
                    <a:pt x="449" y="788"/>
                    <a:pt x="446" y="806"/>
                  </a:cubicBezTo>
                  <a:lnTo>
                    <a:pt x="0" y="734"/>
                  </a:lnTo>
                  <a:close/>
                </a:path>
              </a:pathLst>
            </a:custGeom>
            <a:solidFill>
              <a:srgbClr val="23E72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7" name="Freeform 115">
              <a:extLst>
                <a:ext uri="{FF2B5EF4-FFF2-40B4-BE49-F238E27FC236}">
                  <a16:creationId xmlns:a16="http://schemas.microsoft.com/office/drawing/2014/main" id="{086370A3-FC86-3A6A-CBED-78C0F0EF9EF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6800" y="5168901"/>
              <a:ext cx="290513" cy="317500"/>
            </a:xfrm>
            <a:custGeom>
              <a:avLst/>
              <a:gdLst>
                <a:gd name="T0" fmla="*/ 0 w 183"/>
                <a:gd name="T1" fmla="*/ 200 h 200"/>
                <a:gd name="T2" fmla="*/ 155 w 183"/>
                <a:gd name="T3" fmla="*/ 9 h 200"/>
                <a:gd name="T4" fmla="*/ 183 w 183"/>
                <a:gd name="T5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3" h="200">
                  <a:moveTo>
                    <a:pt x="0" y="200"/>
                  </a:moveTo>
                  <a:cubicBezTo>
                    <a:pt x="14" y="113"/>
                    <a:pt x="73" y="40"/>
                    <a:pt x="155" y="9"/>
                  </a:cubicBezTo>
                  <a:cubicBezTo>
                    <a:pt x="164" y="6"/>
                    <a:pt x="173" y="3"/>
                    <a:pt x="183" y="0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8" name="Freeform 116">
              <a:extLst>
                <a:ext uri="{FF2B5EF4-FFF2-40B4-BE49-F238E27FC236}">
                  <a16:creationId xmlns:a16="http://schemas.microsoft.com/office/drawing/2014/main" id="{E78A321C-C8E0-9707-237D-7BA40A25C74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8888" y="5357813"/>
              <a:ext cx="144463" cy="158750"/>
            </a:xfrm>
            <a:custGeom>
              <a:avLst/>
              <a:gdLst>
                <a:gd name="T0" fmla="*/ 0 w 91"/>
                <a:gd name="T1" fmla="*/ 100 h 100"/>
                <a:gd name="T2" fmla="*/ 77 w 91"/>
                <a:gd name="T3" fmla="*/ 5 h 100"/>
                <a:gd name="T4" fmla="*/ 91 w 91"/>
                <a:gd name="T5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1" h="100">
                  <a:moveTo>
                    <a:pt x="0" y="100"/>
                  </a:moveTo>
                  <a:cubicBezTo>
                    <a:pt x="7" y="57"/>
                    <a:pt x="36" y="21"/>
                    <a:pt x="77" y="5"/>
                  </a:cubicBezTo>
                  <a:cubicBezTo>
                    <a:pt x="82" y="3"/>
                    <a:pt x="86" y="2"/>
                    <a:pt x="91" y="0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9" name="Freeform 117">
              <a:extLst>
                <a:ext uri="{FF2B5EF4-FFF2-40B4-BE49-F238E27FC236}">
                  <a16:creationId xmlns:a16="http://schemas.microsoft.com/office/drawing/2014/main" id="{9F8D7DE4-CEA8-01FD-5C3A-CD8C13639B75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7313" y="5159376"/>
              <a:ext cx="82550" cy="198438"/>
            </a:xfrm>
            <a:custGeom>
              <a:avLst/>
              <a:gdLst>
                <a:gd name="T0" fmla="*/ 0 w 191"/>
                <a:gd name="T1" fmla="*/ 24 h 463"/>
                <a:gd name="T2" fmla="*/ 164 w 191"/>
                <a:gd name="T3" fmla="*/ 0 h 463"/>
                <a:gd name="T4" fmla="*/ 191 w 191"/>
                <a:gd name="T5" fmla="*/ 451 h 463"/>
                <a:gd name="T6" fmla="*/ 109 w 191"/>
                <a:gd name="T7" fmla="*/ 463 h 463"/>
                <a:gd name="T8" fmla="*/ 0 w 191"/>
                <a:gd name="T9" fmla="*/ 24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" h="463">
                  <a:moveTo>
                    <a:pt x="0" y="24"/>
                  </a:moveTo>
                  <a:cubicBezTo>
                    <a:pt x="54" y="11"/>
                    <a:pt x="109" y="3"/>
                    <a:pt x="164" y="0"/>
                  </a:cubicBezTo>
                  <a:lnTo>
                    <a:pt x="191" y="451"/>
                  </a:lnTo>
                  <a:cubicBezTo>
                    <a:pt x="163" y="453"/>
                    <a:pt x="136" y="457"/>
                    <a:pt x="109" y="463"/>
                  </a:cubicBezTo>
                  <a:lnTo>
                    <a:pt x="0" y="24"/>
                  </a:lnTo>
                  <a:close/>
                </a:path>
              </a:pathLst>
            </a:custGeom>
            <a:solidFill>
              <a:srgbClr val="AB08FC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0" name="Freeform 118">
              <a:extLst>
                <a:ext uri="{FF2B5EF4-FFF2-40B4-BE49-F238E27FC236}">
                  <a16:creationId xmlns:a16="http://schemas.microsoft.com/office/drawing/2014/main" id="{6CA27CC7-987D-85D4-8CA2-5DE891A88D48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7313" y="5159376"/>
              <a:ext cx="69850" cy="9525"/>
            </a:xfrm>
            <a:custGeom>
              <a:avLst/>
              <a:gdLst>
                <a:gd name="T0" fmla="*/ 0 w 44"/>
                <a:gd name="T1" fmla="*/ 6 h 6"/>
                <a:gd name="T2" fmla="*/ 44 w 44"/>
                <a:gd name="T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4" h="6">
                  <a:moveTo>
                    <a:pt x="0" y="6"/>
                  </a:moveTo>
                  <a:cubicBezTo>
                    <a:pt x="14" y="3"/>
                    <a:pt x="29" y="1"/>
                    <a:pt x="44" y="0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1" name="Freeform 119">
              <a:extLst>
                <a:ext uri="{FF2B5EF4-FFF2-40B4-BE49-F238E27FC236}">
                  <a16:creationId xmlns:a16="http://schemas.microsoft.com/office/drawing/2014/main" id="{FB1FA957-83FC-766B-8082-D9612600752E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3350" y="5353051"/>
              <a:ext cx="36513" cy="4763"/>
            </a:xfrm>
            <a:custGeom>
              <a:avLst/>
              <a:gdLst>
                <a:gd name="T0" fmla="*/ 0 w 23"/>
                <a:gd name="T1" fmla="*/ 3 h 3"/>
                <a:gd name="T2" fmla="*/ 23 w 23"/>
                <a:gd name="T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3" h="3">
                  <a:moveTo>
                    <a:pt x="0" y="3"/>
                  </a:moveTo>
                  <a:cubicBezTo>
                    <a:pt x="8" y="2"/>
                    <a:pt x="15" y="1"/>
                    <a:pt x="23" y="0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2" name="Freeform 120">
              <a:extLst>
                <a:ext uri="{FF2B5EF4-FFF2-40B4-BE49-F238E27FC236}">
                  <a16:creationId xmlns:a16="http://schemas.microsoft.com/office/drawing/2014/main" id="{74D41200-215E-F730-0103-83EFA2DF4164}"/>
                </a:ext>
              </a:extLst>
            </p:cNvPr>
            <p:cNvSpPr>
              <a:spLocks/>
            </p:cNvSpPr>
            <p:nvPr/>
          </p:nvSpPr>
          <p:spPr bwMode="auto">
            <a:xfrm>
              <a:off x="7777163" y="5157788"/>
              <a:ext cx="23813" cy="195263"/>
            </a:xfrm>
            <a:custGeom>
              <a:avLst/>
              <a:gdLst>
                <a:gd name="T0" fmla="*/ 0 w 53"/>
                <a:gd name="T1" fmla="*/ 2 h 453"/>
                <a:gd name="T2" fmla="*/ 53 w 53"/>
                <a:gd name="T3" fmla="*/ 0 h 453"/>
                <a:gd name="T4" fmla="*/ 53 w 53"/>
                <a:gd name="T5" fmla="*/ 452 h 453"/>
                <a:gd name="T6" fmla="*/ 27 w 53"/>
                <a:gd name="T7" fmla="*/ 453 h 453"/>
                <a:gd name="T8" fmla="*/ 0 w 53"/>
                <a:gd name="T9" fmla="*/ 2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453">
                  <a:moveTo>
                    <a:pt x="0" y="2"/>
                  </a:moveTo>
                  <a:cubicBezTo>
                    <a:pt x="18" y="1"/>
                    <a:pt x="36" y="0"/>
                    <a:pt x="53" y="0"/>
                  </a:cubicBezTo>
                  <a:lnTo>
                    <a:pt x="53" y="452"/>
                  </a:lnTo>
                  <a:cubicBezTo>
                    <a:pt x="45" y="452"/>
                    <a:pt x="36" y="453"/>
                    <a:pt x="27" y="45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C0C0C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3" name="Freeform 121">
              <a:extLst>
                <a:ext uri="{FF2B5EF4-FFF2-40B4-BE49-F238E27FC236}">
                  <a16:creationId xmlns:a16="http://schemas.microsoft.com/office/drawing/2014/main" id="{18DA3C45-A2E9-51BD-58A0-053E728C6653}"/>
                </a:ext>
              </a:extLst>
            </p:cNvPr>
            <p:cNvSpPr>
              <a:spLocks/>
            </p:cNvSpPr>
            <p:nvPr/>
          </p:nvSpPr>
          <p:spPr bwMode="auto">
            <a:xfrm>
              <a:off x="7777163" y="5157788"/>
              <a:ext cx="23813" cy="1588"/>
            </a:xfrm>
            <a:custGeom>
              <a:avLst/>
              <a:gdLst>
                <a:gd name="T0" fmla="*/ 0 w 15"/>
                <a:gd name="T1" fmla="*/ 1 h 1"/>
                <a:gd name="T2" fmla="*/ 15 w 15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5" h="1">
                  <a:moveTo>
                    <a:pt x="0" y="1"/>
                  </a:moveTo>
                  <a:cubicBezTo>
                    <a:pt x="5" y="0"/>
                    <a:pt x="10" y="0"/>
                    <a:pt x="15" y="0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4" name="Freeform 122">
              <a:extLst>
                <a:ext uri="{FF2B5EF4-FFF2-40B4-BE49-F238E27FC236}">
                  <a16:creationId xmlns:a16="http://schemas.microsoft.com/office/drawing/2014/main" id="{D63C488D-8416-9F80-ACF8-81DF71F7FF07}"/>
                </a:ext>
              </a:extLst>
            </p:cNvPr>
            <p:cNvSpPr>
              <a:spLocks/>
            </p:cNvSpPr>
            <p:nvPr/>
          </p:nvSpPr>
          <p:spPr bwMode="auto">
            <a:xfrm>
              <a:off x="7789863" y="5353051"/>
              <a:ext cx="11113" cy="0"/>
            </a:xfrm>
            <a:custGeom>
              <a:avLst/>
              <a:gdLst>
                <a:gd name="T0" fmla="*/ 0 w 7"/>
                <a:gd name="T1" fmla="*/ 7 w 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7">
                  <a:moveTo>
                    <a:pt x="0" y="0"/>
                  </a:moveTo>
                  <a:cubicBezTo>
                    <a:pt x="2" y="0"/>
                    <a:pt x="4" y="0"/>
                    <a:pt x="7" y="0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5" name="Freeform 125">
              <a:extLst>
                <a:ext uri="{FF2B5EF4-FFF2-40B4-BE49-F238E27FC236}">
                  <a16:creationId xmlns:a16="http://schemas.microsoft.com/office/drawing/2014/main" id="{AD6DE0EF-F044-DB17-ACB8-05D7A9AC4777}"/>
                </a:ext>
              </a:extLst>
            </p:cNvPr>
            <p:cNvSpPr>
              <a:spLocks/>
            </p:cNvSpPr>
            <p:nvPr/>
          </p:nvSpPr>
          <p:spPr bwMode="auto">
            <a:xfrm>
              <a:off x="8710613" y="5160963"/>
              <a:ext cx="339725" cy="295275"/>
            </a:xfrm>
            <a:custGeom>
              <a:avLst/>
              <a:gdLst>
                <a:gd name="T0" fmla="*/ 0 w 789"/>
                <a:gd name="T1" fmla="*/ 0 h 683"/>
                <a:gd name="T2" fmla="*/ 778 w 789"/>
                <a:gd name="T3" fmla="*/ 449 h 683"/>
                <a:gd name="T4" fmla="*/ 789 w 789"/>
                <a:gd name="T5" fmla="*/ 468 h 683"/>
                <a:gd name="T6" fmla="*/ 395 w 789"/>
                <a:gd name="T7" fmla="*/ 683 h 683"/>
                <a:gd name="T8" fmla="*/ 12 w 789"/>
                <a:gd name="T9" fmla="*/ 449 h 683"/>
                <a:gd name="T10" fmla="*/ 0 w 789"/>
                <a:gd name="T11" fmla="*/ 449 h 683"/>
                <a:gd name="T12" fmla="*/ 0 w 789"/>
                <a:gd name="T13" fmla="*/ 0 h 6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9" h="683">
                  <a:moveTo>
                    <a:pt x="0" y="0"/>
                  </a:moveTo>
                  <a:cubicBezTo>
                    <a:pt x="321" y="0"/>
                    <a:pt x="618" y="171"/>
                    <a:pt x="778" y="449"/>
                  </a:cubicBezTo>
                  <a:cubicBezTo>
                    <a:pt x="781" y="455"/>
                    <a:pt x="785" y="461"/>
                    <a:pt x="789" y="468"/>
                  </a:cubicBezTo>
                  <a:lnTo>
                    <a:pt x="395" y="683"/>
                  </a:lnTo>
                  <a:cubicBezTo>
                    <a:pt x="318" y="542"/>
                    <a:pt x="172" y="453"/>
                    <a:pt x="12" y="449"/>
                  </a:cubicBezTo>
                  <a:cubicBezTo>
                    <a:pt x="8" y="449"/>
                    <a:pt x="4" y="449"/>
                    <a:pt x="0" y="44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03246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6" name="Freeform 126">
              <a:extLst>
                <a:ext uri="{FF2B5EF4-FFF2-40B4-BE49-F238E27FC236}">
                  <a16:creationId xmlns:a16="http://schemas.microsoft.com/office/drawing/2014/main" id="{F999AED7-3FCF-FC00-E4DE-33B57CCB10DD}"/>
                </a:ext>
              </a:extLst>
            </p:cNvPr>
            <p:cNvSpPr>
              <a:spLocks/>
            </p:cNvSpPr>
            <p:nvPr/>
          </p:nvSpPr>
          <p:spPr bwMode="auto">
            <a:xfrm>
              <a:off x="8710613" y="5160963"/>
              <a:ext cx="339725" cy="201613"/>
            </a:xfrm>
            <a:custGeom>
              <a:avLst/>
              <a:gdLst>
                <a:gd name="T0" fmla="*/ 0 w 214"/>
                <a:gd name="T1" fmla="*/ 0 h 127"/>
                <a:gd name="T2" fmla="*/ 211 w 214"/>
                <a:gd name="T3" fmla="*/ 122 h 127"/>
                <a:gd name="T4" fmla="*/ 214 w 214"/>
                <a:gd name="T5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4" h="127">
                  <a:moveTo>
                    <a:pt x="0" y="0"/>
                  </a:moveTo>
                  <a:cubicBezTo>
                    <a:pt x="87" y="0"/>
                    <a:pt x="168" y="47"/>
                    <a:pt x="211" y="122"/>
                  </a:cubicBezTo>
                  <a:cubicBezTo>
                    <a:pt x="212" y="124"/>
                    <a:pt x="213" y="125"/>
                    <a:pt x="214" y="127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7" name="Freeform 127">
              <a:extLst>
                <a:ext uri="{FF2B5EF4-FFF2-40B4-BE49-F238E27FC236}">
                  <a16:creationId xmlns:a16="http://schemas.microsoft.com/office/drawing/2014/main" id="{7AD64CFF-ACBA-7214-9213-42653A69D382}"/>
                </a:ext>
              </a:extLst>
            </p:cNvPr>
            <p:cNvSpPr>
              <a:spLocks/>
            </p:cNvSpPr>
            <p:nvPr/>
          </p:nvSpPr>
          <p:spPr bwMode="auto">
            <a:xfrm>
              <a:off x="8710613" y="5354638"/>
              <a:ext cx="169863" cy="101600"/>
            </a:xfrm>
            <a:custGeom>
              <a:avLst/>
              <a:gdLst>
                <a:gd name="T0" fmla="*/ 0 w 107"/>
                <a:gd name="T1" fmla="*/ 0 h 64"/>
                <a:gd name="T2" fmla="*/ 106 w 107"/>
                <a:gd name="T3" fmla="*/ 61 h 64"/>
                <a:gd name="T4" fmla="*/ 107 w 107"/>
                <a:gd name="T5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64">
                  <a:moveTo>
                    <a:pt x="0" y="0"/>
                  </a:moveTo>
                  <a:cubicBezTo>
                    <a:pt x="44" y="0"/>
                    <a:pt x="84" y="23"/>
                    <a:pt x="106" y="61"/>
                  </a:cubicBezTo>
                  <a:cubicBezTo>
                    <a:pt x="106" y="62"/>
                    <a:pt x="107" y="62"/>
                    <a:pt x="107" y="64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8" name="Freeform 128">
              <a:extLst>
                <a:ext uri="{FF2B5EF4-FFF2-40B4-BE49-F238E27FC236}">
                  <a16:creationId xmlns:a16="http://schemas.microsoft.com/office/drawing/2014/main" id="{BABDB192-46E4-52EC-275F-76B40AACD83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80475" y="5362576"/>
              <a:ext cx="215900" cy="184150"/>
            </a:xfrm>
            <a:custGeom>
              <a:avLst/>
              <a:gdLst>
                <a:gd name="T0" fmla="*/ 394 w 503"/>
                <a:gd name="T1" fmla="*/ 0 h 426"/>
                <a:gd name="T2" fmla="*/ 503 w 503"/>
                <a:gd name="T3" fmla="*/ 423 h 426"/>
                <a:gd name="T4" fmla="*/ 54 w 503"/>
                <a:gd name="T5" fmla="*/ 426 h 426"/>
                <a:gd name="T6" fmla="*/ 0 w 503"/>
                <a:gd name="T7" fmla="*/ 215 h 426"/>
                <a:gd name="T8" fmla="*/ 394 w 503"/>
                <a:gd name="T9" fmla="*/ 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3" h="426">
                  <a:moveTo>
                    <a:pt x="394" y="0"/>
                  </a:moveTo>
                  <a:cubicBezTo>
                    <a:pt x="464" y="130"/>
                    <a:pt x="502" y="275"/>
                    <a:pt x="503" y="423"/>
                  </a:cubicBezTo>
                  <a:lnTo>
                    <a:pt x="54" y="426"/>
                  </a:lnTo>
                  <a:cubicBezTo>
                    <a:pt x="54" y="352"/>
                    <a:pt x="35" y="280"/>
                    <a:pt x="0" y="215"/>
                  </a:cubicBezTo>
                  <a:lnTo>
                    <a:pt x="394" y="0"/>
                  </a:lnTo>
                  <a:close/>
                </a:path>
              </a:pathLst>
            </a:custGeom>
            <a:solidFill>
              <a:srgbClr val="2867F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9" name="Freeform 129">
              <a:extLst>
                <a:ext uri="{FF2B5EF4-FFF2-40B4-BE49-F238E27FC236}">
                  <a16:creationId xmlns:a16="http://schemas.microsoft.com/office/drawing/2014/main" id="{BF8947F8-5E6B-E01B-4DB3-C45D5171AF71}"/>
                </a:ext>
              </a:extLst>
            </p:cNvPr>
            <p:cNvSpPr>
              <a:spLocks/>
            </p:cNvSpPr>
            <p:nvPr/>
          </p:nvSpPr>
          <p:spPr bwMode="auto">
            <a:xfrm>
              <a:off x="9050338" y="5362576"/>
              <a:ext cx="46038" cy="182563"/>
            </a:xfrm>
            <a:custGeom>
              <a:avLst/>
              <a:gdLst>
                <a:gd name="T0" fmla="*/ 0 w 29"/>
                <a:gd name="T1" fmla="*/ 0 h 115"/>
                <a:gd name="T2" fmla="*/ 29 w 29"/>
                <a:gd name="T3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9" h="115">
                  <a:moveTo>
                    <a:pt x="0" y="0"/>
                  </a:moveTo>
                  <a:cubicBezTo>
                    <a:pt x="19" y="35"/>
                    <a:pt x="29" y="75"/>
                    <a:pt x="29" y="115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0" name="Freeform 130">
              <a:extLst>
                <a:ext uri="{FF2B5EF4-FFF2-40B4-BE49-F238E27FC236}">
                  <a16:creationId xmlns:a16="http://schemas.microsoft.com/office/drawing/2014/main" id="{6CD16B7F-7A57-030E-F5F4-C85340E58B67}"/>
                </a:ext>
              </a:extLst>
            </p:cNvPr>
            <p:cNvSpPr>
              <a:spLocks/>
            </p:cNvSpPr>
            <p:nvPr/>
          </p:nvSpPr>
          <p:spPr bwMode="auto">
            <a:xfrm>
              <a:off x="8880475" y="5456238"/>
              <a:ext cx="23813" cy="90488"/>
            </a:xfrm>
            <a:custGeom>
              <a:avLst/>
              <a:gdLst>
                <a:gd name="T0" fmla="*/ 0 w 15"/>
                <a:gd name="T1" fmla="*/ 0 h 57"/>
                <a:gd name="T2" fmla="*/ 15 w 15"/>
                <a:gd name="T3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5" h="57">
                  <a:moveTo>
                    <a:pt x="0" y="0"/>
                  </a:moveTo>
                  <a:cubicBezTo>
                    <a:pt x="10" y="17"/>
                    <a:pt x="15" y="37"/>
                    <a:pt x="15" y="57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1" name="Freeform 131">
              <a:extLst>
                <a:ext uri="{FF2B5EF4-FFF2-40B4-BE49-F238E27FC236}">
                  <a16:creationId xmlns:a16="http://schemas.microsoft.com/office/drawing/2014/main" id="{7F47C4A9-96A5-27DF-D85F-97236804A450}"/>
                </a:ext>
              </a:extLst>
            </p:cNvPr>
            <p:cNvSpPr>
              <a:spLocks/>
            </p:cNvSpPr>
            <p:nvPr/>
          </p:nvSpPr>
          <p:spPr bwMode="auto">
            <a:xfrm>
              <a:off x="8864600" y="5545138"/>
              <a:ext cx="233363" cy="236538"/>
            </a:xfrm>
            <a:custGeom>
              <a:avLst/>
              <a:gdLst>
                <a:gd name="T0" fmla="*/ 540 w 541"/>
                <a:gd name="T1" fmla="*/ 0 h 549"/>
                <a:gd name="T2" fmla="*/ 358 w 541"/>
                <a:gd name="T3" fmla="*/ 549 h 549"/>
                <a:gd name="T4" fmla="*/ 0 w 541"/>
                <a:gd name="T5" fmla="*/ 278 h 549"/>
                <a:gd name="T6" fmla="*/ 91 w 541"/>
                <a:gd name="T7" fmla="*/ 3 h 549"/>
                <a:gd name="T8" fmla="*/ 540 w 541"/>
                <a:gd name="T9" fmla="*/ 0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1" h="549">
                  <a:moveTo>
                    <a:pt x="540" y="0"/>
                  </a:moveTo>
                  <a:cubicBezTo>
                    <a:pt x="541" y="198"/>
                    <a:pt x="477" y="391"/>
                    <a:pt x="358" y="549"/>
                  </a:cubicBezTo>
                  <a:lnTo>
                    <a:pt x="0" y="278"/>
                  </a:lnTo>
                  <a:cubicBezTo>
                    <a:pt x="60" y="199"/>
                    <a:pt x="92" y="102"/>
                    <a:pt x="91" y="3"/>
                  </a:cubicBezTo>
                  <a:lnTo>
                    <a:pt x="54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2" name="Freeform 132">
              <a:extLst>
                <a:ext uri="{FF2B5EF4-FFF2-40B4-BE49-F238E27FC236}">
                  <a16:creationId xmlns:a16="http://schemas.microsoft.com/office/drawing/2014/main" id="{0D3617B0-AD74-FFEB-3A3E-D2EA04DE090E}"/>
                </a:ext>
              </a:extLst>
            </p:cNvPr>
            <p:cNvSpPr>
              <a:spLocks/>
            </p:cNvSpPr>
            <p:nvPr/>
          </p:nvSpPr>
          <p:spPr bwMode="auto">
            <a:xfrm>
              <a:off x="9018588" y="5545138"/>
              <a:ext cx="79375" cy="236538"/>
            </a:xfrm>
            <a:custGeom>
              <a:avLst/>
              <a:gdLst>
                <a:gd name="T0" fmla="*/ 49 w 50"/>
                <a:gd name="T1" fmla="*/ 0 h 149"/>
                <a:gd name="T2" fmla="*/ 0 w 50"/>
                <a:gd name="T3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" h="149">
                  <a:moveTo>
                    <a:pt x="49" y="0"/>
                  </a:moveTo>
                  <a:cubicBezTo>
                    <a:pt x="50" y="54"/>
                    <a:pt x="32" y="106"/>
                    <a:pt x="0" y="149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3" name="Freeform 133">
              <a:extLst>
                <a:ext uri="{FF2B5EF4-FFF2-40B4-BE49-F238E27FC236}">
                  <a16:creationId xmlns:a16="http://schemas.microsoft.com/office/drawing/2014/main" id="{BD93D513-C878-751B-75BD-D07DFC8D4F85}"/>
                </a:ext>
              </a:extLst>
            </p:cNvPr>
            <p:cNvSpPr>
              <a:spLocks/>
            </p:cNvSpPr>
            <p:nvPr/>
          </p:nvSpPr>
          <p:spPr bwMode="auto">
            <a:xfrm>
              <a:off x="8864600" y="5546726"/>
              <a:ext cx="39688" cy="119063"/>
            </a:xfrm>
            <a:custGeom>
              <a:avLst/>
              <a:gdLst>
                <a:gd name="T0" fmla="*/ 25 w 25"/>
                <a:gd name="T1" fmla="*/ 0 h 75"/>
                <a:gd name="T2" fmla="*/ 0 w 25"/>
                <a:gd name="T3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" h="75">
                  <a:moveTo>
                    <a:pt x="25" y="0"/>
                  </a:moveTo>
                  <a:cubicBezTo>
                    <a:pt x="25" y="27"/>
                    <a:pt x="17" y="53"/>
                    <a:pt x="0" y="75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4" name="Freeform 134">
              <a:extLst>
                <a:ext uri="{FF2B5EF4-FFF2-40B4-BE49-F238E27FC236}">
                  <a16:creationId xmlns:a16="http://schemas.microsoft.com/office/drawing/2014/main" id="{14464752-3D6D-78F0-2046-01928E400695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6438" y="5556251"/>
              <a:ext cx="692150" cy="392113"/>
            </a:xfrm>
            <a:custGeom>
              <a:avLst/>
              <a:gdLst>
                <a:gd name="T0" fmla="*/ 1612 w 1612"/>
                <a:gd name="T1" fmla="*/ 523 h 911"/>
                <a:gd name="T2" fmla="*/ 785 w 1612"/>
                <a:gd name="T3" fmla="*/ 871 h 911"/>
                <a:gd name="T4" fmla="*/ 69 w 1612"/>
                <a:gd name="T5" fmla="*/ 329 h 911"/>
                <a:gd name="T6" fmla="*/ 0 w 1612"/>
                <a:gd name="T7" fmla="*/ 20 h 911"/>
                <a:gd name="T8" fmla="*/ 448 w 1612"/>
                <a:gd name="T9" fmla="*/ 0 h 911"/>
                <a:gd name="T10" fmla="*/ 690 w 1612"/>
                <a:gd name="T11" fmla="*/ 379 h 911"/>
                <a:gd name="T12" fmla="*/ 1138 w 1612"/>
                <a:gd name="T13" fmla="*/ 359 h 911"/>
                <a:gd name="T14" fmla="*/ 1254 w 1612"/>
                <a:gd name="T15" fmla="*/ 252 h 911"/>
                <a:gd name="T16" fmla="*/ 1612 w 1612"/>
                <a:gd name="T17" fmla="*/ 523 h 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12" h="911">
                  <a:moveTo>
                    <a:pt x="1612" y="523"/>
                  </a:moveTo>
                  <a:cubicBezTo>
                    <a:pt x="1418" y="778"/>
                    <a:pt x="1102" y="911"/>
                    <a:pt x="785" y="871"/>
                  </a:cubicBezTo>
                  <a:cubicBezTo>
                    <a:pt x="467" y="831"/>
                    <a:pt x="194" y="624"/>
                    <a:pt x="69" y="329"/>
                  </a:cubicBezTo>
                  <a:cubicBezTo>
                    <a:pt x="28" y="231"/>
                    <a:pt x="4" y="126"/>
                    <a:pt x="0" y="20"/>
                  </a:cubicBezTo>
                  <a:lnTo>
                    <a:pt x="448" y="0"/>
                  </a:lnTo>
                  <a:cubicBezTo>
                    <a:pt x="455" y="160"/>
                    <a:pt x="547" y="305"/>
                    <a:pt x="690" y="379"/>
                  </a:cubicBezTo>
                  <a:cubicBezTo>
                    <a:pt x="832" y="453"/>
                    <a:pt x="1003" y="445"/>
                    <a:pt x="1138" y="359"/>
                  </a:cubicBezTo>
                  <a:cubicBezTo>
                    <a:pt x="1183" y="330"/>
                    <a:pt x="1222" y="294"/>
                    <a:pt x="1254" y="252"/>
                  </a:cubicBezTo>
                  <a:lnTo>
                    <a:pt x="1612" y="523"/>
                  </a:lnTo>
                  <a:close/>
                </a:path>
              </a:pathLst>
            </a:custGeom>
            <a:solidFill>
              <a:srgbClr val="F0E52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5" name="Freeform 135">
              <a:extLst>
                <a:ext uri="{FF2B5EF4-FFF2-40B4-BE49-F238E27FC236}">
                  <a16:creationId xmlns:a16="http://schemas.microsoft.com/office/drawing/2014/main" id="{DBA27EA3-2D0C-020D-B967-57B077B5DB15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6438" y="5565776"/>
              <a:ext cx="692150" cy="382588"/>
            </a:xfrm>
            <a:custGeom>
              <a:avLst/>
              <a:gdLst>
                <a:gd name="T0" fmla="*/ 436 w 436"/>
                <a:gd name="T1" fmla="*/ 136 h 241"/>
                <a:gd name="T2" fmla="*/ 212 w 436"/>
                <a:gd name="T3" fmla="*/ 231 h 241"/>
                <a:gd name="T4" fmla="*/ 19 w 436"/>
                <a:gd name="T5" fmla="*/ 83 h 241"/>
                <a:gd name="T6" fmla="*/ 0 w 436"/>
                <a:gd name="T7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6" h="241">
                  <a:moveTo>
                    <a:pt x="436" y="136"/>
                  </a:moveTo>
                  <a:cubicBezTo>
                    <a:pt x="384" y="205"/>
                    <a:pt x="298" y="241"/>
                    <a:pt x="212" y="231"/>
                  </a:cubicBezTo>
                  <a:cubicBezTo>
                    <a:pt x="126" y="220"/>
                    <a:pt x="52" y="164"/>
                    <a:pt x="19" y="83"/>
                  </a:cubicBezTo>
                  <a:cubicBezTo>
                    <a:pt x="7" y="57"/>
                    <a:pt x="1" y="28"/>
                    <a:pt x="0" y="0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6" name="Freeform 136">
              <a:extLst>
                <a:ext uri="{FF2B5EF4-FFF2-40B4-BE49-F238E27FC236}">
                  <a16:creationId xmlns:a16="http://schemas.microsoft.com/office/drawing/2014/main" id="{2E5FB9AA-5AF0-4F94-BD82-B85538992985}"/>
                </a:ext>
              </a:extLst>
            </p:cNvPr>
            <p:cNvSpPr>
              <a:spLocks/>
            </p:cNvSpPr>
            <p:nvPr/>
          </p:nvSpPr>
          <p:spPr bwMode="auto">
            <a:xfrm>
              <a:off x="8518525" y="5556251"/>
              <a:ext cx="346075" cy="192088"/>
            </a:xfrm>
            <a:custGeom>
              <a:avLst/>
              <a:gdLst>
                <a:gd name="T0" fmla="*/ 218 w 218"/>
                <a:gd name="T1" fmla="*/ 69 h 121"/>
                <a:gd name="T2" fmla="*/ 107 w 218"/>
                <a:gd name="T3" fmla="*/ 116 h 121"/>
                <a:gd name="T4" fmla="*/ 10 w 218"/>
                <a:gd name="T5" fmla="*/ 42 h 121"/>
                <a:gd name="T6" fmla="*/ 0 w 218"/>
                <a:gd name="T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8" h="121">
                  <a:moveTo>
                    <a:pt x="218" y="69"/>
                  </a:moveTo>
                  <a:cubicBezTo>
                    <a:pt x="192" y="103"/>
                    <a:pt x="149" y="121"/>
                    <a:pt x="107" y="116"/>
                  </a:cubicBezTo>
                  <a:cubicBezTo>
                    <a:pt x="63" y="110"/>
                    <a:pt x="26" y="82"/>
                    <a:pt x="10" y="42"/>
                  </a:cubicBezTo>
                  <a:cubicBezTo>
                    <a:pt x="4" y="29"/>
                    <a:pt x="1" y="14"/>
                    <a:pt x="0" y="0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7" name="Freeform 137">
              <a:extLst>
                <a:ext uri="{FF2B5EF4-FFF2-40B4-BE49-F238E27FC236}">
                  <a16:creationId xmlns:a16="http://schemas.microsoft.com/office/drawing/2014/main" id="{FE73194B-05C6-4F2A-3523-32B01E4B2DA5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5241926"/>
              <a:ext cx="273050" cy="323850"/>
            </a:xfrm>
            <a:custGeom>
              <a:avLst/>
              <a:gdLst>
                <a:gd name="T0" fmla="*/ 13 w 635"/>
                <a:gd name="T1" fmla="*/ 750 h 750"/>
                <a:gd name="T2" fmla="*/ 361 w 635"/>
                <a:gd name="T3" fmla="*/ 0 h 750"/>
                <a:gd name="T4" fmla="*/ 635 w 635"/>
                <a:gd name="T5" fmla="*/ 355 h 750"/>
                <a:gd name="T6" fmla="*/ 461 w 635"/>
                <a:gd name="T7" fmla="*/ 730 h 750"/>
                <a:gd name="T8" fmla="*/ 13 w 635"/>
                <a:gd name="T9" fmla="*/ 750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5" h="750">
                  <a:moveTo>
                    <a:pt x="13" y="750"/>
                  </a:moveTo>
                  <a:cubicBezTo>
                    <a:pt x="0" y="459"/>
                    <a:pt x="130" y="178"/>
                    <a:pt x="361" y="0"/>
                  </a:cubicBezTo>
                  <a:lnTo>
                    <a:pt x="635" y="355"/>
                  </a:lnTo>
                  <a:cubicBezTo>
                    <a:pt x="520" y="444"/>
                    <a:pt x="455" y="585"/>
                    <a:pt x="461" y="730"/>
                  </a:cubicBezTo>
                  <a:lnTo>
                    <a:pt x="13" y="750"/>
                  </a:lnTo>
                  <a:close/>
                </a:path>
              </a:pathLst>
            </a:custGeom>
            <a:solidFill>
              <a:srgbClr val="23E72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8" name="Freeform 138">
              <a:extLst>
                <a:ext uri="{FF2B5EF4-FFF2-40B4-BE49-F238E27FC236}">
                  <a16:creationId xmlns:a16="http://schemas.microsoft.com/office/drawing/2014/main" id="{13B192F5-7BEC-5487-F97F-74657B8E331B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5241926"/>
              <a:ext cx="155575" cy="323850"/>
            </a:xfrm>
            <a:custGeom>
              <a:avLst/>
              <a:gdLst>
                <a:gd name="T0" fmla="*/ 4 w 98"/>
                <a:gd name="T1" fmla="*/ 204 h 204"/>
                <a:gd name="T2" fmla="*/ 98 w 98"/>
                <a:gd name="T3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98" h="204">
                  <a:moveTo>
                    <a:pt x="4" y="204"/>
                  </a:moveTo>
                  <a:cubicBezTo>
                    <a:pt x="0" y="125"/>
                    <a:pt x="36" y="48"/>
                    <a:pt x="98" y="0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9" name="Freeform 139">
              <a:extLst>
                <a:ext uri="{FF2B5EF4-FFF2-40B4-BE49-F238E27FC236}">
                  <a16:creationId xmlns:a16="http://schemas.microsoft.com/office/drawing/2014/main" id="{A9C083F1-9BAC-AE2B-B1C1-CB8031D02A07}"/>
                </a:ext>
              </a:extLst>
            </p:cNvPr>
            <p:cNvSpPr>
              <a:spLocks/>
            </p:cNvSpPr>
            <p:nvPr/>
          </p:nvSpPr>
          <p:spPr bwMode="auto">
            <a:xfrm>
              <a:off x="8516938" y="5394326"/>
              <a:ext cx="76200" cy="161925"/>
            </a:xfrm>
            <a:custGeom>
              <a:avLst/>
              <a:gdLst>
                <a:gd name="T0" fmla="*/ 1 w 48"/>
                <a:gd name="T1" fmla="*/ 102 h 102"/>
                <a:gd name="T2" fmla="*/ 48 w 48"/>
                <a:gd name="T3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8" h="102">
                  <a:moveTo>
                    <a:pt x="1" y="102"/>
                  </a:moveTo>
                  <a:cubicBezTo>
                    <a:pt x="0" y="63"/>
                    <a:pt x="17" y="24"/>
                    <a:pt x="48" y="0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0" name="Freeform 140">
              <a:extLst>
                <a:ext uri="{FF2B5EF4-FFF2-40B4-BE49-F238E27FC236}">
                  <a16:creationId xmlns:a16="http://schemas.microsoft.com/office/drawing/2014/main" id="{76236977-390C-FD71-5D7B-53B8E8263F2C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5663" y="5160963"/>
              <a:ext cx="228600" cy="233363"/>
            </a:xfrm>
            <a:custGeom>
              <a:avLst/>
              <a:gdLst>
                <a:gd name="T0" fmla="*/ 0 w 533"/>
                <a:gd name="T1" fmla="*/ 187 h 542"/>
                <a:gd name="T2" fmla="*/ 517 w 533"/>
                <a:gd name="T3" fmla="*/ 0 h 542"/>
                <a:gd name="T4" fmla="*/ 533 w 533"/>
                <a:gd name="T5" fmla="*/ 449 h 542"/>
                <a:gd name="T6" fmla="*/ 274 w 533"/>
                <a:gd name="T7" fmla="*/ 542 h 542"/>
                <a:gd name="T8" fmla="*/ 0 w 533"/>
                <a:gd name="T9" fmla="*/ 187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3" h="542">
                  <a:moveTo>
                    <a:pt x="0" y="187"/>
                  </a:moveTo>
                  <a:cubicBezTo>
                    <a:pt x="148" y="72"/>
                    <a:pt x="329" y="7"/>
                    <a:pt x="517" y="0"/>
                  </a:cubicBezTo>
                  <a:lnTo>
                    <a:pt x="533" y="449"/>
                  </a:lnTo>
                  <a:cubicBezTo>
                    <a:pt x="439" y="452"/>
                    <a:pt x="348" y="485"/>
                    <a:pt x="274" y="542"/>
                  </a:cubicBezTo>
                  <a:lnTo>
                    <a:pt x="0" y="187"/>
                  </a:lnTo>
                  <a:close/>
                </a:path>
              </a:pathLst>
            </a:custGeom>
            <a:solidFill>
              <a:srgbClr val="AB08FC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1" name="Freeform 141">
              <a:extLst>
                <a:ext uri="{FF2B5EF4-FFF2-40B4-BE49-F238E27FC236}">
                  <a16:creationId xmlns:a16="http://schemas.microsoft.com/office/drawing/2014/main" id="{A7F7288A-312A-C813-81D0-E665943B6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5663" y="5160963"/>
              <a:ext cx="222250" cy="80963"/>
            </a:xfrm>
            <a:custGeom>
              <a:avLst/>
              <a:gdLst>
                <a:gd name="T0" fmla="*/ 0 w 140"/>
                <a:gd name="T1" fmla="*/ 51 h 51"/>
                <a:gd name="T2" fmla="*/ 140 w 140"/>
                <a:gd name="T3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1">
                  <a:moveTo>
                    <a:pt x="0" y="51"/>
                  </a:moveTo>
                  <a:cubicBezTo>
                    <a:pt x="40" y="20"/>
                    <a:pt x="89" y="2"/>
                    <a:pt x="140" y="0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2" name="Freeform 142">
              <a:extLst>
                <a:ext uri="{FF2B5EF4-FFF2-40B4-BE49-F238E27FC236}">
                  <a16:creationId xmlns:a16="http://schemas.microsoft.com/office/drawing/2014/main" id="{21BC2DF3-21B8-B32C-FB6A-9A7E5CC2445D}"/>
                </a:ext>
              </a:extLst>
            </p:cNvPr>
            <p:cNvSpPr>
              <a:spLocks/>
            </p:cNvSpPr>
            <p:nvPr/>
          </p:nvSpPr>
          <p:spPr bwMode="auto">
            <a:xfrm>
              <a:off x="8593138" y="5354638"/>
              <a:ext cx="111125" cy="39688"/>
            </a:xfrm>
            <a:custGeom>
              <a:avLst/>
              <a:gdLst>
                <a:gd name="T0" fmla="*/ 0 w 70"/>
                <a:gd name="T1" fmla="*/ 25 h 25"/>
                <a:gd name="T2" fmla="*/ 70 w 70"/>
                <a:gd name="T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0" h="25">
                  <a:moveTo>
                    <a:pt x="0" y="25"/>
                  </a:moveTo>
                  <a:cubicBezTo>
                    <a:pt x="20" y="10"/>
                    <a:pt x="45" y="1"/>
                    <a:pt x="70" y="0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3" name="Freeform 143">
              <a:extLst>
                <a:ext uri="{FF2B5EF4-FFF2-40B4-BE49-F238E27FC236}">
                  <a16:creationId xmlns:a16="http://schemas.microsoft.com/office/drawing/2014/main" id="{5D9B81FC-58AC-F876-EDDA-92322A30BFD8}"/>
                </a:ext>
              </a:extLst>
            </p:cNvPr>
            <p:cNvSpPr>
              <a:spLocks/>
            </p:cNvSpPr>
            <p:nvPr/>
          </p:nvSpPr>
          <p:spPr bwMode="auto">
            <a:xfrm>
              <a:off x="8697913" y="5160963"/>
              <a:ext cx="12700" cy="193675"/>
            </a:xfrm>
            <a:custGeom>
              <a:avLst/>
              <a:gdLst>
                <a:gd name="T0" fmla="*/ 0 w 31"/>
                <a:gd name="T1" fmla="*/ 0 h 449"/>
                <a:gd name="T2" fmla="*/ 31 w 31"/>
                <a:gd name="T3" fmla="*/ 0 h 449"/>
                <a:gd name="T4" fmla="*/ 31 w 31"/>
                <a:gd name="T5" fmla="*/ 449 h 449"/>
                <a:gd name="T6" fmla="*/ 16 w 31"/>
                <a:gd name="T7" fmla="*/ 449 h 449"/>
                <a:gd name="T8" fmla="*/ 0 w 31"/>
                <a:gd name="T9" fmla="*/ 0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449">
                  <a:moveTo>
                    <a:pt x="0" y="0"/>
                  </a:moveTo>
                  <a:cubicBezTo>
                    <a:pt x="10" y="0"/>
                    <a:pt x="21" y="0"/>
                    <a:pt x="31" y="0"/>
                  </a:cubicBezTo>
                  <a:lnTo>
                    <a:pt x="31" y="449"/>
                  </a:lnTo>
                  <a:cubicBezTo>
                    <a:pt x="26" y="449"/>
                    <a:pt x="21" y="449"/>
                    <a:pt x="16" y="44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0C0C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4" name="Freeform 144">
              <a:extLst>
                <a:ext uri="{FF2B5EF4-FFF2-40B4-BE49-F238E27FC236}">
                  <a16:creationId xmlns:a16="http://schemas.microsoft.com/office/drawing/2014/main" id="{879AC051-4CBD-33CD-3A30-D12A06A8CCD2}"/>
                </a:ext>
              </a:extLst>
            </p:cNvPr>
            <p:cNvSpPr>
              <a:spLocks/>
            </p:cNvSpPr>
            <p:nvPr/>
          </p:nvSpPr>
          <p:spPr bwMode="auto">
            <a:xfrm>
              <a:off x="8697913" y="5160963"/>
              <a:ext cx="12700" cy="0"/>
            </a:xfrm>
            <a:custGeom>
              <a:avLst/>
              <a:gdLst>
                <a:gd name="T0" fmla="*/ 0 w 8"/>
                <a:gd name="T1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cubicBezTo>
                    <a:pt x="3" y="0"/>
                    <a:pt x="6" y="0"/>
                    <a:pt x="8" y="0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5" name="Freeform 145">
              <a:extLst>
                <a:ext uri="{FF2B5EF4-FFF2-40B4-BE49-F238E27FC236}">
                  <a16:creationId xmlns:a16="http://schemas.microsoft.com/office/drawing/2014/main" id="{A03A3E6B-DA72-ACE7-7566-65A78455CF0C}"/>
                </a:ext>
              </a:extLst>
            </p:cNvPr>
            <p:cNvSpPr>
              <a:spLocks/>
            </p:cNvSpPr>
            <p:nvPr/>
          </p:nvSpPr>
          <p:spPr bwMode="auto">
            <a:xfrm>
              <a:off x="8704263" y="5354638"/>
              <a:ext cx="6350" cy="0"/>
            </a:xfrm>
            <a:custGeom>
              <a:avLst/>
              <a:gdLst>
                <a:gd name="T0" fmla="*/ 0 w 4"/>
                <a:gd name="T1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cubicBezTo>
                    <a:pt x="2" y="0"/>
                    <a:pt x="3" y="0"/>
                    <a:pt x="4" y="0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6" name="Freeform 148">
              <a:extLst>
                <a:ext uri="{FF2B5EF4-FFF2-40B4-BE49-F238E27FC236}">
                  <a16:creationId xmlns:a16="http://schemas.microsoft.com/office/drawing/2014/main" id="{981B23C4-1B84-EC56-593F-B47CE671AA97}"/>
                </a:ext>
              </a:extLst>
            </p:cNvPr>
            <p:cNvSpPr>
              <a:spLocks/>
            </p:cNvSpPr>
            <p:nvPr/>
          </p:nvSpPr>
          <p:spPr bwMode="auto">
            <a:xfrm>
              <a:off x="9621838" y="5157788"/>
              <a:ext cx="401638" cy="481013"/>
            </a:xfrm>
            <a:custGeom>
              <a:avLst/>
              <a:gdLst>
                <a:gd name="T0" fmla="*/ 0 w 934"/>
                <a:gd name="T1" fmla="*/ 0 h 1114"/>
                <a:gd name="T2" fmla="*/ 784 w 934"/>
                <a:gd name="T3" fmla="*/ 452 h 1114"/>
                <a:gd name="T4" fmla="*/ 880 w 934"/>
                <a:gd name="T5" fmla="*/ 1114 h 1114"/>
                <a:gd name="T6" fmla="*/ 440 w 934"/>
                <a:gd name="T7" fmla="*/ 1009 h 1114"/>
                <a:gd name="T8" fmla="*/ 311 w 934"/>
                <a:gd name="T9" fmla="*/ 576 h 1114"/>
                <a:gd name="T10" fmla="*/ 0 w 934"/>
                <a:gd name="T11" fmla="*/ 452 h 1114"/>
                <a:gd name="T12" fmla="*/ 0 w 934"/>
                <a:gd name="T13" fmla="*/ 0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4" h="1114">
                  <a:moveTo>
                    <a:pt x="0" y="0"/>
                  </a:moveTo>
                  <a:cubicBezTo>
                    <a:pt x="323" y="0"/>
                    <a:pt x="622" y="173"/>
                    <a:pt x="784" y="452"/>
                  </a:cubicBezTo>
                  <a:cubicBezTo>
                    <a:pt x="899" y="652"/>
                    <a:pt x="934" y="889"/>
                    <a:pt x="880" y="1114"/>
                  </a:cubicBezTo>
                  <a:lnTo>
                    <a:pt x="440" y="1009"/>
                  </a:lnTo>
                  <a:cubicBezTo>
                    <a:pt x="478" y="852"/>
                    <a:pt x="428" y="687"/>
                    <a:pt x="311" y="576"/>
                  </a:cubicBezTo>
                  <a:cubicBezTo>
                    <a:pt x="227" y="497"/>
                    <a:pt x="116" y="452"/>
                    <a:pt x="0" y="45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03246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7" name="Freeform 149">
              <a:extLst>
                <a:ext uri="{FF2B5EF4-FFF2-40B4-BE49-F238E27FC236}">
                  <a16:creationId xmlns:a16="http://schemas.microsoft.com/office/drawing/2014/main" id="{04B5EDA5-5073-0737-E4B1-9857B8ABDB6E}"/>
                </a:ext>
              </a:extLst>
            </p:cNvPr>
            <p:cNvSpPr>
              <a:spLocks/>
            </p:cNvSpPr>
            <p:nvPr/>
          </p:nvSpPr>
          <p:spPr bwMode="auto">
            <a:xfrm>
              <a:off x="9621838" y="5157788"/>
              <a:ext cx="401638" cy="481013"/>
            </a:xfrm>
            <a:custGeom>
              <a:avLst/>
              <a:gdLst>
                <a:gd name="T0" fmla="*/ 0 w 253"/>
                <a:gd name="T1" fmla="*/ 0 h 303"/>
                <a:gd name="T2" fmla="*/ 212 w 253"/>
                <a:gd name="T3" fmla="*/ 123 h 303"/>
                <a:gd name="T4" fmla="*/ 238 w 253"/>
                <a:gd name="T5" fmla="*/ 303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3" h="303">
                  <a:moveTo>
                    <a:pt x="0" y="0"/>
                  </a:moveTo>
                  <a:cubicBezTo>
                    <a:pt x="88" y="0"/>
                    <a:pt x="169" y="47"/>
                    <a:pt x="212" y="123"/>
                  </a:cubicBezTo>
                  <a:cubicBezTo>
                    <a:pt x="244" y="177"/>
                    <a:pt x="253" y="242"/>
                    <a:pt x="238" y="303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8" name="Freeform 150">
              <a:extLst>
                <a:ext uri="{FF2B5EF4-FFF2-40B4-BE49-F238E27FC236}">
                  <a16:creationId xmlns:a16="http://schemas.microsoft.com/office/drawing/2014/main" id="{F03B656A-8A2A-F939-0798-5980FFE339C6}"/>
                </a:ext>
              </a:extLst>
            </p:cNvPr>
            <p:cNvSpPr>
              <a:spLocks/>
            </p:cNvSpPr>
            <p:nvPr/>
          </p:nvSpPr>
          <p:spPr bwMode="auto">
            <a:xfrm>
              <a:off x="9621838" y="5353051"/>
              <a:ext cx="201613" cy="239713"/>
            </a:xfrm>
            <a:custGeom>
              <a:avLst/>
              <a:gdLst>
                <a:gd name="T0" fmla="*/ 0 w 127"/>
                <a:gd name="T1" fmla="*/ 0 h 151"/>
                <a:gd name="T2" fmla="*/ 106 w 127"/>
                <a:gd name="T3" fmla="*/ 61 h 151"/>
                <a:gd name="T4" fmla="*/ 119 w 127"/>
                <a:gd name="T5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151">
                  <a:moveTo>
                    <a:pt x="0" y="0"/>
                  </a:moveTo>
                  <a:cubicBezTo>
                    <a:pt x="44" y="0"/>
                    <a:pt x="84" y="24"/>
                    <a:pt x="106" y="61"/>
                  </a:cubicBezTo>
                  <a:cubicBezTo>
                    <a:pt x="122" y="88"/>
                    <a:pt x="127" y="121"/>
                    <a:pt x="119" y="151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9" name="Freeform 151">
              <a:extLst>
                <a:ext uri="{FF2B5EF4-FFF2-40B4-BE49-F238E27FC236}">
                  <a16:creationId xmlns:a16="http://schemas.microsoft.com/office/drawing/2014/main" id="{A6B745D5-5FA4-1B1D-BADC-D93C96057AC5}"/>
                </a:ext>
              </a:extLst>
            </p:cNvPr>
            <p:cNvSpPr>
              <a:spLocks/>
            </p:cNvSpPr>
            <p:nvPr/>
          </p:nvSpPr>
          <p:spPr bwMode="auto">
            <a:xfrm>
              <a:off x="9721850" y="5592763"/>
              <a:ext cx="277813" cy="290513"/>
            </a:xfrm>
            <a:custGeom>
              <a:avLst/>
              <a:gdLst>
                <a:gd name="T0" fmla="*/ 649 w 649"/>
                <a:gd name="T1" fmla="*/ 105 h 673"/>
                <a:gd name="T2" fmla="*/ 231 w 649"/>
                <a:gd name="T3" fmla="*/ 673 h 673"/>
                <a:gd name="T4" fmla="*/ 0 w 649"/>
                <a:gd name="T5" fmla="*/ 284 h 673"/>
                <a:gd name="T6" fmla="*/ 209 w 649"/>
                <a:gd name="T7" fmla="*/ 0 h 673"/>
                <a:gd name="T8" fmla="*/ 649 w 649"/>
                <a:gd name="T9" fmla="*/ 105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9" h="673">
                  <a:moveTo>
                    <a:pt x="649" y="105"/>
                  </a:moveTo>
                  <a:cubicBezTo>
                    <a:pt x="592" y="343"/>
                    <a:pt x="441" y="549"/>
                    <a:pt x="231" y="673"/>
                  </a:cubicBezTo>
                  <a:lnTo>
                    <a:pt x="0" y="284"/>
                  </a:lnTo>
                  <a:cubicBezTo>
                    <a:pt x="105" y="222"/>
                    <a:pt x="181" y="119"/>
                    <a:pt x="209" y="0"/>
                  </a:cubicBezTo>
                  <a:lnTo>
                    <a:pt x="649" y="105"/>
                  </a:lnTo>
                  <a:close/>
                </a:path>
              </a:pathLst>
            </a:custGeom>
            <a:solidFill>
              <a:srgbClr val="2867F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0" name="Freeform 152">
              <a:extLst>
                <a:ext uri="{FF2B5EF4-FFF2-40B4-BE49-F238E27FC236}">
                  <a16:creationId xmlns:a16="http://schemas.microsoft.com/office/drawing/2014/main" id="{8D070745-A097-F5A3-0A95-8039C65BBB46}"/>
                </a:ext>
              </a:extLst>
            </p:cNvPr>
            <p:cNvSpPr>
              <a:spLocks/>
            </p:cNvSpPr>
            <p:nvPr/>
          </p:nvSpPr>
          <p:spPr bwMode="auto">
            <a:xfrm>
              <a:off x="9820275" y="5638801"/>
              <a:ext cx="179388" cy="244475"/>
            </a:xfrm>
            <a:custGeom>
              <a:avLst/>
              <a:gdLst>
                <a:gd name="T0" fmla="*/ 113 w 113"/>
                <a:gd name="T1" fmla="*/ 0 h 154"/>
                <a:gd name="T2" fmla="*/ 0 w 113"/>
                <a:gd name="T3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13" h="154">
                  <a:moveTo>
                    <a:pt x="113" y="0"/>
                  </a:moveTo>
                  <a:cubicBezTo>
                    <a:pt x="98" y="64"/>
                    <a:pt x="57" y="120"/>
                    <a:pt x="0" y="154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1" name="Freeform 153">
              <a:extLst>
                <a:ext uri="{FF2B5EF4-FFF2-40B4-BE49-F238E27FC236}">
                  <a16:creationId xmlns:a16="http://schemas.microsoft.com/office/drawing/2014/main" id="{753467AA-8971-4047-4CA0-9F25F01181F6}"/>
                </a:ext>
              </a:extLst>
            </p:cNvPr>
            <p:cNvSpPr>
              <a:spLocks/>
            </p:cNvSpPr>
            <p:nvPr/>
          </p:nvSpPr>
          <p:spPr bwMode="auto">
            <a:xfrm>
              <a:off x="9721850" y="5592763"/>
              <a:ext cx="88900" cy="122238"/>
            </a:xfrm>
            <a:custGeom>
              <a:avLst/>
              <a:gdLst>
                <a:gd name="T0" fmla="*/ 56 w 56"/>
                <a:gd name="T1" fmla="*/ 0 h 77"/>
                <a:gd name="T2" fmla="*/ 0 w 56"/>
                <a:gd name="T3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6" h="77">
                  <a:moveTo>
                    <a:pt x="56" y="0"/>
                  </a:moveTo>
                  <a:cubicBezTo>
                    <a:pt x="49" y="32"/>
                    <a:pt x="28" y="60"/>
                    <a:pt x="0" y="77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2" name="Freeform 154">
              <a:extLst>
                <a:ext uri="{FF2B5EF4-FFF2-40B4-BE49-F238E27FC236}">
                  <a16:creationId xmlns:a16="http://schemas.microsoft.com/office/drawing/2014/main" id="{2BBB0247-A7F8-CC5A-F690-D73A740FBAEC}"/>
                </a:ext>
              </a:extLst>
            </p:cNvPr>
            <p:cNvSpPr>
              <a:spLocks/>
            </p:cNvSpPr>
            <p:nvPr/>
          </p:nvSpPr>
          <p:spPr bwMode="auto">
            <a:xfrm>
              <a:off x="9431338" y="5715001"/>
              <a:ext cx="388938" cy="241300"/>
            </a:xfrm>
            <a:custGeom>
              <a:avLst/>
              <a:gdLst>
                <a:gd name="T0" fmla="*/ 908 w 908"/>
                <a:gd name="T1" fmla="*/ 389 h 558"/>
                <a:gd name="T2" fmla="*/ 3 w 908"/>
                <a:gd name="T3" fmla="*/ 400 h 558"/>
                <a:gd name="T4" fmla="*/ 0 w 908"/>
                <a:gd name="T5" fmla="*/ 398 h 558"/>
                <a:gd name="T6" fmla="*/ 223 w 908"/>
                <a:gd name="T7" fmla="*/ 5 h 558"/>
                <a:gd name="T8" fmla="*/ 675 w 908"/>
                <a:gd name="T9" fmla="*/ 2 h 558"/>
                <a:gd name="T10" fmla="*/ 677 w 908"/>
                <a:gd name="T11" fmla="*/ 0 h 558"/>
                <a:gd name="T12" fmla="*/ 908 w 908"/>
                <a:gd name="T13" fmla="*/ 389 h 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8" h="558">
                  <a:moveTo>
                    <a:pt x="908" y="389"/>
                  </a:moveTo>
                  <a:cubicBezTo>
                    <a:pt x="630" y="554"/>
                    <a:pt x="285" y="558"/>
                    <a:pt x="3" y="400"/>
                  </a:cubicBezTo>
                  <a:cubicBezTo>
                    <a:pt x="2" y="399"/>
                    <a:pt x="1" y="398"/>
                    <a:pt x="0" y="398"/>
                  </a:cubicBezTo>
                  <a:lnTo>
                    <a:pt x="223" y="5"/>
                  </a:lnTo>
                  <a:cubicBezTo>
                    <a:pt x="363" y="84"/>
                    <a:pt x="536" y="83"/>
                    <a:pt x="675" y="2"/>
                  </a:cubicBezTo>
                  <a:cubicBezTo>
                    <a:pt x="676" y="1"/>
                    <a:pt x="676" y="1"/>
                    <a:pt x="677" y="0"/>
                  </a:cubicBezTo>
                  <a:lnTo>
                    <a:pt x="908" y="38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3" name="Freeform 155">
              <a:extLst>
                <a:ext uri="{FF2B5EF4-FFF2-40B4-BE49-F238E27FC236}">
                  <a16:creationId xmlns:a16="http://schemas.microsoft.com/office/drawing/2014/main" id="{C9A6DA6B-E0A8-2661-3D18-392B208AC4D8}"/>
                </a:ext>
              </a:extLst>
            </p:cNvPr>
            <p:cNvSpPr>
              <a:spLocks/>
            </p:cNvSpPr>
            <p:nvPr/>
          </p:nvSpPr>
          <p:spPr bwMode="auto">
            <a:xfrm>
              <a:off x="9431338" y="5883276"/>
              <a:ext cx="388938" cy="73025"/>
            </a:xfrm>
            <a:custGeom>
              <a:avLst/>
              <a:gdLst>
                <a:gd name="T0" fmla="*/ 245 w 245"/>
                <a:gd name="T1" fmla="*/ 0 h 46"/>
                <a:gd name="T2" fmla="*/ 0 w 245"/>
                <a:gd name="T3" fmla="*/ 3 h 46"/>
                <a:gd name="T4" fmla="*/ 0 w 245"/>
                <a:gd name="T5" fmla="*/ 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5" h="46">
                  <a:moveTo>
                    <a:pt x="245" y="0"/>
                  </a:moveTo>
                  <a:cubicBezTo>
                    <a:pt x="170" y="45"/>
                    <a:pt x="77" y="46"/>
                    <a:pt x="0" y="3"/>
                  </a:cubicBezTo>
                  <a:cubicBezTo>
                    <a:pt x="0" y="3"/>
                    <a:pt x="0" y="2"/>
                    <a:pt x="0" y="2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4" name="Freeform 156">
              <a:extLst>
                <a:ext uri="{FF2B5EF4-FFF2-40B4-BE49-F238E27FC236}">
                  <a16:creationId xmlns:a16="http://schemas.microsoft.com/office/drawing/2014/main" id="{7E903916-A816-C2D5-EB51-69B6BEA8105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6588" y="5715001"/>
              <a:ext cx="195263" cy="36513"/>
            </a:xfrm>
            <a:custGeom>
              <a:avLst/>
              <a:gdLst>
                <a:gd name="T0" fmla="*/ 123 w 123"/>
                <a:gd name="T1" fmla="*/ 0 h 23"/>
                <a:gd name="T2" fmla="*/ 0 w 123"/>
                <a:gd name="T3" fmla="*/ 2 h 23"/>
                <a:gd name="T4" fmla="*/ 0 w 123"/>
                <a:gd name="T5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3" h="23">
                  <a:moveTo>
                    <a:pt x="123" y="0"/>
                  </a:moveTo>
                  <a:cubicBezTo>
                    <a:pt x="85" y="23"/>
                    <a:pt x="39" y="2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5" name="Freeform 157">
              <a:extLst>
                <a:ext uri="{FF2B5EF4-FFF2-40B4-BE49-F238E27FC236}">
                  <a16:creationId xmlns:a16="http://schemas.microsoft.com/office/drawing/2014/main" id="{66FDDAEE-95F3-8465-27DD-7DB64C9BE00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2900" y="5248276"/>
              <a:ext cx="293688" cy="638175"/>
            </a:xfrm>
            <a:custGeom>
              <a:avLst/>
              <a:gdLst>
                <a:gd name="T0" fmla="*/ 460 w 683"/>
                <a:gd name="T1" fmla="*/ 1483 h 1483"/>
                <a:gd name="T2" fmla="*/ 2 w 683"/>
                <a:gd name="T3" fmla="*/ 703 h 1483"/>
                <a:gd name="T4" fmla="*/ 330 w 683"/>
                <a:gd name="T5" fmla="*/ 0 h 1483"/>
                <a:gd name="T6" fmla="*/ 618 w 683"/>
                <a:gd name="T7" fmla="*/ 348 h 1483"/>
                <a:gd name="T8" fmla="*/ 461 w 683"/>
                <a:gd name="T9" fmla="*/ 772 h 1483"/>
                <a:gd name="T10" fmla="*/ 683 w 683"/>
                <a:gd name="T11" fmla="*/ 1090 h 1483"/>
                <a:gd name="T12" fmla="*/ 460 w 683"/>
                <a:gd name="T13" fmla="*/ 1483 h 1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3" h="1483">
                  <a:moveTo>
                    <a:pt x="460" y="1483"/>
                  </a:moveTo>
                  <a:cubicBezTo>
                    <a:pt x="179" y="1323"/>
                    <a:pt x="4" y="1025"/>
                    <a:pt x="2" y="703"/>
                  </a:cubicBezTo>
                  <a:cubicBezTo>
                    <a:pt x="0" y="431"/>
                    <a:pt x="121" y="173"/>
                    <a:pt x="330" y="0"/>
                  </a:cubicBezTo>
                  <a:lnTo>
                    <a:pt x="618" y="348"/>
                  </a:lnTo>
                  <a:cubicBezTo>
                    <a:pt x="494" y="451"/>
                    <a:pt x="434" y="613"/>
                    <a:pt x="461" y="772"/>
                  </a:cubicBezTo>
                  <a:cubicBezTo>
                    <a:pt x="483" y="906"/>
                    <a:pt x="565" y="1023"/>
                    <a:pt x="683" y="1090"/>
                  </a:cubicBezTo>
                  <a:lnTo>
                    <a:pt x="460" y="1483"/>
                  </a:lnTo>
                  <a:close/>
                </a:path>
              </a:pathLst>
            </a:custGeom>
            <a:solidFill>
              <a:srgbClr val="F0E52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6" name="Freeform 158">
              <a:extLst>
                <a:ext uri="{FF2B5EF4-FFF2-40B4-BE49-F238E27FC236}">
                  <a16:creationId xmlns:a16="http://schemas.microsoft.com/office/drawing/2014/main" id="{AFAB4F9F-622D-EBB4-B791-600EF570E8E7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2900" y="5248276"/>
              <a:ext cx="198438" cy="638175"/>
            </a:xfrm>
            <a:custGeom>
              <a:avLst/>
              <a:gdLst>
                <a:gd name="T0" fmla="*/ 125 w 125"/>
                <a:gd name="T1" fmla="*/ 402 h 402"/>
                <a:gd name="T2" fmla="*/ 1 w 125"/>
                <a:gd name="T3" fmla="*/ 191 h 402"/>
                <a:gd name="T4" fmla="*/ 89 w 125"/>
                <a:gd name="T5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5" h="402">
                  <a:moveTo>
                    <a:pt x="125" y="402"/>
                  </a:moveTo>
                  <a:cubicBezTo>
                    <a:pt x="48" y="359"/>
                    <a:pt x="1" y="278"/>
                    <a:pt x="1" y="191"/>
                  </a:cubicBezTo>
                  <a:cubicBezTo>
                    <a:pt x="0" y="117"/>
                    <a:pt x="33" y="47"/>
                    <a:pt x="89" y="0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7" name="Freeform 159">
              <a:extLst>
                <a:ext uri="{FF2B5EF4-FFF2-40B4-BE49-F238E27FC236}">
                  <a16:creationId xmlns:a16="http://schemas.microsoft.com/office/drawing/2014/main" id="{68AA838E-0F61-A997-90A7-E7FC782D960D}"/>
                </a:ext>
              </a:extLst>
            </p:cNvPr>
            <p:cNvSpPr>
              <a:spLocks/>
            </p:cNvSpPr>
            <p:nvPr/>
          </p:nvSpPr>
          <p:spPr bwMode="auto">
            <a:xfrm>
              <a:off x="9428163" y="5397501"/>
              <a:ext cx="98425" cy="320675"/>
            </a:xfrm>
            <a:custGeom>
              <a:avLst/>
              <a:gdLst>
                <a:gd name="T0" fmla="*/ 62 w 62"/>
                <a:gd name="T1" fmla="*/ 202 h 202"/>
                <a:gd name="T2" fmla="*/ 0 w 62"/>
                <a:gd name="T3" fmla="*/ 96 h 202"/>
                <a:gd name="T4" fmla="*/ 44 w 62"/>
                <a:gd name="T5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2" h="202">
                  <a:moveTo>
                    <a:pt x="62" y="202"/>
                  </a:moveTo>
                  <a:cubicBezTo>
                    <a:pt x="24" y="180"/>
                    <a:pt x="0" y="139"/>
                    <a:pt x="0" y="96"/>
                  </a:cubicBezTo>
                  <a:cubicBezTo>
                    <a:pt x="0" y="59"/>
                    <a:pt x="16" y="24"/>
                    <a:pt x="44" y="0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8" name="Freeform 160">
              <a:extLst>
                <a:ext uri="{FF2B5EF4-FFF2-40B4-BE49-F238E27FC236}">
                  <a16:creationId xmlns:a16="http://schemas.microsoft.com/office/drawing/2014/main" id="{32517DF1-DD4F-8244-ACA8-AF3F893B1947}"/>
                </a:ext>
              </a:extLst>
            </p:cNvPr>
            <p:cNvSpPr>
              <a:spLocks/>
            </p:cNvSpPr>
            <p:nvPr/>
          </p:nvSpPr>
          <p:spPr bwMode="auto">
            <a:xfrm>
              <a:off x="9374188" y="5186363"/>
              <a:ext cx="176213" cy="211138"/>
            </a:xfrm>
            <a:custGeom>
              <a:avLst/>
              <a:gdLst>
                <a:gd name="T0" fmla="*/ 0 w 408"/>
                <a:gd name="T1" fmla="*/ 143 h 491"/>
                <a:gd name="T2" fmla="*/ 239 w 408"/>
                <a:gd name="T3" fmla="*/ 0 h 491"/>
                <a:gd name="T4" fmla="*/ 408 w 408"/>
                <a:gd name="T5" fmla="*/ 420 h 491"/>
                <a:gd name="T6" fmla="*/ 288 w 408"/>
                <a:gd name="T7" fmla="*/ 491 h 491"/>
                <a:gd name="T8" fmla="*/ 0 w 408"/>
                <a:gd name="T9" fmla="*/ 143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8" h="491">
                  <a:moveTo>
                    <a:pt x="0" y="143"/>
                  </a:moveTo>
                  <a:cubicBezTo>
                    <a:pt x="72" y="83"/>
                    <a:pt x="152" y="35"/>
                    <a:pt x="239" y="0"/>
                  </a:cubicBezTo>
                  <a:lnTo>
                    <a:pt x="408" y="420"/>
                  </a:lnTo>
                  <a:cubicBezTo>
                    <a:pt x="364" y="437"/>
                    <a:pt x="324" y="461"/>
                    <a:pt x="288" y="491"/>
                  </a:cubicBezTo>
                  <a:lnTo>
                    <a:pt x="0" y="143"/>
                  </a:lnTo>
                  <a:close/>
                </a:path>
              </a:pathLst>
            </a:custGeom>
            <a:solidFill>
              <a:srgbClr val="23E72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9" name="Freeform 161">
              <a:extLst>
                <a:ext uri="{FF2B5EF4-FFF2-40B4-BE49-F238E27FC236}">
                  <a16:creationId xmlns:a16="http://schemas.microsoft.com/office/drawing/2014/main" id="{A74F560F-02AD-3148-CF3D-8361E2EDC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9374188" y="5186363"/>
              <a:ext cx="103188" cy="61913"/>
            </a:xfrm>
            <a:custGeom>
              <a:avLst/>
              <a:gdLst>
                <a:gd name="T0" fmla="*/ 0 w 65"/>
                <a:gd name="T1" fmla="*/ 39 h 39"/>
                <a:gd name="T2" fmla="*/ 65 w 65"/>
                <a:gd name="T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5" h="39">
                  <a:moveTo>
                    <a:pt x="0" y="39"/>
                  </a:moveTo>
                  <a:cubicBezTo>
                    <a:pt x="20" y="22"/>
                    <a:pt x="41" y="9"/>
                    <a:pt x="65" y="0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0" name="Freeform 162">
              <a:extLst>
                <a:ext uri="{FF2B5EF4-FFF2-40B4-BE49-F238E27FC236}">
                  <a16:creationId xmlns:a16="http://schemas.microsoft.com/office/drawing/2014/main" id="{AF422C5C-F204-6E68-F207-29C1AC8F107F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8013" y="5367338"/>
              <a:ext cx="52388" cy="30163"/>
            </a:xfrm>
            <a:custGeom>
              <a:avLst/>
              <a:gdLst>
                <a:gd name="T0" fmla="*/ 0 w 33"/>
                <a:gd name="T1" fmla="*/ 19 h 19"/>
                <a:gd name="T2" fmla="*/ 33 w 33"/>
                <a:gd name="T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3" h="19">
                  <a:moveTo>
                    <a:pt x="0" y="19"/>
                  </a:moveTo>
                  <a:cubicBezTo>
                    <a:pt x="10" y="11"/>
                    <a:pt x="21" y="5"/>
                    <a:pt x="33" y="0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1" name="Freeform 163">
              <a:extLst>
                <a:ext uri="{FF2B5EF4-FFF2-40B4-BE49-F238E27FC236}">
                  <a16:creationId xmlns:a16="http://schemas.microsoft.com/office/drawing/2014/main" id="{F8C2B606-DEED-A560-1A93-F6083E56916B}"/>
                </a:ext>
              </a:extLst>
            </p:cNvPr>
            <p:cNvSpPr>
              <a:spLocks/>
            </p:cNvSpPr>
            <p:nvPr/>
          </p:nvSpPr>
          <p:spPr bwMode="auto">
            <a:xfrm>
              <a:off x="9477375" y="5157788"/>
              <a:ext cx="138113" cy="209550"/>
            </a:xfrm>
            <a:custGeom>
              <a:avLst/>
              <a:gdLst>
                <a:gd name="T0" fmla="*/ 0 w 321"/>
                <a:gd name="T1" fmla="*/ 64 h 484"/>
                <a:gd name="T2" fmla="*/ 304 w 321"/>
                <a:gd name="T3" fmla="*/ 0 h 484"/>
                <a:gd name="T4" fmla="*/ 321 w 321"/>
                <a:gd name="T5" fmla="*/ 452 h 484"/>
                <a:gd name="T6" fmla="*/ 169 w 321"/>
                <a:gd name="T7" fmla="*/ 484 h 484"/>
                <a:gd name="T8" fmla="*/ 0 w 321"/>
                <a:gd name="T9" fmla="*/ 64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1" h="484">
                  <a:moveTo>
                    <a:pt x="0" y="64"/>
                  </a:moveTo>
                  <a:cubicBezTo>
                    <a:pt x="97" y="25"/>
                    <a:pt x="200" y="3"/>
                    <a:pt x="304" y="0"/>
                  </a:cubicBezTo>
                  <a:lnTo>
                    <a:pt x="321" y="452"/>
                  </a:lnTo>
                  <a:cubicBezTo>
                    <a:pt x="269" y="453"/>
                    <a:pt x="217" y="464"/>
                    <a:pt x="169" y="484"/>
                  </a:cubicBezTo>
                  <a:lnTo>
                    <a:pt x="0" y="64"/>
                  </a:lnTo>
                  <a:close/>
                </a:path>
              </a:pathLst>
            </a:custGeom>
            <a:solidFill>
              <a:srgbClr val="AB08FC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2" name="Freeform 164">
              <a:extLst>
                <a:ext uri="{FF2B5EF4-FFF2-40B4-BE49-F238E27FC236}">
                  <a16:creationId xmlns:a16="http://schemas.microsoft.com/office/drawing/2014/main" id="{A0636A4D-04A4-3988-DFE5-1AEA0A5B2062}"/>
                </a:ext>
              </a:extLst>
            </p:cNvPr>
            <p:cNvSpPr>
              <a:spLocks/>
            </p:cNvSpPr>
            <p:nvPr/>
          </p:nvSpPr>
          <p:spPr bwMode="auto">
            <a:xfrm>
              <a:off x="9477375" y="5157788"/>
              <a:ext cx="130175" cy="28575"/>
            </a:xfrm>
            <a:custGeom>
              <a:avLst/>
              <a:gdLst>
                <a:gd name="T0" fmla="*/ 0 w 82"/>
                <a:gd name="T1" fmla="*/ 18 h 18"/>
                <a:gd name="T2" fmla="*/ 82 w 82"/>
                <a:gd name="T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2" h="18">
                  <a:moveTo>
                    <a:pt x="0" y="18"/>
                  </a:moveTo>
                  <a:cubicBezTo>
                    <a:pt x="26" y="7"/>
                    <a:pt x="54" y="1"/>
                    <a:pt x="82" y="0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3" name="Freeform 165">
              <a:extLst>
                <a:ext uri="{FF2B5EF4-FFF2-40B4-BE49-F238E27FC236}">
                  <a16:creationId xmlns:a16="http://schemas.microsoft.com/office/drawing/2014/main" id="{8D311566-DF9C-672F-EA17-7DA4CF96AE1B}"/>
                </a:ext>
              </a:extLst>
            </p:cNvPr>
            <p:cNvSpPr>
              <a:spLocks/>
            </p:cNvSpPr>
            <p:nvPr/>
          </p:nvSpPr>
          <p:spPr bwMode="auto">
            <a:xfrm>
              <a:off x="9550400" y="5353051"/>
              <a:ext cx="65088" cy="14288"/>
            </a:xfrm>
            <a:custGeom>
              <a:avLst/>
              <a:gdLst>
                <a:gd name="T0" fmla="*/ 0 w 41"/>
                <a:gd name="T1" fmla="*/ 9 h 9"/>
                <a:gd name="T2" fmla="*/ 41 w 41"/>
                <a:gd name="T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1" h="9">
                  <a:moveTo>
                    <a:pt x="0" y="9"/>
                  </a:moveTo>
                  <a:cubicBezTo>
                    <a:pt x="13" y="3"/>
                    <a:pt x="27" y="0"/>
                    <a:pt x="41" y="0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4" name="Freeform 166">
              <a:extLst>
                <a:ext uri="{FF2B5EF4-FFF2-40B4-BE49-F238E27FC236}">
                  <a16:creationId xmlns:a16="http://schemas.microsoft.com/office/drawing/2014/main" id="{E37C1189-0C94-B0AC-D598-2A7C96D341CE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7550" y="5157788"/>
              <a:ext cx="14288" cy="195263"/>
            </a:xfrm>
            <a:custGeom>
              <a:avLst/>
              <a:gdLst>
                <a:gd name="T0" fmla="*/ 0 w 33"/>
                <a:gd name="T1" fmla="*/ 1 h 453"/>
                <a:gd name="T2" fmla="*/ 33 w 33"/>
                <a:gd name="T3" fmla="*/ 0 h 453"/>
                <a:gd name="T4" fmla="*/ 33 w 33"/>
                <a:gd name="T5" fmla="*/ 452 h 453"/>
                <a:gd name="T6" fmla="*/ 17 w 33"/>
                <a:gd name="T7" fmla="*/ 453 h 453"/>
                <a:gd name="T8" fmla="*/ 0 w 33"/>
                <a:gd name="T9" fmla="*/ 1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453">
                  <a:moveTo>
                    <a:pt x="0" y="1"/>
                  </a:moveTo>
                  <a:cubicBezTo>
                    <a:pt x="11" y="0"/>
                    <a:pt x="22" y="0"/>
                    <a:pt x="33" y="0"/>
                  </a:cubicBezTo>
                  <a:lnTo>
                    <a:pt x="33" y="452"/>
                  </a:lnTo>
                  <a:cubicBezTo>
                    <a:pt x="28" y="452"/>
                    <a:pt x="22" y="452"/>
                    <a:pt x="17" y="45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C0C0C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5" name="Freeform 167">
              <a:extLst>
                <a:ext uri="{FF2B5EF4-FFF2-40B4-BE49-F238E27FC236}">
                  <a16:creationId xmlns:a16="http://schemas.microsoft.com/office/drawing/2014/main" id="{39B04D59-40DB-415E-A575-D106FE5112E3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7550" y="5157788"/>
              <a:ext cx="14288" cy="0"/>
            </a:xfrm>
            <a:custGeom>
              <a:avLst/>
              <a:gdLst>
                <a:gd name="T0" fmla="*/ 0 w 9"/>
                <a:gd name="T1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9">
                  <a:moveTo>
                    <a:pt x="0" y="0"/>
                  </a:moveTo>
                  <a:cubicBezTo>
                    <a:pt x="3" y="0"/>
                    <a:pt x="6" y="0"/>
                    <a:pt x="9" y="0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6" name="Freeform 168">
              <a:extLst>
                <a:ext uri="{FF2B5EF4-FFF2-40B4-BE49-F238E27FC236}">
                  <a16:creationId xmlns:a16="http://schemas.microsoft.com/office/drawing/2014/main" id="{C5D65B0D-7F5A-C594-C556-7B4E40F38AAD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5488" y="5353051"/>
              <a:ext cx="6350" cy="0"/>
            </a:xfrm>
            <a:custGeom>
              <a:avLst/>
              <a:gdLst>
                <a:gd name="T0" fmla="*/ 0 w 4"/>
                <a:gd name="T1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cubicBezTo>
                    <a:pt x="1" y="0"/>
                    <a:pt x="3" y="0"/>
                    <a:pt x="4" y="0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7" name="Freeform 171">
              <a:extLst>
                <a:ext uri="{FF2B5EF4-FFF2-40B4-BE49-F238E27FC236}">
                  <a16:creationId xmlns:a16="http://schemas.microsoft.com/office/drawing/2014/main" id="{1DE1A969-41CC-D70B-085E-7B0B55573C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33063" y="5160963"/>
              <a:ext cx="403225" cy="674688"/>
            </a:xfrm>
            <a:custGeom>
              <a:avLst/>
              <a:gdLst>
                <a:gd name="T0" fmla="*/ 0 w 938"/>
                <a:gd name="T1" fmla="*/ 0 h 1565"/>
                <a:gd name="T2" fmla="*/ 778 w 938"/>
                <a:gd name="T3" fmla="*/ 449 h 1565"/>
                <a:gd name="T4" fmla="*/ 778 w 938"/>
                <a:gd name="T5" fmla="*/ 1346 h 1565"/>
                <a:gd name="T6" fmla="*/ 600 w 938"/>
                <a:gd name="T7" fmla="*/ 1565 h 1565"/>
                <a:gd name="T8" fmla="*/ 300 w 938"/>
                <a:gd name="T9" fmla="*/ 1231 h 1565"/>
                <a:gd name="T10" fmla="*/ 440 w 938"/>
                <a:gd name="T11" fmla="*/ 805 h 1565"/>
                <a:gd name="T12" fmla="*/ 140 w 938"/>
                <a:gd name="T13" fmla="*/ 471 h 1565"/>
                <a:gd name="T14" fmla="*/ 0 w 938"/>
                <a:gd name="T15" fmla="*/ 449 h 1565"/>
                <a:gd name="T16" fmla="*/ 0 w 938"/>
                <a:gd name="T17" fmla="*/ 0 h 1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8" h="1565">
                  <a:moveTo>
                    <a:pt x="0" y="0"/>
                  </a:moveTo>
                  <a:cubicBezTo>
                    <a:pt x="321" y="0"/>
                    <a:pt x="618" y="171"/>
                    <a:pt x="778" y="449"/>
                  </a:cubicBezTo>
                  <a:cubicBezTo>
                    <a:pt x="938" y="726"/>
                    <a:pt x="938" y="1069"/>
                    <a:pt x="778" y="1346"/>
                  </a:cubicBezTo>
                  <a:cubicBezTo>
                    <a:pt x="731" y="1428"/>
                    <a:pt x="671" y="1502"/>
                    <a:pt x="600" y="1565"/>
                  </a:cubicBezTo>
                  <a:lnTo>
                    <a:pt x="300" y="1231"/>
                  </a:lnTo>
                  <a:cubicBezTo>
                    <a:pt x="420" y="1124"/>
                    <a:pt x="473" y="961"/>
                    <a:pt x="440" y="805"/>
                  </a:cubicBezTo>
                  <a:cubicBezTo>
                    <a:pt x="406" y="648"/>
                    <a:pt x="292" y="520"/>
                    <a:pt x="140" y="471"/>
                  </a:cubicBezTo>
                  <a:cubicBezTo>
                    <a:pt x="95" y="456"/>
                    <a:pt x="48" y="449"/>
                    <a:pt x="0" y="44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03246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8" name="Freeform 172">
              <a:extLst>
                <a:ext uri="{FF2B5EF4-FFF2-40B4-BE49-F238E27FC236}">
                  <a16:creationId xmlns:a16="http://schemas.microsoft.com/office/drawing/2014/main" id="{B65E361E-007E-E3A5-9E88-1C69CA096C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33063" y="5160963"/>
              <a:ext cx="403225" cy="674688"/>
            </a:xfrm>
            <a:custGeom>
              <a:avLst/>
              <a:gdLst>
                <a:gd name="T0" fmla="*/ 0 w 254"/>
                <a:gd name="T1" fmla="*/ 0 h 425"/>
                <a:gd name="T2" fmla="*/ 211 w 254"/>
                <a:gd name="T3" fmla="*/ 122 h 425"/>
                <a:gd name="T4" fmla="*/ 211 w 254"/>
                <a:gd name="T5" fmla="*/ 366 h 425"/>
                <a:gd name="T6" fmla="*/ 162 w 254"/>
                <a:gd name="T7" fmla="*/ 425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4" h="425">
                  <a:moveTo>
                    <a:pt x="0" y="0"/>
                  </a:moveTo>
                  <a:cubicBezTo>
                    <a:pt x="87" y="0"/>
                    <a:pt x="167" y="47"/>
                    <a:pt x="211" y="122"/>
                  </a:cubicBezTo>
                  <a:cubicBezTo>
                    <a:pt x="254" y="197"/>
                    <a:pt x="254" y="290"/>
                    <a:pt x="211" y="366"/>
                  </a:cubicBezTo>
                  <a:cubicBezTo>
                    <a:pt x="198" y="388"/>
                    <a:pt x="182" y="408"/>
                    <a:pt x="162" y="425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9" name="Freeform 173">
              <a:extLst>
                <a:ext uri="{FF2B5EF4-FFF2-40B4-BE49-F238E27FC236}">
                  <a16:creationId xmlns:a16="http://schemas.microsoft.com/office/drawing/2014/main" id="{5A328819-2D2D-B511-0AC7-888BF05551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33063" y="5354638"/>
              <a:ext cx="201613" cy="336550"/>
            </a:xfrm>
            <a:custGeom>
              <a:avLst/>
              <a:gdLst>
                <a:gd name="T0" fmla="*/ 0 w 127"/>
                <a:gd name="T1" fmla="*/ 0 h 212"/>
                <a:gd name="T2" fmla="*/ 105 w 127"/>
                <a:gd name="T3" fmla="*/ 61 h 212"/>
                <a:gd name="T4" fmla="*/ 105 w 127"/>
                <a:gd name="T5" fmla="*/ 183 h 212"/>
                <a:gd name="T6" fmla="*/ 81 w 127"/>
                <a:gd name="T7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212">
                  <a:moveTo>
                    <a:pt x="0" y="0"/>
                  </a:moveTo>
                  <a:cubicBezTo>
                    <a:pt x="44" y="0"/>
                    <a:pt x="84" y="23"/>
                    <a:pt x="105" y="61"/>
                  </a:cubicBezTo>
                  <a:cubicBezTo>
                    <a:pt x="127" y="99"/>
                    <a:pt x="127" y="145"/>
                    <a:pt x="105" y="183"/>
                  </a:cubicBezTo>
                  <a:cubicBezTo>
                    <a:pt x="99" y="194"/>
                    <a:pt x="91" y="204"/>
                    <a:pt x="81" y="212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0" name="Freeform 174">
              <a:extLst>
                <a:ext uri="{FF2B5EF4-FFF2-40B4-BE49-F238E27FC236}">
                  <a16:creationId xmlns:a16="http://schemas.microsoft.com/office/drawing/2014/main" id="{B497EA4F-88D8-26D3-7FC9-33DA066772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7188" y="5691188"/>
              <a:ext cx="273050" cy="247650"/>
            </a:xfrm>
            <a:custGeom>
              <a:avLst/>
              <a:gdLst>
                <a:gd name="T0" fmla="*/ 637 w 637"/>
                <a:gd name="T1" fmla="*/ 334 h 573"/>
                <a:gd name="T2" fmla="*/ 0 w 637"/>
                <a:gd name="T3" fmla="*/ 563 h 573"/>
                <a:gd name="T4" fmla="*/ 19 w 637"/>
                <a:gd name="T5" fmla="*/ 115 h 573"/>
                <a:gd name="T6" fmla="*/ 337 w 637"/>
                <a:gd name="T7" fmla="*/ 0 h 573"/>
                <a:gd name="T8" fmla="*/ 637 w 637"/>
                <a:gd name="T9" fmla="*/ 334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7" h="573">
                  <a:moveTo>
                    <a:pt x="637" y="334"/>
                  </a:moveTo>
                  <a:cubicBezTo>
                    <a:pt x="463" y="491"/>
                    <a:pt x="234" y="573"/>
                    <a:pt x="0" y="563"/>
                  </a:cubicBezTo>
                  <a:lnTo>
                    <a:pt x="19" y="115"/>
                  </a:lnTo>
                  <a:cubicBezTo>
                    <a:pt x="136" y="120"/>
                    <a:pt x="250" y="79"/>
                    <a:pt x="337" y="0"/>
                  </a:cubicBezTo>
                  <a:lnTo>
                    <a:pt x="637" y="334"/>
                  </a:lnTo>
                  <a:close/>
                </a:path>
              </a:pathLst>
            </a:custGeom>
            <a:solidFill>
              <a:srgbClr val="2867F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1" name="Freeform 175">
              <a:extLst>
                <a:ext uri="{FF2B5EF4-FFF2-40B4-BE49-F238E27FC236}">
                  <a16:creationId xmlns:a16="http://schemas.microsoft.com/office/drawing/2014/main" id="{860B1058-EDF8-1D7B-A492-318DECA9F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7188" y="5835651"/>
              <a:ext cx="273050" cy="103188"/>
            </a:xfrm>
            <a:custGeom>
              <a:avLst/>
              <a:gdLst>
                <a:gd name="T0" fmla="*/ 172 w 172"/>
                <a:gd name="T1" fmla="*/ 0 h 65"/>
                <a:gd name="T2" fmla="*/ 0 w 172"/>
                <a:gd name="T3" fmla="*/ 6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72" h="65">
                  <a:moveTo>
                    <a:pt x="172" y="0"/>
                  </a:moveTo>
                  <a:cubicBezTo>
                    <a:pt x="125" y="43"/>
                    <a:pt x="63" y="65"/>
                    <a:pt x="0" y="62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2" name="Freeform 176">
              <a:extLst>
                <a:ext uri="{FF2B5EF4-FFF2-40B4-BE49-F238E27FC236}">
                  <a16:creationId xmlns:a16="http://schemas.microsoft.com/office/drawing/2014/main" id="{A425347B-7773-1D2F-3D17-CF9E0ACF64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5125" y="5691188"/>
              <a:ext cx="136525" cy="52388"/>
            </a:xfrm>
            <a:custGeom>
              <a:avLst/>
              <a:gdLst>
                <a:gd name="T0" fmla="*/ 86 w 86"/>
                <a:gd name="T1" fmla="*/ 0 h 33"/>
                <a:gd name="T2" fmla="*/ 0 w 86"/>
                <a:gd name="T3" fmla="*/ 3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6" h="33">
                  <a:moveTo>
                    <a:pt x="86" y="0"/>
                  </a:moveTo>
                  <a:cubicBezTo>
                    <a:pt x="63" y="22"/>
                    <a:pt x="32" y="33"/>
                    <a:pt x="0" y="32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3" name="Freeform 177">
              <a:extLst>
                <a:ext uri="{FF2B5EF4-FFF2-40B4-BE49-F238E27FC236}">
                  <a16:creationId xmlns:a16="http://schemas.microsoft.com/office/drawing/2014/main" id="{82BD3EB9-4AD5-D086-63B5-A4FC6158F8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85400" y="5630863"/>
              <a:ext cx="339725" cy="303213"/>
            </a:xfrm>
            <a:custGeom>
              <a:avLst/>
              <a:gdLst>
                <a:gd name="T0" fmla="*/ 774 w 793"/>
                <a:gd name="T1" fmla="*/ 705 h 705"/>
                <a:gd name="T2" fmla="*/ 16 w 793"/>
                <a:gd name="T3" fmla="*/ 224 h 705"/>
                <a:gd name="T4" fmla="*/ 0 w 793"/>
                <a:gd name="T5" fmla="*/ 192 h 705"/>
                <a:gd name="T6" fmla="*/ 406 w 793"/>
                <a:gd name="T7" fmla="*/ 0 h 705"/>
                <a:gd name="T8" fmla="*/ 775 w 793"/>
                <a:gd name="T9" fmla="*/ 256 h 705"/>
                <a:gd name="T10" fmla="*/ 793 w 793"/>
                <a:gd name="T11" fmla="*/ 257 h 705"/>
                <a:gd name="T12" fmla="*/ 774 w 793"/>
                <a:gd name="T13" fmla="*/ 705 h 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3" h="705">
                  <a:moveTo>
                    <a:pt x="774" y="705"/>
                  </a:moveTo>
                  <a:cubicBezTo>
                    <a:pt x="454" y="692"/>
                    <a:pt x="164" y="508"/>
                    <a:pt x="16" y="224"/>
                  </a:cubicBezTo>
                  <a:cubicBezTo>
                    <a:pt x="10" y="214"/>
                    <a:pt x="5" y="203"/>
                    <a:pt x="0" y="192"/>
                  </a:cubicBezTo>
                  <a:lnTo>
                    <a:pt x="406" y="0"/>
                  </a:lnTo>
                  <a:cubicBezTo>
                    <a:pt x="474" y="145"/>
                    <a:pt x="615" y="243"/>
                    <a:pt x="775" y="256"/>
                  </a:cubicBezTo>
                  <a:cubicBezTo>
                    <a:pt x="781" y="256"/>
                    <a:pt x="787" y="257"/>
                    <a:pt x="793" y="257"/>
                  </a:cubicBezTo>
                  <a:lnTo>
                    <a:pt x="774" y="70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4" name="Freeform 178">
              <a:extLst>
                <a:ext uri="{FF2B5EF4-FFF2-40B4-BE49-F238E27FC236}">
                  <a16:creationId xmlns:a16="http://schemas.microsoft.com/office/drawing/2014/main" id="{07584AE1-D202-2714-5556-41C4A1B573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85400" y="5713413"/>
              <a:ext cx="331788" cy="220663"/>
            </a:xfrm>
            <a:custGeom>
              <a:avLst/>
              <a:gdLst>
                <a:gd name="T0" fmla="*/ 209 w 209"/>
                <a:gd name="T1" fmla="*/ 139 h 139"/>
                <a:gd name="T2" fmla="*/ 4 w 209"/>
                <a:gd name="T3" fmla="*/ 9 h 139"/>
                <a:gd name="T4" fmla="*/ 0 w 209"/>
                <a:gd name="T5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9" h="139">
                  <a:moveTo>
                    <a:pt x="209" y="139"/>
                  </a:moveTo>
                  <a:cubicBezTo>
                    <a:pt x="122" y="136"/>
                    <a:pt x="44" y="86"/>
                    <a:pt x="4" y="9"/>
                  </a:cubicBezTo>
                  <a:cubicBezTo>
                    <a:pt x="2" y="6"/>
                    <a:pt x="1" y="3"/>
                    <a:pt x="0" y="0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5" name="Freeform 179">
              <a:extLst>
                <a:ext uri="{FF2B5EF4-FFF2-40B4-BE49-F238E27FC236}">
                  <a16:creationId xmlns:a16="http://schemas.microsoft.com/office/drawing/2014/main" id="{1E720B84-D7DD-ADAB-033A-16B94E5474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58438" y="5630863"/>
              <a:ext cx="166688" cy="111125"/>
            </a:xfrm>
            <a:custGeom>
              <a:avLst/>
              <a:gdLst>
                <a:gd name="T0" fmla="*/ 105 w 105"/>
                <a:gd name="T1" fmla="*/ 70 h 70"/>
                <a:gd name="T2" fmla="*/ 3 w 105"/>
                <a:gd name="T3" fmla="*/ 4 h 70"/>
                <a:gd name="T4" fmla="*/ 0 w 105"/>
                <a:gd name="T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" h="70">
                  <a:moveTo>
                    <a:pt x="105" y="70"/>
                  </a:moveTo>
                  <a:cubicBezTo>
                    <a:pt x="62" y="68"/>
                    <a:pt x="23" y="43"/>
                    <a:pt x="3" y="4"/>
                  </a:cubicBezTo>
                  <a:cubicBezTo>
                    <a:pt x="2" y="3"/>
                    <a:pt x="1" y="1"/>
                    <a:pt x="0" y="0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6" name="Freeform 180">
              <a:extLst>
                <a:ext uri="{FF2B5EF4-FFF2-40B4-BE49-F238E27FC236}">
                  <a16:creationId xmlns:a16="http://schemas.microsoft.com/office/drawing/2014/main" id="{C0888385-B980-2A27-0CD4-5DAC63ECF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39363" y="5473701"/>
              <a:ext cx="219075" cy="239713"/>
            </a:xfrm>
            <a:custGeom>
              <a:avLst/>
              <a:gdLst>
                <a:gd name="T0" fmla="*/ 106 w 512"/>
                <a:gd name="T1" fmla="*/ 556 h 556"/>
                <a:gd name="T2" fmla="*/ 37 w 512"/>
                <a:gd name="T3" fmla="*/ 0 h 556"/>
                <a:gd name="T4" fmla="*/ 477 w 512"/>
                <a:gd name="T5" fmla="*/ 86 h 556"/>
                <a:gd name="T6" fmla="*/ 512 w 512"/>
                <a:gd name="T7" fmla="*/ 364 h 556"/>
                <a:gd name="T8" fmla="*/ 106 w 512"/>
                <a:gd name="T9" fmla="*/ 556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2" h="556">
                  <a:moveTo>
                    <a:pt x="106" y="556"/>
                  </a:moveTo>
                  <a:cubicBezTo>
                    <a:pt x="24" y="383"/>
                    <a:pt x="0" y="188"/>
                    <a:pt x="37" y="0"/>
                  </a:cubicBezTo>
                  <a:lnTo>
                    <a:pt x="477" y="86"/>
                  </a:lnTo>
                  <a:cubicBezTo>
                    <a:pt x="459" y="180"/>
                    <a:pt x="471" y="278"/>
                    <a:pt x="512" y="364"/>
                  </a:cubicBezTo>
                  <a:lnTo>
                    <a:pt x="106" y="556"/>
                  </a:lnTo>
                  <a:close/>
                </a:path>
              </a:pathLst>
            </a:custGeom>
            <a:solidFill>
              <a:srgbClr val="F0E52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7" name="Freeform 181">
              <a:extLst>
                <a:ext uri="{FF2B5EF4-FFF2-40B4-BE49-F238E27FC236}">
                  <a16:creationId xmlns:a16="http://schemas.microsoft.com/office/drawing/2014/main" id="{88C57E1A-3AED-7F39-F4BB-946CF7C35C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39363" y="5473701"/>
              <a:ext cx="46038" cy="239713"/>
            </a:xfrm>
            <a:custGeom>
              <a:avLst/>
              <a:gdLst>
                <a:gd name="T0" fmla="*/ 29 w 29"/>
                <a:gd name="T1" fmla="*/ 151 h 151"/>
                <a:gd name="T2" fmla="*/ 10 w 29"/>
                <a:gd name="T3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9" h="151">
                  <a:moveTo>
                    <a:pt x="29" y="151"/>
                  </a:moveTo>
                  <a:cubicBezTo>
                    <a:pt x="6" y="104"/>
                    <a:pt x="0" y="51"/>
                    <a:pt x="10" y="0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8" name="Freeform 182">
              <a:extLst>
                <a:ext uri="{FF2B5EF4-FFF2-40B4-BE49-F238E27FC236}">
                  <a16:creationId xmlns:a16="http://schemas.microsoft.com/office/drawing/2014/main" id="{0973C8DB-B5F8-9616-925D-A6B8FE144C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36213" y="5510213"/>
              <a:ext cx="22225" cy="120650"/>
            </a:xfrm>
            <a:custGeom>
              <a:avLst/>
              <a:gdLst>
                <a:gd name="T0" fmla="*/ 14 w 14"/>
                <a:gd name="T1" fmla="*/ 76 h 76"/>
                <a:gd name="T2" fmla="*/ 5 w 14"/>
                <a:gd name="T3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" h="76">
                  <a:moveTo>
                    <a:pt x="14" y="76"/>
                  </a:moveTo>
                  <a:cubicBezTo>
                    <a:pt x="3" y="52"/>
                    <a:pt x="0" y="26"/>
                    <a:pt x="5" y="0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9" name="Freeform 183">
              <a:extLst>
                <a:ext uri="{FF2B5EF4-FFF2-40B4-BE49-F238E27FC236}">
                  <a16:creationId xmlns:a16="http://schemas.microsoft.com/office/drawing/2014/main" id="{D952273D-8791-2D27-3217-C012D958B3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55238" y="5251451"/>
              <a:ext cx="254000" cy="258763"/>
            </a:xfrm>
            <a:custGeom>
              <a:avLst/>
              <a:gdLst>
                <a:gd name="T0" fmla="*/ 0 w 592"/>
                <a:gd name="T1" fmla="*/ 515 h 601"/>
                <a:gd name="T2" fmla="*/ 303 w 592"/>
                <a:gd name="T3" fmla="*/ 0 h 601"/>
                <a:gd name="T4" fmla="*/ 592 w 592"/>
                <a:gd name="T5" fmla="*/ 344 h 601"/>
                <a:gd name="T6" fmla="*/ 440 w 592"/>
                <a:gd name="T7" fmla="*/ 601 h 601"/>
                <a:gd name="T8" fmla="*/ 0 w 592"/>
                <a:gd name="T9" fmla="*/ 515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2" h="601">
                  <a:moveTo>
                    <a:pt x="0" y="515"/>
                  </a:moveTo>
                  <a:cubicBezTo>
                    <a:pt x="39" y="314"/>
                    <a:pt x="146" y="132"/>
                    <a:pt x="303" y="0"/>
                  </a:cubicBezTo>
                  <a:lnTo>
                    <a:pt x="592" y="344"/>
                  </a:lnTo>
                  <a:cubicBezTo>
                    <a:pt x="513" y="410"/>
                    <a:pt x="460" y="501"/>
                    <a:pt x="440" y="601"/>
                  </a:cubicBezTo>
                  <a:lnTo>
                    <a:pt x="0" y="515"/>
                  </a:lnTo>
                  <a:close/>
                </a:path>
              </a:pathLst>
            </a:custGeom>
            <a:solidFill>
              <a:srgbClr val="23E72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0" name="Freeform 184">
              <a:extLst>
                <a:ext uri="{FF2B5EF4-FFF2-40B4-BE49-F238E27FC236}">
                  <a16:creationId xmlns:a16="http://schemas.microsoft.com/office/drawing/2014/main" id="{7AF2B145-ED97-6A38-5D5A-54B00731A2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55238" y="5251451"/>
              <a:ext cx="130175" cy="222250"/>
            </a:xfrm>
            <a:custGeom>
              <a:avLst/>
              <a:gdLst>
                <a:gd name="T0" fmla="*/ 0 w 82"/>
                <a:gd name="T1" fmla="*/ 140 h 140"/>
                <a:gd name="T2" fmla="*/ 82 w 82"/>
                <a:gd name="T3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2" h="140">
                  <a:moveTo>
                    <a:pt x="0" y="140"/>
                  </a:moveTo>
                  <a:cubicBezTo>
                    <a:pt x="10" y="85"/>
                    <a:pt x="39" y="36"/>
                    <a:pt x="82" y="0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1" name="Freeform 185">
              <a:extLst>
                <a:ext uri="{FF2B5EF4-FFF2-40B4-BE49-F238E27FC236}">
                  <a16:creationId xmlns:a16="http://schemas.microsoft.com/office/drawing/2014/main" id="{4BA2D99D-F29A-5C73-4E27-CCD60DB9C7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44150" y="5400676"/>
              <a:ext cx="65088" cy="109538"/>
            </a:xfrm>
            <a:custGeom>
              <a:avLst/>
              <a:gdLst>
                <a:gd name="T0" fmla="*/ 0 w 41"/>
                <a:gd name="T1" fmla="*/ 69 h 69"/>
                <a:gd name="T2" fmla="*/ 41 w 41"/>
                <a:gd name="T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1" h="69">
                  <a:moveTo>
                    <a:pt x="0" y="69"/>
                  </a:moveTo>
                  <a:cubicBezTo>
                    <a:pt x="5" y="42"/>
                    <a:pt x="20" y="17"/>
                    <a:pt x="41" y="0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2" name="Freeform 186">
              <a:extLst>
                <a:ext uri="{FF2B5EF4-FFF2-40B4-BE49-F238E27FC236}">
                  <a16:creationId xmlns:a16="http://schemas.microsoft.com/office/drawing/2014/main" id="{2AA13305-871D-AA57-6F31-AC7D6BC5AD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85413" y="5162551"/>
              <a:ext cx="234950" cy="238125"/>
            </a:xfrm>
            <a:custGeom>
              <a:avLst/>
              <a:gdLst>
                <a:gd name="T0" fmla="*/ 0 w 546"/>
                <a:gd name="T1" fmla="*/ 208 h 552"/>
                <a:gd name="T2" fmla="*/ 515 w 546"/>
                <a:gd name="T3" fmla="*/ 0 h 552"/>
                <a:gd name="T4" fmla="*/ 546 w 546"/>
                <a:gd name="T5" fmla="*/ 448 h 552"/>
                <a:gd name="T6" fmla="*/ 289 w 546"/>
                <a:gd name="T7" fmla="*/ 552 h 552"/>
                <a:gd name="T8" fmla="*/ 0 w 546"/>
                <a:gd name="T9" fmla="*/ 208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6" h="552">
                  <a:moveTo>
                    <a:pt x="0" y="208"/>
                  </a:moveTo>
                  <a:cubicBezTo>
                    <a:pt x="145" y="86"/>
                    <a:pt x="326" y="13"/>
                    <a:pt x="515" y="0"/>
                  </a:cubicBezTo>
                  <a:lnTo>
                    <a:pt x="546" y="448"/>
                  </a:lnTo>
                  <a:cubicBezTo>
                    <a:pt x="452" y="454"/>
                    <a:pt x="361" y="491"/>
                    <a:pt x="289" y="552"/>
                  </a:cubicBezTo>
                  <a:lnTo>
                    <a:pt x="0" y="208"/>
                  </a:lnTo>
                  <a:close/>
                </a:path>
              </a:pathLst>
            </a:custGeom>
            <a:solidFill>
              <a:srgbClr val="AB08FC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3" name="Freeform 187">
              <a:extLst>
                <a:ext uri="{FF2B5EF4-FFF2-40B4-BE49-F238E27FC236}">
                  <a16:creationId xmlns:a16="http://schemas.microsoft.com/office/drawing/2014/main" id="{EF9420AF-569D-B641-231F-B81C87878C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85413" y="5162551"/>
              <a:ext cx="220663" cy="88900"/>
            </a:xfrm>
            <a:custGeom>
              <a:avLst/>
              <a:gdLst>
                <a:gd name="T0" fmla="*/ 0 w 139"/>
                <a:gd name="T1" fmla="*/ 56 h 56"/>
                <a:gd name="T2" fmla="*/ 139 w 139"/>
                <a:gd name="T3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9" h="56">
                  <a:moveTo>
                    <a:pt x="0" y="56"/>
                  </a:moveTo>
                  <a:cubicBezTo>
                    <a:pt x="39" y="23"/>
                    <a:pt x="88" y="3"/>
                    <a:pt x="139" y="0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4" name="Freeform 188">
              <a:extLst>
                <a:ext uri="{FF2B5EF4-FFF2-40B4-BE49-F238E27FC236}">
                  <a16:creationId xmlns:a16="http://schemas.microsoft.com/office/drawing/2014/main" id="{55500C4D-80DD-9422-BBA8-0A9FFEFE8A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09238" y="5354638"/>
              <a:ext cx="111125" cy="46038"/>
            </a:xfrm>
            <a:custGeom>
              <a:avLst/>
              <a:gdLst>
                <a:gd name="T0" fmla="*/ 0 w 70"/>
                <a:gd name="T1" fmla="*/ 29 h 29"/>
                <a:gd name="T2" fmla="*/ 70 w 70"/>
                <a:gd name="T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0" h="29">
                  <a:moveTo>
                    <a:pt x="0" y="29"/>
                  </a:moveTo>
                  <a:cubicBezTo>
                    <a:pt x="20" y="12"/>
                    <a:pt x="44" y="2"/>
                    <a:pt x="70" y="0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5" name="Freeform 189">
              <a:extLst>
                <a:ext uri="{FF2B5EF4-FFF2-40B4-BE49-F238E27FC236}">
                  <a16:creationId xmlns:a16="http://schemas.microsoft.com/office/drawing/2014/main" id="{529A1801-8659-175A-FCE6-9A00500250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06075" y="5160963"/>
              <a:ext cx="26988" cy="193675"/>
            </a:xfrm>
            <a:custGeom>
              <a:avLst/>
              <a:gdLst>
                <a:gd name="T0" fmla="*/ 0 w 62"/>
                <a:gd name="T1" fmla="*/ 2 h 450"/>
                <a:gd name="T2" fmla="*/ 62 w 62"/>
                <a:gd name="T3" fmla="*/ 0 h 450"/>
                <a:gd name="T4" fmla="*/ 62 w 62"/>
                <a:gd name="T5" fmla="*/ 449 h 450"/>
                <a:gd name="T6" fmla="*/ 31 w 62"/>
                <a:gd name="T7" fmla="*/ 450 h 450"/>
                <a:gd name="T8" fmla="*/ 0 w 62"/>
                <a:gd name="T9" fmla="*/ 2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450">
                  <a:moveTo>
                    <a:pt x="0" y="2"/>
                  </a:moveTo>
                  <a:cubicBezTo>
                    <a:pt x="21" y="1"/>
                    <a:pt x="42" y="0"/>
                    <a:pt x="62" y="0"/>
                  </a:cubicBezTo>
                  <a:lnTo>
                    <a:pt x="62" y="449"/>
                  </a:lnTo>
                  <a:cubicBezTo>
                    <a:pt x="52" y="449"/>
                    <a:pt x="42" y="449"/>
                    <a:pt x="31" y="450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C0C0C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6" name="Freeform 190">
              <a:extLst>
                <a:ext uri="{FF2B5EF4-FFF2-40B4-BE49-F238E27FC236}">
                  <a16:creationId xmlns:a16="http://schemas.microsoft.com/office/drawing/2014/main" id="{5F6BFDA0-A97D-D74B-581D-DEC8625D63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06075" y="5160963"/>
              <a:ext cx="26988" cy="1588"/>
            </a:xfrm>
            <a:custGeom>
              <a:avLst/>
              <a:gdLst>
                <a:gd name="T0" fmla="*/ 0 w 17"/>
                <a:gd name="T1" fmla="*/ 1 h 1"/>
                <a:gd name="T2" fmla="*/ 17 w 17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7" h="1">
                  <a:moveTo>
                    <a:pt x="0" y="1"/>
                  </a:moveTo>
                  <a:cubicBezTo>
                    <a:pt x="6" y="0"/>
                    <a:pt x="12" y="0"/>
                    <a:pt x="17" y="0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7" name="Freeform 191">
              <a:extLst>
                <a:ext uri="{FF2B5EF4-FFF2-40B4-BE49-F238E27FC236}">
                  <a16:creationId xmlns:a16="http://schemas.microsoft.com/office/drawing/2014/main" id="{EF3CBB9C-6CD3-0AFF-717B-C18AA644D4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0363" y="5354638"/>
              <a:ext cx="12700" cy="0"/>
            </a:xfrm>
            <a:custGeom>
              <a:avLst/>
              <a:gdLst>
                <a:gd name="T0" fmla="*/ 0 w 8"/>
                <a:gd name="T1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cubicBezTo>
                    <a:pt x="3" y="0"/>
                    <a:pt x="5" y="0"/>
                    <a:pt x="8" y="0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8" name="Freeform 194">
              <a:extLst>
                <a:ext uri="{FF2B5EF4-FFF2-40B4-BE49-F238E27FC236}">
                  <a16:creationId xmlns:a16="http://schemas.microsoft.com/office/drawing/2014/main" id="{22DC9A0A-C111-0EAF-E047-4B4D03E90E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44288" y="5157788"/>
              <a:ext cx="339725" cy="295275"/>
            </a:xfrm>
            <a:custGeom>
              <a:avLst/>
              <a:gdLst>
                <a:gd name="T0" fmla="*/ 0 w 790"/>
                <a:gd name="T1" fmla="*/ 0 h 684"/>
                <a:gd name="T2" fmla="*/ 784 w 790"/>
                <a:gd name="T3" fmla="*/ 452 h 684"/>
                <a:gd name="T4" fmla="*/ 790 w 790"/>
                <a:gd name="T5" fmla="*/ 464 h 684"/>
                <a:gd name="T6" fmla="*/ 395 w 790"/>
                <a:gd name="T7" fmla="*/ 684 h 684"/>
                <a:gd name="T8" fmla="*/ 7 w 790"/>
                <a:gd name="T9" fmla="*/ 452 h 684"/>
                <a:gd name="T10" fmla="*/ 0 w 790"/>
                <a:gd name="T11" fmla="*/ 452 h 684"/>
                <a:gd name="T12" fmla="*/ 0 w 790"/>
                <a:gd name="T13" fmla="*/ 0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0" h="684">
                  <a:moveTo>
                    <a:pt x="0" y="0"/>
                  </a:moveTo>
                  <a:cubicBezTo>
                    <a:pt x="323" y="0"/>
                    <a:pt x="622" y="173"/>
                    <a:pt x="784" y="452"/>
                  </a:cubicBezTo>
                  <a:cubicBezTo>
                    <a:pt x="786" y="456"/>
                    <a:pt x="788" y="460"/>
                    <a:pt x="790" y="464"/>
                  </a:cubicBezTo>
                  <a:lnTo>
                    <a:pt x="395" y="684"/>
                  </a:lnTo>
                  <a:cubicBezTo>
                    <a:pt x="317" y="543"/>
                    <a:pt x="168" y="455"/>
                    <a:pt x="7" y="452"/>
                  </a:cubicBezTo>
                  <a:cubicBezTo>
                    <a:pt x="5" y="452"/>
                    <a:pt x="3" y="452"/>
                    <a:pt x="0" y="45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03246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9" name="Freeform 195">
              <a:extLst>
                <a:ext uri="{FF2B5EF4-FFF2-40B4-BE49-F238E27FC236}">
                  <a16:creationId xmlns:a16="http://schemas.microsoft.com/office/drawing/2014/main" id="{FC60F458-097E-A1E8-C97D-FE7127922E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44288" y="5157788"/>
              <a:ext cx="339725" cy="200025"/>
            </a:xfrm>
            <a:custGeom>
              <a:avLst/>
              <a:gdLst>
                <a:gd name="T0" fmla="*/ 0 w 214"/>
                <a:gd name="T1" fmla="*/ 0 h 126"/>
                <a:gd name="T2" fmla="*/ 212 w 214"/>
                <a:gd name="T3" fmla="*/ 123 h 126"/>
                <a:gd name="T4" fmla="*/ 214 w 214"/>
                <a:gd name="T5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4" h="126">
                  <a:moveTo>
                    <a:pt x="0" y="0"/>
                  </a:moveTo>
                  <a:cubicBezTo>
                    <a:pt x="87" y="0"/>
                    <a:pt x="168" y="47"/>
                    <a:pt x="212" y="123"/>
                  </a:cubicBezTo>
                  <a:cubicBezTo>
                    <a:pt x="213" y="124"/>
                    <a:pt x="213" y="125"/>
                    <a:pt x="214" y="126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0" name="Freeform 196">
              <a:extLst>
                <a:ext uri="{FF2B5EF4-FFF2-40B4-BE49-F238E27FC236}">
                  <a16:creationId xmlns:a16="http://schemas.microsoft.com/office/drawing/2014/main" id="{91DC8062-945B-24AE-9FD7-28929DBB70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44288" y="5353051"/>
              <a:ext cx="169863" cy="100013"/>
            </a:xfrm>
            <a:custGeom>
              <a:avLst/>
              <a:gdLst>
                <a:gd name="T0" fmla="*/ 0 w 107"/>
                <a:gd name="T1" fmla="*/ 0 h 63"/>
                <a:gd name="T2" fmla="*/ 106 w 107"/>
                <a:gd name="T3" fmla="*/ 61 h 63"/>
                <a:gd name="T4" fmla="*/ 107 w 107"/>
                <a:gd name="T5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63">
                  <a:moveTo>
                    <a:pt x="0" y="0"/>
                  </a:moveTo>
                  <a:cubicBezTo>
                    <a:pt x="44" y="0"/>
                    <a:pt x="84" y="24"/>
                    <a:pt x="106" y="61"/>
                  </a:cubicBezTo>
                  <a:cubicBezTo>
                    <a:pt x="106" y="62"/>
                    <a:pt x="107" y="62"/>
                    <a:pt x="107" y="63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1" name="Freeform 197">
              <a:extLst>
                <a:ext uri="{FF2B5EF4-FFF2-40B4-BE49-F238E27FC236}">
                  <a16:creationId xmlns:a16="http://schemas.microsoft.com/office/drawing/2014/main" id="{E4540EC7-431B-FBC2-0447-E1800B2D8C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82400" y="5357813"/>
              <a:ext cx="268288" cy="465138"/>
            </a:xfrm>
            <a:custGeom>
              <a:avLst/>
              <a:gdLst>
                <a:gd name="T0" fmla="*/ 470 w 627"/>
                <a:gd name="T1" fmla="*/ 0 h 1080"/>
                <a:gd name="T2" fmla="*/ 457 w 627"/>
                <a:gd name="T3" fmla="*/ 904 h 1080"/>
                <a:gd name="T4" fmla="*/ 320 w 627"/>
                <a:gd name="T5" fmla="*/ 1080 h 1080"/>
                <a:gd name="T6" fmla="*/ 0 w 627"/>
                <a:gd name="T7" fmla="*/ 760 h 1080"/>
                <a:gd name="T8" fmla="*/ 117 w 627"/>
                <a:gd name="T9" fmla="*/ 323 h 1080"/>
                <a:gd name="T10" fmla="*/ 75 w 627"/>
                <a:gd name="T11" fmla="*/ 220 h 1080"/>
                <a:gd name="T12" fmla="*/ 470 w 627"/>
                <a:gd name="T13" fmla="*/ 0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7" h="1080">
                  <a:moveTo>
                    <a:pt x="470" y="0"/>
                  </a:moveTo>
                  <a:cubicBezTo>
                    <a:pt x="627" y="281"/>
                    <a:pt x="622" y="627"/>
                    <a:pt x="457" y="904"/>
                  </a:cubicBezTo>
                  <a:cubicBezTo>
                    <a:pt x="419" y="968"/>
                    <a:pt x="373" y="1027"/>
                    <a:pt x="320" y="1080"/>
                  </a:cubicBezTo>
                  <a:lnTo>
                    <a:pt x="0" y="760"/>
                  </a:lnTo>
                  <a:cubicBezTo>
                    <a:pt x="114" y="646"/>
                    <a:pt x="159" y="479"/>
                    <a:pt x="117" y="323"/>
                  </a:cubicBezTo>
                  <a:cubicBezTo>
                    <a:pt x="108" y="287"/>
                    <a:pt x="93" y="253"/>
                    <a:pt x="75" y="220"/>
                  </a:cubicBezTo>
                  <a:lnTo>
                    <a:pt x="470" y="0"/>
                  </a:lnTo>
                  <a:close/>
                </a:path>
              </a:pathLst>
            </a:custGeom>
            <a:solidFill>
              <a:srgbClr val="2867F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2" name="Freeform 198">
              <a:extLst>
                <a:ext uri="{FF2B5EF4-FFF2-40B4-BE49-F238E27FC236}">
                  <a16:creationId xmlns:a16="http://schemas.microsoft.com/office/drawing/2014/main" id="{35C1528C-C82A-5525-7571-5BF54927D1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18925" y="5357813"/>
              <a:ext cx="131763" cy="465138"/>
            </a:xfrm>
            <a:custGeom>
              <a:avLst/>
              <a:gdLst>
                <a:gd name="T0" fmla="*/ 41 w 83"/>
                <a:gd name="T1" fmla="*/ 0 h 293"/>
                <a:gd name="T2" fmla="*/ 37 w 83"/>
                <a:gd name="T3" fmla="*/ 246 h 293"/>
                <a:gd name="T4" fmla="*/ 0 w 83"/>
                <a:gd name="T5" fmla="*/ 293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3" h="293">
                  <a:moveTo>
                    <a:pt x="41" y="0"/>
                  </a:moveTo>
                  <a:cubicBezTo>
                    <a:pt x="83" y="76"/>
                    <a:pt x="82" y="170"/>
                    <a:pt x="37" y="246"/>
                  </a:cubicBezTo>
                  <a:cubicBezTo>
                    <a:pt x="27" y="263"/>
                    <a:pt x="14" y="279"/>
                    <a:pt x="0" y="293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3" name="Freeform 199">
              <a:extLst>
                <a:ext uri="{FF2B5EF4-FFF2-40B4-BE49-F238E27FC236}">
                  <a16:creationId xmlns:a16="http://schemas.microsoft.com/office/drawing/2014/main" id="{B3BE15F1-F68E-6816-2EF4-096D2975A0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82400" y="5453063"/>
              <a:ext cx="65088" cy="233363"/>
            </a:xfrm>
            <a:custGeom>
              <a:avLst/>
              <a:gdLst>
                <a:gd name="T0" fmla="*/ 20 w 41"/>
                <a:gd name="T1" fmla="*/ 0 h 147"/>
                <a:gd name="T2" fmla="*/ 18 w 41"/>
                <a:gd name="T3" fmla="*/ 123 h 147"/>
                <a:gd name="T4" fmla="*/ 0 w 41"/>
                <a:gd name="T5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147">
                  <a:moveTo>
                    <a:pt x="20" y="0"/>
                  </a:moveTo>
                  <a:cubicBezTo>
                    <a:pt x="41" y="38"/>
                    <a:pt x="40" y="85"/>
                    <a:pt x="18" y="123"/>
                  </a:cubicBezTo>
                  <a:cubicBezTo>
                    <a:pt x="13" y="131"/>
                    <a:pt x="7" y="139"/>
                    <a:pt x="0" y="147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4" name="Freeform 200">
              <a:extLst>
                <a:ext uri="{FF2B5EF4-FFF2-40B4-BE49-F238E27FC236}">
                  <a16:creationId xmlns:a16="http://schemas.microsoft.com/office/drawing/2014/main" id="{72242F51-0B5D-CBAC-3FB5-20CAD15EE1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53813" y="5686426"/>
              <a:ext cx="265113" cy="250825"/>
            </a:xfrm>
            <a:custGeom>
              <a:avLst/>
              <a:gdLst>
                <a:gd name="T0" fmla="*/ 617 w 617"/>
                <a:gd name="T1" fmla="*/ 320 h 584"/>
                <a:gd name="T2" fmla="*/ 23 w 617"/>
                <a:gd name="T3" fmla="*/ 584 h 584"/>
                <a:gd name="T4" fmla="*/ 0 w 617"/>
                <a:gd name="T5" fmla="*/ 132 h 584"/>
                <a:gd name="T6" fmla="*/ 297 w 617"/>
                <a:gd name="T7" fmla="*/ 0 h 584"/>
                <a:gd name="T8" fmla="*/ 617 w 617"/>
                <a:gd name="T9" fmla="*/ 320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7" h="584">
                  <a:moveTo>
                    <a:pt x="617" y="320"/>
                  </a:moveTo>
                  <a:cubicBezTo>
                    <a:pt x="459" y="478"/>
                    <a:pt x="247" y="572"/>
                    <a:pt x="23" y="584"/>
                  </a:cubicBezTo>
                  <a:lnTo>
                    <a:pt x="0" y="132"/>
                  </a:lnTo>
                  <a:cubicBezTo>
                    <a:pt x="112" y="126"/>
                    <a:pt x="218" y="79"/>
                    <a:pt x="297" y="0"/>
                  </a:cubicBezTo>
                  <a:lnTo>
                    <a:pt x="617" y="32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5" name="Freeform 201">
              <a:extLst>
                <a:ext uri="{FF2B5EF4-FFF2-40B4-BE49-F238E27FC236}">
                  <a16:creationId xmlns:a16="http://schemas.microsoft.com/office/drawing/2014/main" id="{D5225B7D-0FCD-C46C-002C-6792FAF311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63338" y="5822951"/>
              <a:ext cx="255588" cy="114300"/>
            </a:xfrm>
            <a:custGeom>
              <a:avLst/>
              <a:gdLst>
                <a:gd name="T0" fmla="*/ 161 w 161"/>
                <a:gd name="T1" fmla="*/ 0 h 72"/>
                <a:gd name="T2" fmla="*/ 0 w 161"/>
                <a:gd name="T3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61" h="72">
                  <a:moveTo>
                    <a:pt x="161" y="0"/>
                  </a:moveTo>
                  <a:cubicBezTo>
                    <a:pt x="118" y="43"/>
                    <a:pt x="61" y="69"/>
                    <a:pt x="0" y="72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6" name="Freeform 202">
              <a:extLst>
                <a:ext uri="{FF2B5EF4-FFF2-40B4-BE49-F238E27FC236}">
                  <a16:creationId xmlns:a16="http://schemas.microsoft.com/office/drawing/2014/main" id="{16A65024-7F15-AACE-9F09-89735C336E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53813" y="5686426"/>
              <a:ext cx="128588" cy="55563"/>
            </a:xfrm>
            <a:custGeom>
              <a:avLst/>
              <a:gdLst>
                <a:gd name="T0" fmla="*/ 81 w 81"/>
                <a:gd name="T1" fmla="*/ 0 h 35"/>
                <a:gd name="T2" fmla="*/ 0 w 81"/>
                <a:gd name="T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" h="35">
                  <a:moveTo>
                    <a:pt x="81" y="0"/>
                  </a:moveTo>
                  <a:cubicBezTo>
                    <a:pt x="59" y="21"/>
                    <a:pt x="30" y="34"/>
                    <a:pt x="0" y="35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7" name="Freeform 203">
              <a:extLst>
                <a:ext uri="{FF2B5EF4-FFF2-40B4-BE49-F238E27FC236}">
                  <a16:creationId xmlns:a16="http://schemas.microsoft.com/office/drawing/2014/main" id="{48A77F00-74F3-9030-E426-A94EA75AA8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14100" y="5705476"/>
              <a:ext cx="249238" cy="236538"/>
            </a:xfrm>
            <a:custGeom>
              <a:avLst/>
              <a:gdLst>
                <a:gd name="T0" fmla="*/ 580 w 580"/>
                <a:gd name="T1" fmla="*/ 539 h 549"/>
                <a:gd name="T2" fmla="*/ 0 w 580"/>
                <a:gd name="T3" fmla="*/ 365 h 549"/>
                <a:gd name="T4" fmla="*/ 267 w 580"/>
                <a:gd name="T5" fmla="*/ 0 h 549"/>
                <a:gd name="T6" fmla="*/ 557 w 580"/>
                <a:gd name="T7" fmla="*/ 87 h 549"/>
                <a:gd name="T8" fmla="*/ 580 w 580"/>
                <a:gd name="T9" fmla="*/ 539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0" h="549">
                  <a:moveTo>
                    <a:pt x="580" y="539"/>
                  </a:moveTo>
                  <a:cubicBezTo>
                    <a:pt x="373" y="549"/>
                    <a:pt x="168" y="488"/>
                    <a:pt x="0" y="365"/>
                  </a:cubicBezTo>
                  <a:lnTo>
                    <a:pt x="267" y="0"/>
                  </a:lnTo>
                  <a:cubicBezTo>
                    <a:pt x="351" y="62"/>
                    <a:pt x="454" y="92"/>
                    <a:pt x="557" y="87"/>
                  </a:cubicBezTo>
                  <a:lnTo>
                    <a:pt x="580" y="539"/>
                  </a:lnTo>
                  <a:close/>
                </a:path>
              </a:pathLst>
            </a:custGeom>
            <a:solidFill>
              <a:srgbClr val="F0E52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8" name="Freeform 204">
              <a:extLst>
                <a:ext uri="{FF2B5EF4-FFF2-40B4-BE49-F238E27FC236}">
                  <a16:creationId xmlns:a16="http://schemas.microsoft.com/office/drawing/2014/main" id="{98B3A7C2-FE2E-B225-A321-DFD79F7310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14100" y="5862638"/>
              <a:ext cx="249238" cy="79375"/>
            </a:xfrm>
            <a:custGeom>
              <a:avLst/>
              <a:gdLst>
                <a:gd name="T0" fmla="*/ 157 w 157"/>
                <a:gd name="T1" fmla="*/ 47 h 50"/>
                <a:gd name="T2" fmla="*/ 0 w 157"/>
                <a:gd name="T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57" h="50">
                  <a:moveTo>
                    <a:pt x="157" y="47"/>
                  </a:moveTo>
                  <a:cubicBezTo>
                    <a:pt x="101" y="50"/>
                    <a:pt x="46" y="33"/>
                    <a:pt x="0" y="0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9" name="Freeform 206">
              <a:extLst>
                <a:ext uri="{FF2B5EF4-FFF2-40B4-BE49-F238E27FC236}">
                  <a16:creationId xmlns:a16="http://schemas.microsoft.com/office/drawing/2014/main" id="{6F4B5036-F0BF-0B49-555A-6CDFE14B44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29988" y="5705476"/>
              <a:ext cx="123825" cy="39688"/>
            </a:xfrm>
            <a:custGeom>
              <a:avLst/>
              <a:gdLst>
                <a:gd name="T0" fmla="*/ 78 w 78"/>
                <a:gd name="T1" fmla="*/ 23 h 25"/>
                <a:gd name="T2" fmla="*/ 0 w 78"/>
                <a:gd name="T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8" h="25">
                  <a:moveTo>
                    <a:pt x="78" y="23"/>
                  </a:moveTo>
                  <a:cubicBezTo>
                    <a:pt x="50" y="25"/>
                    <a:pt x="22" y="17"/>
                    <a:pt x="0" y="0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0" name="Freeform 207">
              <a:extLst>
                <a:ext uri="{FF2B5EF4-FFF2-40B4-BE49-F238E27FC236}">
                  <a16:creationId xmlns:a16="http://schemas.microsoft.com/office/drawing/2014/main" id="{75C4B646-0A11-E467-16B6-9FADE4F48B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42650" y="5283201"/>
              <a:ext cx="287338" cy="579438"/>
            </a:xfrm>
            <a:custGeom>
              <a:avLst/>
              <a:gdLst>
                <a:gd name="T0" fmla="*/ 400 w 667"/>
                <a:gd name="T1" fmla="*/ 1345 h 1345"/>
                <a:gd name="T2" fmla="*/ 35 w 667"/>
                <a:gd name="T3" fmla="*/ 517 h 1345"/>
                <a:gd name="T4" fmla="*/ 271 w 667"/>
                <a:gd name="T5" fmla="*/ 0 h 1345"/>
                <a:gd name="T6" fmla="*/ 603 w 667"/>
                <a:gd name="T7" fmla="*/ 308 h 1345"/>
                <a:gd name="T8" fmla="*/ 502 w 667"/>
                <a:gd name="T9" fmla="*/ 749 h 1345"/>
                <a:gd name="T10" fmla="*/ 667 w 667"/>
                <a:gd name="T11" fmla="*/ 980 h 1345"/>
                <a:gd name="T12" fmla="*/ 400 w 667"/>
                <a:gd name="T13" fmla="*/ 1345 h 1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7" h="1345">
                  <a:moveTo>
                    <a:pt x="400" y="1345"/>
                  </a:moveTo>
                  <a:cubicBezTo>
                    <a:pt x="140" y="1154"/>
                    <a:pt x="0" y="838"/>
                    <a:pt x="35" y="517"/>
                  </a:cubicBezTo>
                  <a:cubicBezTo>
                    <a:pt x="57" y="324"/>
                    <a:pt x="139" y="143"/>
                    <a:pt x="271" y="0"/>
                  </a:cubicBezTo>
                  <a:lnTo>
                    <a:pt x="603" y="308"/>
                  </a:lnTo>
                  <a:cubicBezTo>
                    <a:pt x="493" y="426"/>
                    <a:pt x="455" y="595"/>
                    <a:pt x="502" y="749"/>
                  </a:cubicBezTo>
                  <a:cubicBezTo>
                    <a:pt x="531" y="842"/>
                    <a:pt x="589" y="923"/>
                    <a:pt x="667" y="980"/>
                  </a:cubicBezTo>
                  <a:lnTo>
                    <a:pt x="400" y="1345"/>
                  </a:lnTo>
                  <a:close/>
                </a:path>
              </a:pathLst>
            </a:custGeom>
            <a:solidFill>
              <a:srgbClr val="23E72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1" name="Freeform 208">
              <a:extLst>
                <a:ext uri="{FF2B5EF4-FFF2-40B4-BE49-F238E27FC236}">
                  <a16:creationId xmlns:a16="http://schemas.microsoft.com/office/drawing/2014/main" id="{8FFD0037-2806-D2D6-EDAC-91DCE91B4F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42650" y="5283201"/>
              <a:ext cx="171450" cy="579438"/>
            </a:xfrm>
            <a:custGeom>
              <a:avLst/>
              <a:gdLst>
                <a:gd name="T0" fmla="*/ 108 w 108"/>
                <a:gd name="T1" fmla="*/ 365 h 365"/>
                <a:gd name="T2" fmla="*/ 10 w 108"/>
                <a:gd name="T3" fmla="*/ 140 h 365"/>
                <a:gd name="T4" fmla="*/ 73 w 108"/>
                <a:gd name="T5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365">
                  <a:moveTo>
                    <a:pt x="108" y="365"/>
                  </a:moveTo>
                  <a:cubicBezTo>
                    <a:pt x="38" y="313"/>
                    <a:pt x="0" y="227"/>
                    <a:pt x="10" y="140"/>
                  </a:cubicBezTo>
                  <a:cubicBezTo>
                    <a:pt x="16" y="88"/>
                    <a:pt x="38" y="39"/>
                    <a:pt x="73" y="0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2" name="Freeform 209">
              <a:extLst>
                <a:ext uri="{FF2B5EF4-FFF2-40B4-BE49-F238E27FC236}">
                  <a16:creationId xmlns:a16="http://schemas.microsoft.com/office/drawing/2014/main" id="{A62873B2-92F0-C62A-AF7E-C9A9D2FCED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42675" y="5414963"/>
              <a:ext cx="87313" cy="290513"/>
            </a:xfrm>
            <a:custGeom>
              <a:avLst/>
              <a:gdLst>
                <a:gd name="T0" fmla="*/ 55 w 55"/>
                <a:gd name="T1" fmla="*/ 183 h 183"/>
                <a:gd name="T2" fmla="*/ 5 w 55"/>
                <a:gd name="T3" fmla="*/ 70 h 183"/>
                <a:gd name="T4" fmla="*/ 37 w 55"/>
                <a:gd name="T5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183">
                  <a:moveTo>
                    <a:pt x="55" y="183"/>
                  </a:moveTo>
                  <a:cubicBezTo>
                    <a:pt x="19" y="157"/>
                    <a:pt x="0" y="114"/>
                    <a:pt x="5" y="70"/>
                  </a:cubicBezTo>
                  <a:cubicBezTo>
                    <a:pt x="8" y="44"/>
                    <a:pt x="19" y="20"/>
                    <a:pt x="37" y="0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3" name="Freeform 210">
              <a:extLst>
                <a:ext uri="{FF2B5EF4-FFF2-40B4-BE49-F238E27FC236}">
                  <a16:creationId xmlns:a16="http://schemas.microsoft.com/office/drawing/2014/main" id="{32B91B67-ABA1-D4F4-FC9E-ACB7E5936E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58538" y="5157788"/>
              <a:ext cx="280988" cy="257175"/>
            </a:xfrm>
            <a:custGeom>
              <a:avLst/>
              <a:gdLst>
                <a:gd name="T0" fmla="*/ 0 w 653"/>
                <a:gd name="T1" fmla="*/ 289 h 597"/>
                <a:gd name="T2" fmla="*/ 642 w 653"/>
                <a:gd name="T3" fmla="*/ 0 h 597"/>
                <a:gd name="T4" fmla="*/ 653 w 653"/>
                <a:gd name="T5" fmla="*/ 452 h 597"/>
                <a:gd name="T6" fmla="*/ 332 w 653"/>
                <a:gd name="T7" fmla="*/ 597 h 597"/>
                <a:gd name="T8" fmla="*/ 0 w 653"/>
                <a:gd name="T9" fmla="*/ 289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3" h="597">
                  <a:moveTo>
                    <a:pt x="0" y="289"/>
                  </a:moveTo>
                  <a:cubicBezTo>
                    <a:pt x="166" y="111"/>
                    <a:pt x="398" y="6"/>
                    <a:pt x="642" y="0"/>
                  </a:cubicBezTo>
                  <a:lnTo>
                    <a:pt x="653" y="452"/>
                  </a:lnTo>
                  <a:cubicBezTo>
                    <a:pt x="531" y="455"/>
                    <a:pt x="415" y="507"/>
                    <a:pt x="332" y="597"/>
                  </a:cubicBezTo>
                  <a:lnTo>
                    <a:pt x="0" y="289"/>
                  </a:lnTo>
                  <a:close/>
                </a:path>
              </a:pathLst>
            </a:custGeom>
            <a:solidFill>
              <a:srgbClr val="AB08FC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4" name="Freeform 211">
              <a:extLst>
                <a:ext uri="{FF2B5EF4-FFF2-40B4-BE49-F238E27FC236}">
                  <a16:creationId xmlns:a16="http://schemas.microsoft.com/office/drawing/2014/main" id="{DEF29743-0275-1ABC-62CD-7ED37466F0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58538" y="5157788"/>
              <a:ext cx="276225" cy="125413"/>
            </a:xfrm>
            <a:custGeom>
              <a:avLst/>
              <a:gdLst>
                <a:gd name="T0" fmla="*/ 0 w 174"/>
                <a:gd name="T1" fmla="*/ 79 h 79"/>
                <a:gd name="T2" fmla="*/ 174 w 174"/>
                <a:gd name="T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74" h="79">
                  <a:moveTo>
                    <a:pt x="0" y="79"/>
                  </a:moveTo>
                  <a:cubicBezTo>
                    <a:pt x="45" y="30"/>
                    <a:pt x="108" y="2"/>
                    <a:pt x="174" y="0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5" name="Freeform 212">
              <a:extLst>
                <a:ext uri="{FF2B5EF4-FFF2-40B4-BE49-F238E27FC236}">
                  <a16:creationId xmlns:a16="http://schemas.microsoft.com/office/drawing/2014/main" id="{3ED69EAE-F75B-DB93-CA58-2CBEDBB3A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01413" y="5353051"/>
              <a:ext cx="138113" cy="61913"/>
            </a:xfrm>
            <a:custGeom>
              <a:avLst/>
              <a:gdLst>
                <a:gd name="T0" fmla="*/ 0 w 87"/>
                <a:gd name="T1" fmla="*/ 39 h 39"/>
                <a:gd name="T2" fmla="*/ 87 w 87"/>
                <a:gd name="T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7" h="39">
                  <a:moveTo>
                    <a:pt x="0" y="39"/>
                  </a:moveTo>
                  <a:cubicBezTo>
                    <a:pt x="23" y="15"/>
                    <a:pt x="54" y="1"/>
                    <a:pt x="87" y="0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6" name="Freeform 213">
              <a:extLst>
                <a:ext uri="{FF2B5EF4-FFF2-40B4-BE49-F238E27FC236}">
                  <a16:creationId xmlns:a16="http://schemas.microsoft.com/office/drawing/2014/main" id="{F1662BB3-E8F8-B621-FF08-B5A96BED4E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34763" y="5157788"/>
              <a:ext cx="9525" cy="195263"/>
            </a:xfrm>
            <a:custGeom>
              <a:avLst/>
              <a:gdLst>
                <a:gd name="T0" fmla="*/ 0 w 21"/>
                <a:gd name="T1" fmla="*/ 0 h 452"/>
                <a:gd name="T2" fmla="*/ 21 w 21"/>
                <a:gd name="T3" fmla="*/ 0 h 452"/>
                <a:gd name="T4" fmla="*/ 21 w 21"/>
                <a:gd name="T5" fmla="*/ 452 h 452"/>
                <a:gd name="T6" fmla="*/ 11 w 21"/>
                <a:gd name="T7" fmla="*/ 452 h 452"/>
                <a:gd name="T8" fmla="*/ 0 w 21"/>
                <a:gd name="T9" fmla="*/ 0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52">
                  <a:moveTo>
                    <a:pt x="0" y="0"/>
                  </a:moveTo>
                  <a:cubicBezTo>
                    <a:pt x="7" y="0"/>
                    <a:pt x="14" y="0"/>
                    <a:pt x="21" y="0"/>
                  </a:cubicBezTo>
                  <a:lnTo>
                    <a:pt x="21" y="452"/>
                  </a:lnTo>
                  <a:cubicBezTo>
                    <a:pt x="18" y="452"/>
                    <a:pt x="14" y="452"/>
                    <a:pt x="11" y="45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0C0C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7" name="Freeform 214">
              <a:extLst>
                <a:ext uri="{FF2B5EF4-FFF2-40B4-BE49-F238E27FC236}">
                  <a16:creationId xmlns:a16="http://schemas.microsoft.com/office/drawing/2014/main" id="{C71FA511-0027-9CF8-0A98-015D07F160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34763" y="5157788"/>
              <a:ext cx="9525" cy="0"/>
            </a:xfrm>
            <a:custGeom>
              <a:avLst/>
              <a:gdLst>
                <a:gd name="T0" fmla="*/ 0 w 6"/>
                <a:gd name="T1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cubicBezTo>
                    <a:pt x="2" y="0"/>
                    <a:pt x="4" y="0"/>
                    <a:pt x="6" y="0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8" name="Freeform 215">
              <a:extLst>
                <a:ext uri="{FF2B5EF4-FFF2-40B4-BE49-F238E27FC236}">
                  <a16:creationId xmlns:a16="http://schemas.microsoft.com/office/drawing/2014/main" id="{0ED11229-0C32-35AB-D081-49318884BC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39525" y="5353051"/>
              <a:ext cx="4763" cy="0"/>
            </a:xfrm>
            <a:custGeom>
              <a:avLst/>
              <a:gdLst>
                <a:gd name="T0" fmla="*/ 0 w 3"/>
                <a:gd name="T1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aphicFrame>
        <p:nvGraphicFramePr>
          <p:cNvPr id="179" name="Table 405">
            <a:extLst>
              <a:ext uri="{FF2B5EF4-FFF2-40B4-BE49-F238E27FC236}">
                <a16:creationId xmlns:a16="http://schemas.microsoft.com/office/drawing/2014/main" id="{2335F917-D3E2-A00D-0B75-C3AD876CDA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8799560"/>
              </p:ext>
            </p:extLst>
          </p:nvPr>
        </p:nvGraphicFramePr>
        <p:xfrm>
          <a:off x="720952" y="5781506"/>
          <a:ext cx="6930616" cy="756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6327">
                  <a:extLst>
                    <a:ext uri="{9D8B030D-6E8A-4147-A177-3AD203B41FA5}">
                      <a16:colId xmlns:a16="http://schemas.microsoft.com/office/drawing/2014/main" val="258571246"/>
                    </a:ext>
                  </a:extLst>
                </a:gridCol>
                <a:gridCol w="866327">
                  <a:extLst>
                    <a:ext uri="{9D8B030D-6E8A-4147-A177-3AD203B41FA5}">
                      <a16:colId xmlns:a16="http://schemas.microsoft.com/office/drawing/2014/main" val="1635140357"/>
                    </a:ext>
                  </a:extLst>
                </a:gridCol>
                <a:gridCol w="866327">
                  <a:extLst>
                    <a:ext uri="{9D8B030D-6E8A-4147-A177-3AD203B41FA5}">
                      <a16:colId xmlns:a16="http://schemas.microsoft.com/office/drawing/2014/main" val="562090130"/>
                    </a:ext>
                  </a:extLst>
                </a:gridCol>
                <a:gridCol w="866327">
                  <a:extLst>
                    <a:ext uri="{9D8B030D-6E8A-4147-A177-3AD203B41FA5}">
                      <a16:colId xmlns:a16="http://schemas.microsoft.com/office/drawing/2014/main" val="2789144140"/>
                    </a:ext>
                  </a:extLst>
                </a:gridCol>
                <a:gridCol w="866327">
                  <a:extLst>
                    <a:ext uri="{9D8B030D-6E8A-4147-A177-3AD203B41FA5}">
                      <a16:colId xmlns:a16="http://schemas.microsoft.com/office/drawing/2014/main" val="2113318155"/>
                    </a:ext>
                  </a:extLst>
                </a:gridCol>
                <a:gridCol w="866327">
                  <a:extLst>
                    <a:ext uri="{9D8B030D-6E8A-4147-A177-3AD203B41FA5}">
                      <a16:colId xmlns:a16="http://schemas.microsoft.com/office/drawing/2014/main" val="3495047637"/>
                    </a:ext>
                  </a:extLst>
                </a:gridCol>
                <a:gridCol w="866327">
                  <a:extLst>
                    <a:ext uri="{9D8B030D-6E8A-4147-A177-3AD203B41FA5}">
                      <a16:colId xmlns:a16="http://schemas.microsoft.com/office/drawing/2014/main" val="261282224"/>
                    </a:ext>
                  </a:extLst>
                </a:gridCol>
                <a:gridCol w="866327">
                  <a:extLst>
                    <a:ext uri="{9D8B030D-6E8A-4147-A177-3AD203B41FA5}">
                      <a16:colId xmlns:a16="http://schemas.microsoft.com/office/drawing/2014/main" val="1613688579"/>
                    </a:ext>
                  </a:extLst>
                </a:gridCol>
              </a:tblGrid>
              <a:tr h="75632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7/2022</a:t>
                      </a:r>
                    </a:p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7/2022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4/2022</a:t>
                      </a:r>
                    </a:p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5/2022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3/2020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6/2022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10/2020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4/2022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2/2022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6/2022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1/2020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6/2022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1/2022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7/2022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11/2021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7/2022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08949564"/>
                  </a:ext>
                </a:extLst>
              </a:tr>
            </a:tbl>
          </a:graphicData>
        </a:graphic>
      </p:graphicFrame>
      <p:sp>
        <p:nvSpPr>
          <p:cNvPr id="15" name="Title 1">
            <a:extLst>
              <a:ext uri="{FF2B5EF4-FFF2-40B4-BE49-F238E27FC236}">
                <a16:creationId xmlns:a16="http://schemas.microsoft.com/office/drawing/2014/main" id="{70335F66-56AF-BADE-DB8B-3FF1A17E6C8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357368" y="0"/>
            <a:ext cx="9418045" cy="1044575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Pre-launch surface monitor-based speciated PM</a:t>
            </a:r>
            <a:r>
              <a:rPr lang="en-US" sz="32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2.5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concentrations are being collected in the PTAs</a:t>
            </a:r>
          </a:p>
        </p:txBody>
      </p:sp>
      <p:sp>
        <p:nvSpPr>
          <p:cNvPr id="23" name="Slide Number Placeholder 1">
            <a:extLst>
              <a:ext uri="{FF2B5EF4-FFF2-40B4-BE49-F238E27FC236}">
                <a16:creationId xmlns:a16="http://schemas.microsoft.com/office/drawing/2014/main" id="{D654A47C-F555-5107-8DC7-06AFB00BFF3E}"/>
              </a:ext>
            </a:extLst>
          </p:cNvPr>
          <p:cNvSpPr txBox="1">
            <a:spLocks/>
          </p:cNvSpPr>
          <p:nvPr/>
        </p:nvSpPr>
        <p:spPr>
          <a:xfrm>
            <a:off x="0" y="771754"/>
            <a:ext cx="475860" cy="365125"/>
          </a:xfrm>
          <a:prstGeom prst="rect">
            <a:avLst/>
          </a:prstGeom>
          <a:solidFill>
            <a:srgbClr val="DEDAC3"/>
          </a:solid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0C94032-CD4C-4C25-B0C2-CEC720522D92}" type="slidenum">
              <a:rPr lang="en-US" smtClean="0"/>
              <a:pPr algn="ctr"/>
              <a:t>3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DF8123-186C-C21C-C6B3-61DF4B14DC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698"/>
          <a:stretch/>
        </p:blipFill>
        <p:spPr>
          <a:xfrm>
            <a:off x="304325" y="1205569"/>
            <a:ext cx="7525123" cy="3725786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F873C60-A033-6CFE-DAFD-819C96BF91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9368279"/>
              </p:ext>
            </p:extLst>
          </p:nvPr>
        </p:nvGraphicFramePr>
        <p:xfrm>
          <a:off x="9232484" y="6016290"/>
          <a:ext cx="1850740" cy="2819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50740">
                  <a:extLst>
                    <a:ext uri="{9D8B030D-6E8A-4147-A177-3AD203B41FA5}">
                      <a16:colId xmlns:a16="http://schemas.microsoft.com/office/drawing/2014/main" val="921145076"/>
                    </a:ext>
                  </a:extLst>
                </a:gridCol>
              </a:tblGrid>
              <a:tr h="25193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3/2022-11/2022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87217459"/>
                  </a:ext>
                </a:extLst>
              </a:tr>
            </a:tbl>
          </a:graphicData>
        </a:graphic>
      </p:graphicFrame>
      <p:sp>
        <p:nvSpPr>
          <p:cNvPr id="180" name="TextBox 179">
            <a:extLst>
              <a:ext uri="{FF2B5EF4-FFF2-40B4-BE49-F238E27FC236}">
                <a16:creationId xmlns:a16="http://schemas.microsoft.com/office/drawing/2014/main" id="{789BCD6C-3D37-76CE-51AD-1C34A0282F29}"/>
              </a:ext>
            </a:extLst>
          </p:cNvPr>
          <p:cNvSpPr txBox="1"/>
          <p:nvPr/>
        </p:nvSpPr>
        <p:spPr>
          <a:xfrm>
            <a:off x="8607433" y="1114080"/>
            <a:ext cx="30513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Addis Ababa, Ethiopia </a:t>
            </a:r>
          </a:p>
          <a:p>
            <a:pPr algn="ctr"/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(US Embassy, Jacros)</a:t>
            </a:r>
          </a:p>
        </p:txBody>
      </p:sp>
      <p:pic>
        <p:nvPicPr>
          <p:cNvPr id="181" name="Picture 180">
            <a:extLst>
              <a:ext uri="{FF2B5EF4-FFF2-40B4-BE49-F238E27FC236}">
                <a16:creationId xmlns:a16="http://schemas.microsoft.com/office/drawing/2014/main" id="{75709075-9916-CFD7-18DC-AABFE3B89A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7964" y="1654234"/>
            <a:ext cx="2651760" cy="3680203"/>
          </a:xfrm>
          <a:prstGeom prst="rect">
            <a:avLst/>
          </a:prstGeom>
        </p:spPr>
      </p:pic>
      <p:sp>
        <p:nvSpPr>
          <p:cNvPr id="182" name="TextBox 181">
            <a:extLst>
              <a:ext uri="{FF2B5EF4-FFF2-40B4-BE49-F238E27FC236}">
                <a16:creationId xmlns:a16="http://schemas.microsoft.com/office/drawing/2014/main" id="{58719699-B9B7-FFB2-8C85-7655C6509C48}"/>
              </a:ext>
            </a:extLst>
          </p:cNvPr>
          <p:cNvSpPr txBox="1"/>
          <p:nvPr/>
        </p:nvSpPr>
        <p:spPr>
          <a:xfrm>
            <a:off x="1752736" y="1349562"/>
            <a:ext cx="3932507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from filter-based samplers in the Surface Particulate Matter Network (SPARTAN)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B5C7CA3A-51FD-FE72-DDE0-2C0721D7A79D}"/>
              </a:ext>
            </a:extLst>
          </p:cNvPr>
          <p:cNvSpPr txBox="1"/>
          <p:nvPr/>
        </p:nvSpPr>
        <p:spPr>
          <a:xfrm>
            <a:off x="8183253" y="5334437"/>
            <a:ext cx="3689198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Time-resolved total PM</a:t>
            </a:r>
            <a:r>
              <a:rPr lang="en-US" sz="1800" b="1" baseline="-25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2.5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aethalometer black carbon data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205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1299756</TotalTime>
  <Words>327</Words>
  <Application>Microsoft Macintosh PowerPoint</Application>
  <PresentationFormat>Widescreen</PresentationFormat>
  <Paragraphs>77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</vt:i4>
      </vt:variant>
    </vt:vector>
  </HeadingPairs>
  <TitlesOfParts>
    <vt:vector size="15" baseType="lpstr">
      <vt:lpstr>Arial</vt:lpstr>
      <vt:lpstr>Arial Narrow</vt:lpstr>
      <vt:lpstr>Arial Regular</vt:lpstr>
      <vt:lpstr>Calibri</vt:lpstr>
      <vt:lpstr>Calibri Light</vt:lpstr>
      <vt:lpstr>Courier New</vt:lpstr>
      <vt:lpstr>System Font Regular</vt:lpstr>
      <vt:lpstr>Wingdings</vt:lpstr>
      <vt:lpstr>Custom Design</vt:lpstr>
      <vt:lpstr>1_Custom Design</vt:lpstr>
      <vt:lpstr>2_Custom Design</vt:lpstr>
      <vt:lpstr>PowerPoint Presentation</vt:lpstr>
      <vt:lpstr>PowerPoint Presentation</vt:lpstr>
      <vt:lpstr>PowerPoint Presentation</vt:lpstr>
      <vt:lpstr>Pre-launch surface monitor-based speciated PM2.5 concentrations are being collected in the PTAs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Proof-of-concept and feasibility demonstrations for an avalanche photodiode/photoelastic modulator-based imaging polarimeter</dc:title>
  <dc:subject/>
  <dc:creator>David Diner</dc:creator>
  <cp:keywords/>
  <dc:description/>
  <cp:lastModifiedBy>Diner, David J (US 3290)</cp:lastModifiedBy>
  <cp:revision>3506</cp:revision>
  <cp:lastPrinted>2020-11-15T19:34:26Z</cp:lastPrinted>
  <dcterms:created xsi:type="dcterms:W3CDTF">2015-05-23T21:08:41Z</dcterms:created>
  <dcterms:modified xsi:type="dcterms:W3CDTF">2023-08-20T17:58:11Z</dcterms:modified>
  <cp:category/>
</cp:coreProperties>
</file>