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1277" r:id="rId2"/>
    <p:sldId id="1279" r:id="rId3"/>
    <p:sldId id="1278" r:id="rId4"/>
    <p:sldId id="128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6" autoAdjust="0"/>
    <p:restoredTop sz="94660"/>
  </p:normalViewPr>
  <p:slideViewPr>
    <p:cSldViewPr snapToGrid="0">
      <p:cViewPr varScale="1">
        <p:scale>
          <a:sx n="67" d="100"/>
          <a:sy n="67" d="100"/>
        </p:scale>
        <p:origin x="56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7D4007-7F07-4BBE-8E54-0C6561324EC4}" type="datetimeFigureOut">
              <a:rPr lang="en-US" smtClean="0"/>
              <a:t>8/23/2023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D83BD68-9771-466A-B7EB-8F7C777B467D}" type="slidenum">
              <a:rPr lang="en-US" smtClean="0"/>
              <a:t>‹#›</a:t>
            </a:fld>
            <a:endParaRPr lang="en-US"/>
          </a:p>
        </p:txBody>
      </p:sp>
    </p:spTree>
    <p:extLst>
      <p:ext uri="{BB962C8B-B14F-4D97-AF65-F5344CB8AC3E}">
        <p14:creationId xmlns:p14="http://schemas.microsoft.com/office/powerpoint/2010/main" val="2445761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a:noFill/>
          <a:ln/>
        </p:spPr>
        <p:txBody>
          <a:bodyPr/>
          <a:lstStyle/>
          <a:p>
            <a:endParaRPr lang="en-US">
              <a:latin typeface="Arial" pitchFamily="34" charset="0"/>
              <a:ea typeface="ＭＳ Ｐゴシック" pitchFamily="34" charset="-128"/>
            </a:endParaRPr>
          </a:p>
        </p:txBody>
      </p:sp>
    </p:spTree>
    <p:extLst>
      <p:ext uri="{BB962C8B-B14F-4D97-AF65-F5344CB8AC3E}">
        <p14:creationId xmlns:p14="http://schemas.microsoft.com/office/powerpoint/2010/main" val="5331393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AF562-0ABC-75AD-6C71-B1DA725D3C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B1C818-7711-E0B1-4556-194546BF46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A8C750-8C12-13DD-55FE-B5EF1B13C58B}"/>
              </a:ext>
            </a:extLst>
          </p:cNvPr>
          <p:cNvSpPr>
            <a:spLocks noGrp="1"/>
          </p:cNvSpPr>
          <p:nvPr>
            <p:ph type="dt" sz="half" idx="10"/>
          </p:nvPr>
        </p:nvSpPr>
        <p:spPr/>
        <p:txBody>
          <a:bodyPr/>
          <a:lstStyle/>
          <a:p>
            <a:fld id="{64D89882-8240-4AF6-B2B1-4B87F4CF556E}" type="datetimeFigureOut">
              <a:rPr lang="en-US" smtClean="0"/>
              <a:t>8/23/2023</a:t>
            </a:fld>
            <a:endParaRPr lang="en-US"/>
          </a:p>
        </p:txBody>
      </p:sp>
      <p:sp>
        <p:nvSpPr>
          <p:cNvPr id="5" name="Footer Placeholder 4">
            <a:extLst>
              <a:ext uri="{FF2B5EF4-FFF2-40B4-BE49-F238E27FC236}">
                <a16:creationId xmlns:a16="http://schemas.microsoft.com/office/drawing/2014/main" id="{1E7F8A9B-EE4E-A0F0-4DFA-4148D98AE8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C79EE2-2E63-A049-6444-0851CCC6AC0B}"/>
              </a:ext>
            </a:extLst>
          </p:cNvPr>
          <p:cNvSpPr>
            <a:spLocks noGrp="1"/>
          </p:cNvSpPr>
          <p:nvPr>
            <p:ph type="sldNum" sz="quarter" idx="12"/>
          </p:nvPr>
        </p:nvSpPr>
        <p:spPr/>
        <p:txBody>
          <a:bodyPr/>
          <a:lstStyle/>
          <a:p>
            <a:fld id="{CFCD359E-3EDC-430A-9A0B-23AA1924B63A}" type="slidenum">
              <a:rPr lang="en-US" smtClean="0"/>
              <a:t>‹#›</a:t>
            </a:fld>
            <a:endParaRPr lang="en-US"/>
          </a:p>
        </p:txBody>
      </p:sp>
      <p:pic>
        <p:nvPicPr>
          <p:cNvPr id="7" name="Picture 6">
            <a:extLst>
              <a:ext uri="{FF2B5EF4-FFF2-40B4-BE49-F238E27FC236}">
                <a16:creationId xmlns:a16="http://schemas.microsoft.com/office/drawing/2014/main" id="{6C701B7E-6D83-CC2F-B80E-079EA269D99E}"/>
              </a:ext>
            </a:extLst>
          </p:cNvPr>
          <p:cNvPicPr>
            <a:picLocks noChangeAspect="1"/>
          </p:cNvPicPr>
          <p:nvPr userDrawn="1"/>
        </p:nvPicPr>
        <p:blipFill>
          <a:blip r:embed="rId2"/>
          <a:stretch>
            <a:fillRect/>
          </a:stretch>
        </p:blipFill>
        <p:spPr>
          <a:xfrm>
            <a:off x="96382" y="31977"/>
            <a:ext cx="12071126" cy="871804"/>
          </a:xfrm>
          <a:prstGeom prst="rect">
            <a:avLst/>
          </a:prstGeom>
        </p:spPr>
      </p:pic>
    </p:spTree>
    <p:extLst>
      <p:ext uri="{BB962C8B-B14F-4D97-AF65-F5344CB8AC3E}">
        <p14:creationId xmlns:p14="http://schemas.microsoft.com/office/powerpoint/2010/main" val="438724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EB38C-BD33-6A29-2121-93A0BE6FCE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576F1D-CF38-658A-8338-6A778A890AC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C20E38-FC8D-7603-B767-38337BD438D1}"/>
              </a:ext>
            </a:extLst>
          </p:cNvPr>
          <p:cNvSpPr>
            <a:spLocks noGrp="1"/>
          </p:cNvSpPr>
          <p:nvPr>
            <p:ph type="dt" sz="half" idx="10"/>
          </p:nvPr>
        </p:nvSpPr>
        <p:spPr/>
        <p:txBody>
          <a:bodyPr/>
          <a:lstStyle/>
          <a:p>
            <a:fld id="{64D89882-8240-4AF6-B2B1-4B87F4CF556E}" type="datetimeFigureOut">
              <a:rPr lang="en-US" smtClean="0"/>
              <a:t>8/23/2023</a:t>
            </a:fld>
            <a:endParaRPr lang="en-US"/>
          </a:p>
        </p:txBody>
      </p:sp>
      <p:sp>
        <p:nvSpPr>
          <p:cNvPr id="5" name="Footer Placeholder 4">
            <a:extLst>
              <a:ext uri="{FF2B5EF4-FFF2-40B4-BE49-F238E27FC236}">
                <a16:creationId xmlns:a16="http://schemas.microsoft.com/office/drawing/2014/main" id="{CA9657ED-97FE-FBA4-90C5-EA8CDDD114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6558A1-5797-E586-4E6C-E4464CC6730B}"/>
              </a:ext>
            </a:extLst>
          </p:cNvPr>
          <p:cNvSpPr>
            <a:spLocks noGrp="1"/>
          </p:cNvSpPr>
          <p:nvPr>
            <p:ph type="sldNum" sz="quarter" idx="12"/>
          </p:nvPr>
        </p:nvSpPr>
        <p:spPr/>
        <p:txBody>
          <a:bodyPr/>
          <a:lstStyle/>
          <a:p>
            <a:fld id="{CFCD359E-3EDC-430A-9A0B-23AA1924B63A}" type="slidenum">
              <a:rPr lang="en-US" smtClean="0"/>
              <a:t>‹#›</a:t>
            </a:fld>
            <a:endParaRPr lang="en-US"/>
          </a:p>
        </p:txBody>
      </p:sp>
    </p:spTree>
    <p:extLst>
      <p:ext uri="{BB962C8B-B14F-4D97-AF65-F5344CB8AC3E}">
        <p14:creationId xmlns:p14="http://schemas.microsoft.com/office/powerpoint/2010/main" val="72341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919465B-8B78-BA40-B08A-5C28544ACE1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869A93-4C50-913F-6777-569117BBD43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9EE8FE-AF96-F540-1D3F-EE8E3A70D035}"/>
              </a:ext>
            </a:extLst>
          </p:cNvPr>
          <p:cNvSpPr>
            <a:spLocks noGrp="1"/>
          </p:cNvSpPr>
          <p:nvPr>
            <p:ph type="dt" sz="half" idx="10"/>
          </p:nvPr>
        </p:nvSpPr>
        <p:spPr/>
        <p:txBody>
          <a:bodyPr/>
          <a:lstStyle/>
          <a:p>
            <a:fld id="{64D89882-8240-4AF6-B2B1-4B87F4CF556E}" type="datetimeFigureOut">
              <a:rPr lang="en-US" smtClean="0"/>
              <a:t>8/23/2023</a:t>
            </a:fld>
            <a:endParaRPr lang="en-US"/>
          </a:p>
        </p:txBody>
      </p:sp>
      <p:sp>
        <p:nvSpPr>
          <p:cNvPr id="5" name="Footer Placeholder 4">
            <a:extLst>
              <a:ext uri="{FF2B5EF4-FFF2-40B4-BE49-F238E27FC236}">
                <a16:creationId xmlns:a16="http://schemas.microsoft.com/office/drawing/2014/main" id="{7EC0F3E6-29DE-50B2-3CFC-2BA5522A6E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C5FBED-B405-84CE-2ADA-037248BE898B}"/>
              </a:ext>
            </a:extLst>
          </p:cNvPr>
          <p:cNvSpPr>
            <a:spLocks noGrp="1"/>
          </p:cNvSpPr>
          <p:nvPr>
            <p:ph type="sldNum" sz="quarter" idx="12"/>
          </p:nvPr>
        </p:nvSpPr>
        <p:spPr/>
        <p:txBody>
          <a:bodyPr/>
          <a:lstStyle/>
          <a:p>
            <a:fld id="{CFCD359E-3EDC-430A-9A0B-23AA1924B63A}" type="slidenum">
              <a:rPr lang="en-US" smtClean="0"/>
              <a:t>‹#›</a:t>
            </a:fld>
            <a:endParaRPr lang="en-US"/>
          </a:p>
        </p:txBody>
      </p:sp>
    </p:spTree>
    <p:extLst>
      <p:ext uri="{BB962C8B-B14F-4D97-AF65-F5344CB8AC3E}">
        <p14:creationId xmlns:p14="http://schemas.microsoft.com/office/powerpoint/2010/main" val="1579115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CB492-CE56-6D17-FEE3-1007ED0E25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510651-2D00-C905-490D-A1AC1BD024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4792C3-482A-576C-5B2D-FBA651845EA5}"/>
              </a:ext>
            </a:extLst>
          </p:cNvPr>
          <p:cNvSpPr>
            <a:spLocks noGrp="1"/>
          </p:cNvSpPr>
          <p:nvPr>
            <p:ph type="dt" sz="half" idx="10"/>
          </p:nvPr>
        </p:nvSpPr>
        <p:spPr/>
        <p:txBody>
          <a:bodyPr/>
          <a:lstStyle/>
          <a:p>
            <a:fld id="{64D89882-8240-4AF6-B2B1-4B87F4CF556E}" type="datetimeFigureOut">
              <a:rPr lang="en-US" smtClean="0"/>
              <a:t>8/23/2023</a:t>
            </a:fld>
            <a:endParaRPr lang="en-US"/>
          </a:p>
        </p:txBody>
      </p:sp>
      <p:sp>
        <p:nvSpPr>
          <p:cNvPr id="5" name="Footer Placeholder 4">
            <a:extLst>
              <a:ext uri="{FF2B5EF4-FFF2-40B4-BE49-F238E27FC236}">
                <a16:creationId xmlns:a16="http://schemas.microsoft.com/office/drawing/2014/main" id="{FC59E9AB-4F7F-BE0A-DA88-75C780BD22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E42C8F-3543-3FF4-7763-10A122CC1E71}"/>
              </a:ext>
            </a:extLst>
          </p:cNvPr>
          <p:cNvSpPr>
            <a:spLocks noGrp="1"/>
          </p:cNvSpPr>
          <p:nvPr>
            <p:ph type="sldNum" sz="quarter" idx="12"/>
          </p:nvPr>
        </p:nvSpPr>
        <p:spPr/>
        <p:txBody>
          <a:bodyPr/>
          <a:lstStyle/>
          <a:p>
            <a:fld id="{CFCD359E-3EDC-430A-9A0B-23AA1924B63A}" type="slidenum">
              <a:rPr lang="en-US" smtClean="0"/>
              <a:t>‹#›</a:t>
            </a:fld>
            <a:endParaRPr lang="en-US"/>
          </a:p>
        </p:txBody>
      </p:sp>
    </p:spTree>
    <p:extLst>
      <p:ext uri="{BB962C8B-B14F-4D97-AF65-F5344CB8AC3E}">
        <p14:creationId xmlns:p14="http://schemas.microsoft.com/office/powerpoint/2010/main" val="288909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C9EE7-6755-546A-B08F-98E6B9A9661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95B86D-8632-DB36-29A0-A89F2A89A4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CB37467-2909-C5B6-00A6-CF2C3BA5D677}"/>
              </a:ext>
            </a:extLst>
          </p:cNvPr>
          <p:cNvSpPr>
            <a:spLocks noGrp="1"/>
          </p:cNvSpPr>
          <p:nvPr>
            <p:ph type="dt" sz="half" idx="10"/>
          </p:nvPr>
        </p:nvSpPr>
        <p:spPr/>
        <p:txBody>
          <a:bodyPr/>
          <a:lstStyle/>
          <a:p>
            <a:fld id="{64D89882-8240-4AF6-B2B1-4B87F4CF556E}" type="datetimeFigureOut">
              <a:rPr lang="en-US" smtClean="0"/>
              <a:t>8/23/2023</a:t>
            </a:fld>
            <a:endParaRPr lang="en-US"/>
          </a:p>
        </p:txBody>
      </p:sp>
      <p:sp>
        <p:nvSpPr>
          <p:cNvPr id="5" name="Footer Placeholder 4">
            <a:extLst>
              <a:ext uri="{FF2B5EF4-FFF2-40B4-BE49-F238E27FC236}">
                <a16:creationId xmlns:a16="http://schemas.microsoft.com/office/drawing/2014/main" id="{BAA6A019-7E70-B551-E9F0-FFDC385FFB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8E3FC-0383-6588-A60B-D6C98F922505}"/>
              </a:ext>
            </a:extLst>
          </p:cNvPr>
          <p:cNvSpPr>
            <a:spLocks noGrp="1"/>
          </p:cNvSpPr>
          <p:nvPr>
            <p:ph type="sldNum" sz="quarter" idx="12"/>
          </p:nvPr>
        </p:nvSpPr>
        <p:spPr/>
        <p:txBody>
          <a:bodyPr/>
          <a:lstStyle/>
          <a:p>
            <a:fld id="{CFCD359E-3EDC-430A-9A0B-23AA1924B63A}" type="slidenum">
              <a:rPr lang="en-US" smtClean="0"/>
              <a:t>‹#›</a:t>
            </a:fld>
            <a:endParaRPr lang="en-US"/>
          </a:p>
        </p:txBody>
      </p:sp>
    </p:spTree>
    <p:extLst>
      <p:ext uri="{BB962C8B-B14F-4D97-AF65-F5344CB8AC3E}">
        <p14:creationId xmlns:p14="http://schemas.microsoft.com/office/powerpoint/2010/main" val="2891456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AAE5-CC31-15C4-CDE5-C38263202D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75CC6FA-5044-C45F-E7D8-D2D8F29D0AC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EF42C3F-C9C2-7CE2-4C97-458CC78681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E4BF7A7-BF25-AFF8-2915-B32DE0B3C07B}"/>
              </a:ext>
            </a:extLst>
          </p:cNvPr>
          <p:cNvSpPr>
            <a:spLocks noGrp="1"/>
          </p:cNvSpPr>
          <p:nvPr>
            <p:ph type="dt" sz="half" idx="10"/>
          </p:nvPr>
        </p:nvSpPr>
        <p:spPr/>
        <p:txBody>
          <a:bodyPr/>
          <a:lstStyle/>
          <a:p>
            <a:fld id="{64D89882-8240-4AF6-B2B1-4B87F4CF556E}" type="datetimeFigureOut">
              <a:rPr lang="en-US" smtClean="0"/>
              <a:t>8/23/2023</a:t>
            </a:fld>
            <a:endParaRPr lang="en-US"/>
          </a:p>
        </p:txBody>
      </p:sp>
      <p:sp>
        <p:nvSpPr>
          <p:cNvPr id="6" name="Footer Placeholder 5">
            <a:extLst>
              <a:ext uri="{FF2B5EF4-FFF2-40B4-BE49-F238E27FC236}">
                <a16:creationId xmlns:a16="http://schemas.microsoft.com/office/drawing/2014/main" id="{2EA70371-0FC6-9D8B-51E1-EA21AC80CA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57C569-DBD9-6D6F-F68B-F4448B3D50D4}"/>
              </a:ext>
            </a:extLst>
          </p:cNvPr>
          <p:cNvSpPr>
            <a:spLocks noGrp="1"/>
          </p:cNvSpPr>
          <p:nvPr>
            <p:ph type="sldNum" sz="quarter" idx="12"/>
          </p:nvPr>
        </p:nvSpPr>
        <p:spPr/>
        <p:txBody>
          <a:bodyPr/>
          <a:lstStyle/>
          <a:p>
            <a:fld id="{CFCD359E-3EDC-430A-9A0B-23AA1924B63A}" type="slidenum">
              <a:rPr lang="en-US" smtClean="0"/>
              <a:t>‹#›</a:t>
            </a:fld>
            <a:endParaRPr lang="en-US"/>
          </a:p>
        </p:txBody>
      </p:sp>
    </p:spTree>
    <p:extLst>
      <p:ext uri="{BB962C8B-B14F-4D97-AF65-F5344CB8AC3E}">
        <p14:creationId xmlns:p14="http://schemas.microsoft.com/office/powerpoint/2010/main" val="4099516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EF7F94-1017-354A-9A28-5448AC260ED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3B26DA3-8D43-DD5C-B6ED-723DEC3712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81A418E-69C7-D018-06B5-4DE42C73B29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9FFE82F-DF4A-6F76-5A43-FF4D322B232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087129-97F7-CCE6-B35C-855835FF811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5027BC9-8F2D-05A3-B2A7-D6046BE05544}"/>
              </a:ext>
            </a:extLst>
          </p:cNvPr>
          <p:cNvSpPr>
            <a:spLocks noGrp="1"/>
          </p:cNvSpPr>
          <p:nvPr>
            <p:ph type="dt" sz="half" idx="10"/>
          </p:nvPr>
        </p:nvSpPr>
        <p:spPr/>
        <p:txBody>
          <a:bodyPr/>
          <a:lstStyle/>
          <a:p>
            <a:fld id="{64D89882-8240-4AF6-B2B1-4B87F4CF556E}" type="datetimeFigureOut">
              <a:rPr lang="en-US" smtClean="0"/>
              <a:t>8/23/2023</a:t>
            </a:fld>
            <a:endParaRPr lang="en-US"/>
          </a:p>
        </p:txBody>
      </p:sp>
      <p:sp>
        <p:nvSpPr>
          <p:cNvPr id="8" name="Footer Placeholder 7">
            <a:extLst>
              <a:ext uri="{FF2B5EF4-FFF2-40B4-BE49-F238E27FC236}">
                <a16:creationId xmlns:a16="http://schemas.microsoft.com/office/drawing/2014/main" id="{A58061BB-6C1D-7DA7-4F98-E76D7AD7833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86AAB8C-59B1-3FE5-8137-C5ADB1849AEB}"/>
              </a:ext>
            </a:extLst>
          </p:cNvPr>
          <p:cNvSpPr>
            <a:spLocks noGrp="1"/>
          </p:cNvSpPr>
          <p:nvPr>
            <p:ph type="sldNum" sz="quarter" idx="12"/>
          </p:nvPr>
        </p:nvSpPr>
        <p:spPr/>
        <p:txBody>
          <a:bodyPr/>
          <a:lstStyle/>
          <a:p>
            <a:fld id="{CFCD359E-3EDC-430A-9A0B-23AA1924B63A}" type="slidenum">
              <a:rPr lang="en-US" smtClean="0"/>
              <a:t>‹#›</a:t>
            </a:fld>
            <a:endParaRPr lang="en-US"/>
          </a:p>
        </p:txBody>
      </p:sp>
    </p:spTree>
    <p:extLst>
      <p:ext uri="{BB962C8B-B14F-4D97-AF65-F5344CB8AC3E}">
        <p14:creationId xmlns:p14="http://schemas.microsoft.com/office/powerpoint/2010/main" val="27579351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AB901-CFAE-C681-9C6F-F2470E82D6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87A43B0-708B-DBE1-C881-E02226A5F4F3}"/>
              </a:ext>
            </a:extLst>
          </p:cNvPr>
          <p:cNvSpPr>
            <a:spLocks noGrp="1"/>
          </p:cNvSpPr>
          <p:nvPr>
            <p:ph type="dt" sz="half" idx="10"/>
          </p:nvPr>
        </p:nvSpPr>
        <p:spPr/>
        <p:txBody>
          <a:bodyPr/>
          <a:lstStyle/>
          <a:p>
            <a:fld id="{64D89882-8240-4AF6-B2B1-4B87F4CF556E}" type="datetimeFigureOut">
              <a:rPr lang="en-US" smtClean="0"/>
              <a:t>8/23/2023</a:t>
            </a:fld>
            <a:endParaRPr lang="en-US"/>
          </a:p>
        </p:txBody>
      </p:sp>
      <p:sp>
        <p:nvSpPr>
          <p:cNvPr id="4" name="Footer Placeholder 3">
            <a:extLst>
              <a:ext uri="{FF2B5EF4-FFF2-40B4-BE49-F238E27FC236}">
                <a16:creationId xmlns:a16="http://schemas.microsoft.com/office/drawing/2014/main" id="{774C9951-C70F-C1A8-6464-3D1DA35B65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80BCE46-5A16-F143-8488-6321068898D4}"/>
              </a:ext>
            </a:extLst>
          </p:cNvPr>
          <p:cNvSpPr>
            <a:spLocks noGrp="1"/>
          </p:cNvSpPr>
          <p:nvPr>
            <p:ph type="sldNum" sz="quarter" idx="12"/>
          </p:nvPr>
        </p:nvSpPr>
        <p:spPr/>
        <p:txBody>
          <a:bodyPr/>
          <a:lstStyle/>
          <a:p>
            <a:fld id="{CFCD359E-3EDC-430A-9A0B-23AA1924B63A}" type="slidenum">
              <a:rPr lang="en-US" smtClean="0"/>
              <a:t>‹#›</a:t>
            </a:fld>
            <a:endParaRPr lang="en-US"/>
          </a:p>
        </p:txBody>
      </p:sp>
    </p:spTree>
    <p:extLst>
      <p:ext uri="{BB962C8B-B14F-4D97-AF65-F5344CB8AC3E}">
        <p14:creationId xmlns:p14="http://schemas.microsoft.com/office/powerpoint/2010/main" val="11566721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E5830B-AC3E-93F8-E790-63B870B4CFA1}"/>
              </a:ext>
            </a:extLst>
          </p:cNvPr>
          <p:cNvSpPr>
            <a:spLocks noGrp="1"/>
          </p:cNvSpPr>
          <p:nvPr>
            <p:ph type="dt" sz="half" idx="10"/>
          </p:nvPr>
        </p:nvSpPr>
        <p:spPr/>
        <p:txBody>
          <a:bodyPr/>
          <a:lstStyle/>
          <a:p>
            <a:fld id="{64D89882-8240-4AF6-B2B1-4B87F4CF556E}" type="datetimeFigureOut">
              <a:rPr lang="en-US" smtClean="0"/>
              <a:t>8/23/2023</a:t>
            </a:fld>
            <a:endParaRPr lang="en-US"/>
          </a:p>
        </p:txBody>
      </p:sp>
      <p:sp>
        <p:nvSpPr>
          <p:cNvPr id="3" name="Footer Placeholder 2">
            <a:extLst>
              <a:ext uri="{FF2B5EF4-FFF2-40B4-BE49-F238E27FC236}">
                <a16:creationId xmlns:a16="http://schemas.microsoft.com/office/drawing/2014/main" id="{33671612-1FAA-BFB8-4E12-C295C79864C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5BA0D2B-4364-C537-0FA3-7B994B2A964A}"/>
              </a:ext>
            </a:extLst>
          </p:cNvPr>
          <p:cNvSpPr>
            <a:spLocks noGrp="1"/>
          </p:cNvSpPr>
          <p:nvPr>
            <p:ph type="sldNum" sz="quarter" idx="12"/>
          </p:nvPr>
        </p:nvSpPr>
        <p:spPr/>
        <p:txBody>
          <a:bodyPr/>
          <a:lstStyle/>
          <a:p>
            <a:fld id="{CFCD359E-3EDC-430A-9A0B-23AA1924B63A}" type="slidenum">
              <a:rPr lang="en-US" smtClean="0"/>
              <a:t>‹#›</a:t>
            </a:fld>
            <a:endParaRPr lang="en-US"/>
          </a:p>
        </p:txBody>
      </p:sp>
    </p:spTree>
    <p:extLst>
      <p:ext uri="{BB962C8B-B14F-4D97-AF65-F5344CB8AC3E}">
        <p14:creationId xmlns:p14="http://schemas.microsoft.com/office/powerpoint/2010/main" val="2587334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442108-4858-FAA3-4365-6E44EF1DA0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FF15817-C469-E73F-164F-25B73D0F3E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71653ED-DF9B-C02D-D665-5E3A4B2524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8633A9-7379-7FE5-0E6C-F49CB5DFCFD7}"/>
              </a:ext>
            </a:extLst>
          </p:cNvPr>
          <p:cNvSpPr>
            <a:spLocks noGrp="1"/>
          </p:cNvSpPr>
          <p:nvPr>
            <p:ph type="dt" sz="half" idx="10"/>
          </p:nvPr>
        </p:nvSpPr>
        <p:spPr/>
        <p:txBody>
          <a:bodyPr/>
          <a:lstStyle/>
          <a:p>
            <a:fld id="{64D89882-8240-4AF6-B2B1-4B87F4CF556E}" type="datetimeFigureOut">
              <a:rPr lang="en-US" smtClean="0"/>
              <a:t>8/23/2023</a:t>
            </a:fld>
            <a:endParaRPr lang="en-US"/>
          </a:p>
        </p:txBody>
      </p:sp>
      <p:sp>
        <p:nvSpPr>
          <p:cNvPr id="6" name="Footer Placeholder 5">
            <a:extLst>
              <a:ext uri="{FF2B5EF4-FFF2-40B4-BE49-F238E27FC236}">
                <a16:creationId xmlns:a16="http://schemas.microsoft.com/office/drawing/2014/main" id="{E0C50354-289B-3E07-7521-C45CC7C712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311037F-FA0B-56BD-1915-C58224365994}"/>
              </a:ext>
            </a:extLst>
          </p:cNvPr>
          <p:cNvSpPr>
            <a:spLocks noGrp="1"/>
          </p:cNvSpPr>
          <p:nvPr>
            <p:ph type="sldNum" sz="quarter" idx="12"/>
          </p:nvPr>
        </p:nvSpPr>
        <p:spPr/>
        <p:txBody>
          <a:bodyPr/>
          <a:lstStyle/>
          <a:p>
            <a:fld id="{CFCD359E-3EDC-430A-9A0B-23AA1924B63A}" type="slidenum">
              <a:rPr lang="en-US" smtClean="0"/>
              <a:t>‹#›</a:t>
            </a:fld>
            <a:endParaRPr lang="en-US"/>
          </a:p>
        </p:txBody>
      </p:sp>
    </p:spTree>
    <p:extLst>
      <p:ext uri="{BB962C8B-B14F-4D97-AF65-F5344CB8AC3E}">
        <p14:creationId xmlns:p14="http://schemas.microsoft.com/office/powerpoint/2010/main" val="2524269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22986-8E13-FB4A-885C-36BCBFE4F6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97440F-D644-C7E0-BDB4-4B4674A330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19E801D-A90D-4712-678B-9DE6780A20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245B87D-C0B2-41C5-CBA7-C2C4E4C4FE06}"/>
              </a:ext>
            </a:extLst>
          </p:cNvPr>
          <p:cNvSpPr>
            <a:spLocks noGrp="1"/>
          </p:cNvSpPr>
          <p:nvPr>
            <p:ph type="dt" sz="half" idx="10"/>
          </p:nvPr>
        </p:nvSpPr>
        <p:spPr/>
        <p:txBody>
          <a:bodyPr/>
          <a:lstStyle/>
          <a:p>
            <a:fld id="{64D89882-8240-4AF6-B2B1-4B87F4CF556E}" type="datetimeFigureOut">
              <a:rPr lang="en-US" smtClean="0"/>
              <a:t>8/23/2023</a:t>
            </a:fld>
            <a:endParaRPr lang="en-US"/>
          </a:p>
        </p:txBody>
      </p:sp>
      <p:sp>
        <p:nvSpPr>
          <p:cNvPr id="6" name="Footer Placeholder 5">
            <a:extLst>
              <a:ext uri="{FF2B5EF4-FFF2-40B4-BE49-F238E27FC236}">
                <a16:creationId xmlns:a16="http://schemas.microsoft.com/office/drawing/2014/main" id="{B9474068-AA46-9DAB-4512-5B5826659C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DC526D-8957-A2C1-9A23-C17E444DEA9D}"/>
              </a:ext>
            </a:extLst>
          </p:cNvPr>
          <p:cNvSpPr>
            <a:spLocks noGrp="1"/>
          </p:cNvSpPr>
          <p:nvPr>
            <p:ph type="sldNum" sz="quarter" idx="12"/>
          </p:nvPr>
        </p:nvSpPr>
        <p:spPr/>
        <p:txBody>
          <a:bodyPr/>
          <a:lstStyle/>
          <a:p>
            <a:fld id="{CFCD359E-3EDC-430A-9A0B-23AA1924B63A}" type="slidenum">
              <a:rPr lang="en-US" smtClean="0"/>
              <a:t>‹#›</a:t>
            </a:fld>
            <a:endParaRPr lang="en-US"/>
          </a:p>
        </p:txBody>
      </p:sp>
    </p:spTree>
    <p:extLst>
      <p:ext uri="{BB962C8B-B14F-4D97-AF65-F5344CB8AC3E}">
        <p14:creationId xmlns:p14="http://schemas.microsoft.com/office/powerpoint/2010/main" val="593063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DD7E2F5-05E4-3939-1F2C-892F653767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55386B3-E2D4-5919-804D-4324011030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70275F-B3B8-FBC1-0C79-937601233F2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D89882-8240-4AF6-B2B1-4B87F4CF556E}" type="datetimeFigureOut">
              <a:rPr lang="en-US" smtClean="0"/>
              <a:t>8/23/2023</a:t>
            </a:fld>
            <a:endParaRPr lang="en-US"/>
          </a:p>
        </p:txBody>
      </p:sp>
      <p:sp>
        <p:nvSpPr>
          <p:cNvPr id="5" name="Footer Placeholder 4">
            <a:extLst>
              <a:ext uri="{FF2B5EF4-FFF2-40B4-BE49-F238E27FC236}">
                <a16:creationId xmlns:a16="http://schemas.microsoft.com/office/drawing/2014/main" id="{596356AB-897F-3EB9-8425-DDDD90F017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4A5EBF5-BA15-9727-E36A-53F9AD4027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CD359E-3EDC-430A-9A0B-23AA1924B63A}" type="slidenum">
              <a:rPr lang="en-US" smtClean="0"/>
              <a:t>‹#›</a:t>
            </a:fld>
            <a:endParaRPr lang="en-US"/>
          </a:p>
        </p:txBody>
      </p:sp>
      <p:pic>
        <p:nvPicPr>
          <p:cNvPr id="7" name="Picture 6">
            <a:extLst>
              <a:ext uri="{FF2B5EF4-FFF2-40B4-BE49-F238E27FC236}">
                <a16:creationId xmlns:a16="http://schemas.microsoft.com/office/drawing/2014/main" id="{7C6BF080-C106-D347-5550-0BE103E0B230}"/>
              </a:ext>
            </a:extLst>
          </p:cNvPr>
          <p:cNvPicPr>
            <a:picLocks noChangeAspect="1"/>
          </p:cNvPicPr>
          <p:nvPr userDrawn="1"/>
        </p:nvPicPr>
        <p:blipFill>
          <a:blip r:embed="rId13"/>
          <a:stretch>
            <a:fillRect/>
          </a:stretch>
        </p:blipFill>
        <p:spPr>
          <a:xfrm>
            <a:off x="88218" y="24492"/>
            <a:ext cx="12071126" cy="871804"/>
          </a:xfrm>
          <a:prstGeom prst="rect">
            <a:avLst/>
          </a:prstGeom>
        </p:spPr>
      </p:pic>
    </p:spTree>
    <p:extLst>
      <p:ext uri="{BB962C8B-B14F-4D97-AF65-F5344CB8AC3E}">
        <p14:creationId xmlns:p14="http://schemas.microsoft.com/office/powerpoint/2010/main" val="2046942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1029" descr="Backgroun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92000" cy="7027280"/>
          </a:xfrm>
          <a:prstGeom prst="rect">
            <a:avLst/>
          </a:prstGeom>
          <a:noFill/>
          <a:ln w="9525">
            <a:noFill/>
            <a:miter lim="800000"/>
            <a:headEnd/>
            <a:tailEnd/>
          </a:ln>
        </p:spPr>
      </p:pic>
      <p:sp>
        <p:nvSpPr>
          <p:cNvPr id="3076" name="Subtitle 2"/>
          <p:cNvSpPr>
            <a:spLocks noGrp="1"/>
          </p:cNvSpPr>
          <p:nvPr>
            <p:ph type="subTitle" idx="1"/>
          </p:nvPr>
        </p:nvSpPr>
        <p:spPr>
          <a:xfrm>
            <a:off x="5110656" y="3069915"/>
            <a:ext cx="2520229" cy="1462853"/>
          </a:xfrm>
        </p:spPr>
        <p:txBody>
          <a:bodyPr>
            <a:normAutofit/>
          </a:bodyPr>
          <a:lstStyle/>
          <a:p>
            <a:pPr algn="l" defTabSz="912813"/>
            <a:r>
              <a:rPr lang="en-US" sz="2000" dirty="0">
                <a:solidFill>
                  <a:schemeClr val="bg1"/>
                </a:solidFill>
              </a:rPr>
              <a:t>August 22-23, 2023</a:t>
            </a:r>
          </a:p>
        </p:txBody>
      </p:sp>
      <p:sp>
        <p:nvSpPr>
          <p:cNvPr id="5" name="Rectangle 3"/>
          <p:cNvSpPr txBox="1">
            <a:spLocks noChangeArrowheads="1"/>
          </p:cNvSpPr>
          <p:nvPr/>
        </p:nvSpPr>
        <p:spPr bwMode="auto">
          <a:xfrm>
            <a:off x="1990724" y="781050"/>
            <a:ext cx="8077200" cy="1744663"/>
          </a:xfrm>
          <a:prstGeom prst="rect">
            <a:avLst/>
          </a:prstGeom>
          <a:noFill/>
          <a:ln w="9525">
            <a:noFill/>
            <a:miter lim="800000"/>
            <a:headEnd/>
            <a:tailEnd/>
          </a:ln>
        </p:spPr>
        <p:txBody>
          <a:bodyPr anchor="ctr"/>
          <a:lstStyle/>
          <a:p>
            <a:pPr algn="ctr">
              <a:defRPr/>
            </a:pPr>
            <a:r>
              <a:rPr lang="en-US" sz="4800" b="1" kern="0" dirty="0">
                <a:solidFill>
                  <a:srgbClr val="0000FF"/>
                </a:solidFill>
                <a:effectLst>
                  <a:outerShdw blurRad="38100" dist="38100" dir="2700000" algn="tl">
                    <a:srgbClr val="C0C0C0"/>
                  </a:outerShdw>
                </a:effectLst>
                <a:latin typeface="+mj-lt"/>
                <a:ea typeface="ＭＳ Ｐゴシック" pitchFamily="-107" charset="-128"/>
                <a:cs typeface="+mj-cs"/>
              </a:rPr>
              <a:t>Earth System Science </a:t>
            </a:r>
            <a:br>
              <a:rPr lang="en-US" sz="4800" b="1" kern="0" dirty="0">
                <a:solidFill>
                  <a:srgbClr val="0000FF"/>
                </a:solidFill>
                <a:effectLst>
                  <a:outerShdw blurRad="38100" dist="38100" dir="2700000" algn="tl">
                    <a:srgbClr val="C0C0C0"/>
                  </a:outerShdw>
                </a:effectLst>
                <a:latin typeface="+mj-lt"/>
                <a:ea typeface="ＭＳ Ｐゴシック" pitchFamily="-107" charset="-128"/>
                <a:cs typeface="+mj-cs"/>
              </a:rPr>
            </a:br>
            <a:r>
              <a:rPr lang="en-US" sz="4800" b="1" kern="0" dirty="0">
                <a:solidFill>
                  <a:srgbClr val="0000FF"/>
                </a:solidFill>
                <a:effectLst>
                  <a:outerShdw blurRad="38100" dist="38100" dir="2700000" algn="tl">
                    <a:srgbClr val="C0C0C0"/>
                  </a:outerShdw>
                </a:effectLst>
                <a:latin typeface="+mj-lt"/>
                <a:ea typeface="ＭＳ Ｐゴシック" pitchFamily="-107" charset="-128"/>
                <a:cs typeface="+mj-cs"/>
              </a:rPr>
              <a:t>Pathfinder (ESSP)</a:t>
            </a:r>
          </a:p>
          <a:p>
            <a:pPr algn="ctr">
              <a:defRPr/>
            </a:pPr>
            <a:r>
              <a:rPr lang="en-US" sz="4800" b="1" kern="0" dirty="0">
                <a:solidFill>
                  <a:srgbClr val="0000FF"/>
                </a:solidFill>
                <a:effectLst>
                  <a:outerShdw blurRad="38100" dist="38100" dir="2700000" algn="tl">
                    <a:srgbClr val="C0C0C0"/>
                  </a:outerShdw>
                </a:effectLst>
                <a:latin typeface="+mj-lt"/>
                <a:ea typeface="ＭＳ Ｐゴシック" pitchFamily="-107" charset="-128"/>
                <a:cs typeface="+mj-cs"/>
              </a:rPr>
              <a:t>Program Forum</a:t>
            </a:r>
            <a:endParaRPr lang="en-US" sz="4000" b="1" kern="0" dirty="0">
              <a:solidFill>
                <a:srgbClr val="0000FF"/>
              </a:solidFill>
              <a:effectLst>
                <a:outerShdw blurRad="38100" dist="38100" dir="2700000" algn="tl">
                  <a:srgbClr val="C0C0C0"/>
                </a:outerShdw>
              </a:effectLst>
              <a:latin typeface="+mj-lt"/>
              <a:ea typeface="ＭＳ Ｐゴシック" pitchFamily="-107" charset="-128"/>
              <a:cs typeface="+mj-cs"/>
            </a:endParaRPr>
          </a:p>
        </p:txBody>
      </p:sp>
    </p:spTree>
    <p:extLst>
      <p:ext uri="{BB962C8B-B14F-4D97-AF65-F5344CB8AC3E}">
        <p14:creationId xmlns:p14="http://schemas.microsoft.com/office/powerpoint/2010/main" val="705172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4449B8-2446-ED19-DF73-993D6C51B368}"/>
              </a:ext>
            </a:extLst>
          </p:cNvPr>
          <p:cNvSpPr txBox="1"/>
          <p:nvPr/>
        </p:nvSpPr>
        <p:spPr>
          <a:xfrm>
            <a:off x="156483" y="1330778"/>
            <a:ext cx="11879034" cy="4801314"/>
          </a:xfrm>
          <a:prstGeom prst="rect">
            <a:avLst/>
          </a:prstGeom>
          <a:noFill/>
        </p:spPr>
        <p:txBody>
          <a:bodyPr wrap="square">
            <a:spAutoFit/>
          </a:bodyPr>
          <a:lstStyle/>
          <a:p>
            <a:pPr marL="0" marR="0">
              <a:spcBef>
                <a:spcPts val="0"/>
              </a:spcBef>
              <a:spcAft>
                <a:spcPts val="0"/>
              </a:spcAft>
            </a:pPr>
            <a:r>
              <a:rPr lang="en-US" sz="1700" dirty="0">
                <a:effectLst/>
                <a:latin typeface="Calibri" panose="020F0502020204030204" pitchFamily="34" charset="0"/>
                <a:ea typeface="Calibri" panose="020F0502020204030204" pitchFamily="34" charset="0"/>
              </a:rPr>
              <a:t>Planning for this forum started more than 6 months ago. The team generally met bi-weekly and reached across the center and the agency to access expertise they needed to ensure a successful forum.  </a:t>
            </a:r>
          </a:p>
          <a:p>
            <a:pPr marL="0" marR="0">
              <a:spcBef>
                <a:spcPts val="0"/>
              </a:spcBef>
              <a:spcAft>
                <a:spcPts val="0"/>
              </a:spcAft>
            </a:pPr>
            <a:r>
              <a:rPr lang="en-US" sz="1700" b="1" u="none" strike="noStrike" dirty="0">
                <a:effectLst/>
                <a:latin typeface="Calibri" panose="020F0502020204030204" pitchFamily="34" charset="0"/>
                <a:ea typeface="Calibri" panose="020F0502020204030204" pitchFamily="34" charset="0"/>
              </a:rPr>
              <a:t> </a:t>
            </a:r>
            <a:endParaRPr lang="en-US" sz="17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700" b="1" u="sng" dirty="0">
                <a:effectLst/>
                <a:latin typeface="Calibri" panose="020F0502020204030204" pitchFamily="34" charset="0"/>
                <a:ea typeface="Calibri" panose="020F0502020204030204" pitchFamily="34" charset="0"/>
              </a:rPr>
              <a:t>Planning Team</a:t>
            </a:r>
            <a:endParaRPr lang="en-US" sz="1700" dirty="0">
              <a:effectLst/>
              <a:latin typeface="Calibri" panose="020F0502020204030204" pitchFamily="34" charset="0"/>
              <a:ea typeface="Calibri" panose="020F0502020204030204" pitchFamily="34" charset="0"/>
            </a:endParaRPr>
          </a:p>
          <a:p>
            <a:pPr lvl="1"/>
            <a:r>
              <a:rPr lang="en-US" sz="1700" dirty="0">
                <a:solidFill>
                  <a:srgbClr val="0070C0"/>
                </a:solidFill>
                <a:effectLst/>
                <a:latin typeface="Calibri" panose="020F0502020204030204" pitchFamily="34" charset="0"/>
                <a:ea typeface="Calibri" panose="020F0502020204030204" pitchFamily="34" charset="0"/>
              </a:rPr>
              <a:t>Jennifer Olson</a:t>
            </a:r>
            <a:r>
              <a:rPr lang="en-US" sz="1700" dirty="0">
                <a:effectLst/>
                <a:latin typeface="Calibri" panose="020F0502020204030204" pitchFamily="34" charset="0"/>
                <a:ea typeface="Calibri" panose="020F0502020204030204" pitchFamily="34" charset="0"/>
              </a:rPr>
              <a:t>- Mission Manager ESSP- Lead Organizer/Planner (credit for all of the good parts) planning of all of the details and getting most of our excellent speakers and presenters to the meeting.  Responsible for keeping the team focused on the little stuff so the big stuff would fall in place.</a:t>
            </a:r>
          </a:p>
          <a:p>
            <a:pPr lvl="1"/>
            <a:r>
              <a:rPr lang="en-US" sz="1700" dirty="0">
                <a:solidFill>
                  <a:srgbClr val="0070C0"/>
                </a:solidFill>
                <a:effectLst/>
                <a:latin typeface="Calibri" panose="020F0502020204030204" pitchFamily="34" charset="0"/>
                <a:ea typeface="Calibri" panose="020F0502020204030204" pitchFamily="34" charset="0"/>
              </a:rPr>
              <a:t>Kristanne Mitchell</a:t>
            </a:r>
            <a:r>
              <a:rPr lang="en-US" sz="1700" dirty="0">
                <a:effectLst/>
                <a:latin typeface="Calibri" panose="020F0502020204030204" pitchFamily="34" charset="0"/>
                <a:ea typeface="Calibri" panose="020F0502020204030204" pitchFamily="34" charset="0"/>
              </a:rPr>
              <a:t>- Senior Admin ESSP- Logistics, procurement, and general forum support. Name t</a:t>
            </a:r>
            <a:r>
              <a:rPr lang="en-US" sz="1700" dirty="0">
                <a:solidFill>
                  <a:srgbClr val="000000"/>
                </a:solidFill>
                <a:effectLst/>
                <a:latin typeface="Calibri" panose="020F0502020204030204" pitchFamily="34" charset="0"/>
                <a:ea typeface="Calibri" panose="020F0502020204030204" pitchFamily="34" charset="0"/>
              </a:rPr>
              <a:t>ags and game-day presentation responsibilities</a:t>
            </a:r>
            <a:endParaRPr lang="en-US" sz="1700" dirty="0">
              <a:effectLst/>
              <a:latin typeface="Calibri" panose="020F0502020204030204" pitchFamily="34" charset="0"/>
              <a:ea typeface="Calibri" panose="020F0502020204030204" pitchFamily="34" charset="0"/>
            </a:endParaRPr>
          </a:p>
          <a:p>
            <a:pPr lvl="1"/>
            <a:r>
              <a:rPr lang="en-US" sz="1700" dirty="0">
                <a:solidFill>
                  <a:srgbClr val="0070C0"/>
                </a:solidFill>
                <a:effectLst/>
                <a:latin typeface="Calibri" panose="020F0502020204030204" pitchFamily="34" charset="0"/>
                <a:ea typeface="Calibri" panose="020F0502020204030204" pitchFamily="34" charset="0"/>
              </a:rPr>
              <a:t>Bill Guilmette</a:t>
            </a:r>
            <a:r>
              <a:rPr lang="en-US" sz="1700" dirty="0">
                <a:effectLst/>
                <a:latin typeface="Calibri" panose="020F0502020204030204" pitchFamily="34" charset="0"/>
                <a:ea typeface="Calibri" panose="020F0502020204030204" pitchFamily="34" charset="0"/>
              </a:rPr>
              <a:t>- Lead Schedule Analyst ESSP</a:t>
            </a:r>
            <a:r>
              <a:rPr lang="en-US" sz="1700" dirty="0">
                <a:solidFill>
                  <a:srgbClr val="000000"/>
                </a:solidFill>
                <a:effectLst/>
                <a:latin typeface="Calibri" panose="020F0502020204030204" pitchFamily="34" charset="0"/>
                <a:ea typeface="Calibri" panose="020F0502020204030204" pitchFamily="34" charset="0"/>
              </a:rPr>
              <a:t>- submission of all requests for guest internet, workhorse during setting-up, Lots of little </a:t>
            </a:r>
            <a:r>
              <a:rPr lang="en-US" sz="1700" dirty="0">
                <a:effectLst/>
                <a:latin typeface="Calibri" panose="020F0502020204030204" pitchFamily="34" charset="0"/>
                <a:ea typeface="Calibri" panose="020F0502020204030204" pitchFamily="34" charset="0"/>
              </a:rPr>
              <a:t>stuff, sanity check, planning team representative for coffee drinkers.</a:t>
            </a:r>
          </a:p>
          <a:p>
            <a:pPr lvl="1"/>
            <a:r>
              <a:rPr lang="en-US" sz="1700" dirty="0">
                <a:solidFill>
                  <a:srgbClr val="0070C0"/>
                </a:solidFill>
                <a:effectLst/>
                <a:latin typeface="Calibri" panose="020F0502020204030204" pitchFamily="34" charset="0"/>
                <a:ea typeface="Calibri" panose="020F0502020204030204" pitchFamily="34" charset="0"/>
              </a:rPr>
              <a:t>Mike Kaszyca</a:t>
            </a:r>
            <a:r>
              <a:rPr lang="en-US" sz="1700" dirty="0">
                <a:effectLst/>
                <a:latin typeface="Calibri" panose="020F0502020204030204" pitchFamily="34" charset="0"/>
                <a:ea typeface="Calibri" panose="020F0502020204030204" pitchFamily="34" charset="0"/>
              </a:rPr>
              <a:t>- Mission Manager ESSP (was the Acting Deputy Program Manager when forum planning started)</a:t>
            </a:r>
          </a:p>
          <a:p>
            <a:pPr lvl="1"/>
            <a:r>
              <a:rPr lang="en-US" sz="1700" dirty="0">
                <a:solidFill>
                  <a:srgbClr val="0070C0"/>
                </a:solidFill>
                <a:effectLst/>
                <a:latin typeface="Calibri" panose="020F0502020204030204" pitchFamily="34" charset="0"/>
                <a:ea typeface="Calibri" panose="020F0502020204030204" pitchFamily="34" charset="0"/>
              </a:rPr>
              <a:t>Lacey McCarthy</a:t>
            </a:r>
            <a:r>
              <a:rPr lang="en-US" sz="1700" dirty="0">
                <a:effectLst/>
                <a:latin typeface="Calibri" panose="020F0502020204030204" pitchFamily="34" charset="0"/>
                <a:ea typeface="Calibri" panose="020F0502020204030204" pitchFamily="34" charset="0"/>
              </a:rPr>
              <a:t>- Program Integration Analyst ESD-  (joined us from HQs bringing her experience in facilitating similar meetings) all kinds of expert advise from day one, volunteered to take on learning and running new tools (Mural &amp; </a:t>
            </a:r>
            <a:r>
              <a:rPr lang="en-US" sz="1700" dirty="0" err="1">
                <a:effectLst/>
                <a:latin typeface="Calibri" panose="020F0502020204030204" pitchFamily="34" charset="0"/>
                <a:ea typeface="Calibri" panose="020F0502020204030204" pitchFamily="34" charset="0"/>
              </a:rPr>
              <a:t>Slido</a:t>
            </a:r>
            <a:r>
              <a:rPr lang="en-US" sz="1700" dirty="0">
                <a:effectLst/>
                <a:latin typeface="Calibri" panose="020F0502020204030204" pitchFamily="34" charset="0"/>
                <a:ea typeface="Calibri" panose="020F0502020204030204" pitchFamily="34" charset="0"/>
              </a:rPr>
              <a:t>) in front of all of you.</a:t>
            </a:r>
          </a:p>
          <a:p>
            <a:pPr lvl="1"/>
            <a:r>
              <a:rPr lang="en-US" sz="1700" dirty="0">
                <a:solidFill>
                  <a:srgbClr val="0070C0"/>
                </a:solidFill>
                <a:effectLst/>
                <a:latin typeface="Calibri" panose="020F0502020204030204" pitchFamily="34" charset="0"/>
                <a:ea typeface="Calibri" panose="020F0502020204030204" pitchFamily="34" charset="0"/>
              </a:rPr>
              <a:t>Richie Law</a:t>
            </a:r>
            <a:r>
              <a:rPr lang="en-US" sz="1700" dirty="0">
                <a:effectLst/>
                <a:latin typeface="Calibri" panose="020F0502020204030204" pitchFamily="34" charset="0"/>
                <a:ea typeface="Calibri" panose="020F0502020204030204" pitchFamily="34" charset="0"/>
              </a:rPr>
              <a:t>- Mission Manager &amp; Acting Deputy Program Manager ESSP</a:t>
            </a:r>
            <a:r>
              <a:rPr lang="en-US" sz="1700" dirty="0">
                <a:solidFill>
                  <a:srgbClr val="000000"/>
                </a:solidFill>
                <a:effectLst/>
                <a:latin typeface="Calibri" panose="020F0502020204030204" pitchFamily="34" charset="0"/>
                <a:ea typeface="Calibri" panose="020F0502020204030204" pitchFamily="34" charset="0"/>
              </a:rPr>
              <a:t>- Big idea man, setting vision for meeting, Picking </a:t>
            </a:r>
            <a:r>
              <a:rPr lang="en-US" sz="1700" dirty="0">
                <a:effectLst/>
                <a:latin typeface="Calibri" panose="020F0502020204030204" pitchFamily="34" charset="0"/>
                <a:ea typeface="Calibri" panose="020F0502020204030204" pitchFamily="34" charset="0"/>
              </a:rPr>
              <a:t>up lunches, generally support the team, and take the blame for anything that doesn’t go well</a:t>
            </a:r>
          </a:p>
          <a:p>
            <a:pPr lvl="1"/>
            <a:r>
              <a:rPr lang="en-US" sz="1700" dirty="0">
                <a:effectLst/>
                <a:latin typeface="Calibri" panose="020F0502020204030204" pitchFamily="34" charset="0"/>
                <a:ea typeface="Calibri" panose="020F0502020204030204" pitchFamily="34" charset="0"/>
              </a:rPr>
              <a:t> </a:t>
            </a:r>
          </a:p>
        </p:txBody>
      </p:sp>
    </p:spTree>
    <p:extLst>
      <p:ext uri="{BB962C8B-B14F-4D97-AF65-F5344CB8AC3E}">
        <p14:creationId xmlns:p14="http://schemas.microsoft.com/office/powerpoint/2010/main" val="1042674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4449B8-2446-ED19-DF73-993D6C51B368}"/>
              </a:ext>
            </a:extLst>
          </p:cNvPr>
          <p:cNvSpPr txBox="1"/>
          <p:nvPr/>
        </p:nvSpPr>
        <p:spPr>
          <a:xfrm>
            <a:off x="218837" y="724822"/>
            <a:ext cx="11879034" cy="6109365"/>
          </a:xfrm>
          <a:prstGeom prst="rect">
            <a:avLst/>
          </a:prstGeom>
          <a:noFill/>
        </p:spPr>
        <p:txBody>
          <a:bodyPr wrap="square">
            <a:spAutoFit/>
          </a:bodyPr>
          <a:lstStyle/>
          <a:p>
            <a:pPr marL="0" marR="0">
              <a:spcBef>
                <a:spcPts val="0"/>
              </a:spcBef>
              <a:spcAft>
                <a:spcPts val="0"/>
              </a:spcAft>
            </a:pPr>
            <a:r>
              <a:rPr lang="en-US" sz="17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700" b="1" u="sng" dirty="0">
                <a:effectLst/>
                <a:latin typeface="Calibri" panose="020F0502020204030204" pitchFamily="34" charset="0"/>
                <a:ea typeface="Calibri" panose="020F0502020204030204" pitchFamily="34" charset="0"/>
              </a:rPr>
              <a:t>Event Support</a:t>
            </a:r>
            <a:r>
              <a:rPr lang="en-US" sz="1700" dirty="0">
                <a:effectLst/>
                <a:latin typeface="Calibri" panose="020F0502020204030204" pitchFamily="34" charset="0"/>
                <a:ea typeface="Calibri" panose="020F0502020204030204" pitchFamily="34" charset="0"/>
              </a:rPr>
              <a:t>- staffing check-in, supporting room mics,</a:t>
            </a:r>
            <a:r>
              <a:rPr lang="en-US" sz="1700" b="1" u="sng" dirty="0">
                <a:effectLst/>
                <a:latin typeface="Calibri" panose="020F0502020204030204" pitchFamily="34" charset="0"/>
                <a:ea typeface="Calibri" panose="020F0502020204030204" pitchFamily="34" charset="0"/>
              </a:rPr>
              <a:t> </a:t>
            </a:r>
            <a:r>
              <a:rPr lang="en-US" sz="1700" dirty="0">
                <a:effectLst/>
                <a:latin typeface="Calibri" panose="020F0502020204030204" pitchFamily="34" charset="0"/>
                <a:ea typeface="Calibri" panose="020F0502020204030204" pitchFamily="34" charset="0"/>
              </a:rPr>
              <a:t>general support and answering questions during the meeting</a:t>
            </a:r>
          </a:p>
          <a:p>
            <a:pPr lvl="1"/>
            <a:r>
              <a:rPr lang="en-US" sz="1700" dirty="0">
                <a:solidFill>
                  <a:srgbClr val="0070C0"/>
                </a:solidFill>
                <a:effectLst/>
                <a:latin typeface="Calibri" panose="020F0502020204030204" pitchFamily="34" charset="0"/>
                <a:ea typeface="Calibri" panose="020F0502020204030204" pitchFamily="34" charset="0"/>
              </a:rPr>
              <a:t>Sophie </a:t>
            </a:r>
            <a:r>
              <a:rPr lang="en-US" sz="1700" dirty="0" err="1">
                <a:solidFill>
                  <a:srgbClr val="0070C0"/>
                </a:solidFill>
                <a:effectLst/>
                <a:latin typeface="Calibri" panose="020F0502020204030204" pitchFamily="34" charset="0"/>
                <a:ea typeface="Calibri" panose="020F0502020204030204" pitchFamily="34" charset="0"/>
              </a:rPr>
              <a:t>Gossack</a:t>
            </a:r>
            <a:r>
              <a:rPr lang="en-US" sz="1700" dirty="0">
                <a:solidFill>
                  <a:srgbClr val="000000"/>
                </a:solidFill>
                <a:effectLst/>
                <a:latin typeface="Calibri" panose="020F0502020204030204" pitchFamily="34" charset="0"/>
                <a:ea typeface="Calibri" panose="020F0502020204030204" pitchFamily="34" charset="0"/>
              </a:rPr>
              <a:t>- also joined from HQs,</a:t>
            </a:r>
            <a:r>
              <a:rPr lang="en-US" sz="1700" dirty="0">
                <a:effectLst/>
                <a:latin typeface="Calibri" panose="020F0502020204030204" pitchFamily="34" charset="0"/>
                <a:ea typeface="Calibri" panose="020F0502020204030204" pitchFamily="34" charset="0"/>
              </a:rPr>
              <a:t> she is our TEAMS monitor. She </a:t>
            </a:r>
            <a:r>
              <a:rPr lang="en-US" sz="1700" dirty="0">
                <a:solidFill>
                  <a:srgbClr val="000000"/>
                </a:solidFill>
                <a:effectLst/>
                <a:latin typeface="Calibri" panose="020F0502020204030204" pitchFamily="34" charset="0"/>
                <a:ea typeface="Calibri" panose="020F0502020204030204" pitchFamily="34" charset="0"/>
              </a:rPr>
              <a:t>greeted all our visitors at badge and pass at bright and early 7 am</a:t>
            </a:r>
            <a:endParaRPr lang="en-US" sz="1700" dirty="0">
              <a:effectLst/>
              <a:latin typeface="Calibri" panose="020F0502020204030204" pitchFamily="34" charset="0"/>
              <a:ea typeface="Calibri" panose="020F0502020204030204" pitchFamily="34" charset="0"/>
            </a:endParaRPr>
          </a:p>
          <a:p>
            <a:pPr lvl="1"/>
            <a:r>
              <a:rPr lang="en-US" sz="1700" dirty="0">
                <a:solidFill>
                  <a:srgbClr val="0070C0"/>
                </a:solidFill>
                <a:effectLst/>
                <a:latin typeface="Calibri" panose="020F0502020204030204" pitchFamily="34" charset="0"/>
                <a:ea typeface="Calibri" panose="020F0502020204030204" pitchFamily="34" charset="0"/>
              </a:rPr>
              <a:t>Kelly Nobles</a:t>
            </a:r>
            <a:r>
              <a:rPr lang="en-US" sz="1700" dirty="0">
                <a:solidFill>
                  <a:srgbClr val="000000"/>
                </a:solidFill>
                <a:effectLst/>
                <a:latin typeface="Calibri" panose="020F0502020204030204" pitchFamily="34" charset="0"/>
                <a:ea typeface="Calibri" panose="020F0502020204030204" pitchFamily="34" charset="0"/>
              </a:rPr>
              <a:t>- LAMPS contract support</a:t>
            </a:r>
            <a:endParaRPr lang="en-US" sz="1700" dirty="0">
              <a:effectLst/>
              <a:latin typeface="Calibri" panose="020F0502020204030204" pitchFamily="34" charset="0"/>
              <a:ea typeface="Calibri" panose="020F0502020204030204" pitchFamily="34" charset="0"/>
            </a:endParaRPr>
          </a:p>
          <a:p>
            <a:pPr lvl="1"/>
            <a:r>
              <a:rPr lang="en-US" sz="1700" dirty="0">
                <a:solidFill>
                  <a:srgbClr val="0070C0"/>
                </a:solidFill>
                <a:effectLst/>
                <a:latin typeface="Calibri" panose="020F0502020204030204" pitchFamily="34" charset="0"/>
                <a:ea typeface="Calibri" panose="020F0502020204030204" pitchFamily="34" charset="0"/>
              </a:rPr>
              <a:t>Liz Beacham</a:t>
            </a:r>
            <a:r>
              <a:rPr lang="en-US" sz="1700" dirty="0">
                <a:solidFill>
                  <a:srgbClr val="000000"/>
                </a:solidFill>
                <a:effectLst/>
                <a:latin typeface="Calibri" panose="020F0502020204030204" pitchFamily="34" charset="0"/>
                <a:ea typeface="Calibri" panose="020F0502020204030204" pitchFamily="34" charset="0"/>
              </a:rPr>
              <a:t>- LAMPS contract support</a:t>
            </a:r>
            <a:endParaRPr lang="en-US" sz="1700" dirty="0">
              <a:effectLst/>
              <a:latin typeface="Calibri" panose="020F0502020204030204" pitchFamily="34" charset="0"/>
              <a:ea typeface="Calibri" panose="020F0502020204030204" pitchFamily="34" charset="0"/>
            </a:endParaRPr>
          </a:p>
          <a:p>
            <a:pPr lvl="1"/>
            <a:r>
              <a:rPr lang="en-US" sz="1700" dirty="0">
                <a:solidFill>
                  <a:srgbClr val="0070C0"/>
                </a:solidFill>
                <a:effectLst/>
                <a:latin typeface="Calibri" panose="020F0502020204030204" pitchFamily="34" charset="0"/>
                <a:ea typeface="Calibri" panose="020F0502020204030204" pitchFamily="34" charset="0"/>
              </a:rPr>
              <a:t>Nicole Gowen</a:t>
            </a:r>
            <a:r>
              <a:rPr lang="en-US" sz="1700" dirty="0">
                <a:solidFill>
                  <a:srgbClr val="000000"/>
                </a:solidFill>
                <a:effectLst/>
                <a:latin typeface="Calibri" panose="020F0502020204030204" pitchFamily="34" charset="0"/>
                <a:ea typeface="Calibri" panose="020F0502020204030204" pitchFamily="34" charset="0"/>
              </a:rPr>
              <a:t>- LAMPS contract support</a:t>
            </a:r>
            <a:endParaRPr lang="en-US" sz="1700" dirty="0">
              <a:effectLst/>
              <a:latin typeface="Calibri" panose="020F0502020204030204" pitchFamily="34" charset="0"/>
              <a:ea typeface="Calibri" panose="020F0502020204030204" pitchFamily="34" charset="0"/>
            </a:endParaRPr>
          </a:p>
          <a:p>
            <a:pPr lvl="1"/>
            <a:r>
              <a:rPr lang="en-US" sz="1700" dirty="0">
                <a:solidFill>
                  <a:srgbClr val="0070C0"/>
                </a:solidFill>
                <a:effectLst/>
                <a:latin typeface="Calibri" panose="020F0502020204030204" pitchFamily="34" charset="0"/>
                <a:ea typeface="Calibri" panose="020F0502020204030204" pitchFamily="34" charset="0"/>
              </a:rPr>
              <a:t>Alicia Chipman</a:t>
            </a:r>
            <a:r>
              <a:rPr lang="en-US" sz="1700" dirty="0">
                <a:solidFill>
                  <a:srgbClr val="000000"/>
                </a:solidFill>
                <a:effectLst/>
                <a:latin typeface="Calibri" panose="020F0502020204030204" pitchFamily="34" charset="0"/>
                <a:ea typeface="Calibri" panose="020F0502020204030204" pitchFamily="34" charset="0"/>
              </a:rPr>
              <a:t>- Configuration Manager/IT Specialist</a:t>
            </a:r>
            <a:r>
              <a:rPr lang="en-US" sz="17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7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700" b="1" u="sng" dirty="0">
                <a:effectLst/>
                <a:latin typeface="Calibri" panose="020F0502020204030204" pitchFamily="34" charset="0"/>
                <a:ea typeface="Calibri" panose="020F0502020204030204" pitchFamily="34" charset="0"/>
              </a:rPr>
              <a:t>IESB (Integrated Engineering Services Building) Support- </a:t>
            </a:r>
            <a:r>
              <a:rPr lang="en-US" sz="1700" dirty="0">
                <a:effectLst/>
                <a:latin typeface="Calibri" panose="020F0502020204030204" pitchFamily="34" charset="0"/>
                <a:ea typeface="Calibri" panose="020F0502020204030204" pitchFamily="34" charset="0"/>
              </a:rPr>
              <a:t>room layout, room setup, audio, video, safety, figure out how to get safely get electricity to each participant</a:t>
            </a:r>
          </a:p>
          <a:p>
            <a:pPr lvl="1"/>
            <a:r>
              <a:rPr lang="en-US" sz="1700" dirty="0">
                <a:solidFill>
                  <a:srgbClr val="0070C0"/>
                </a:solidFill>
                <a:effectLst/>
                <a:latin typeface="Calibri" panose="020F0502020204030204" pitchFamily="34" charset="0"/>
                <a:ea typeface="Calibri" panose="020F0502020204030204" pitchFamily="34" charset="0"/>
              </a:rPr>
              <a:t>Justin Gilliam</a:t>
            </a:r>
            <a:r>
              <a:rPr lang="en-US" sz="1700" dirty="0">
                <a:effectLst/>
                <a:latin typeface="Calibri" panose="020F0502020204030204" pitchFamily="34" charset="0"/>
                <a:ea typeface="Calibri" panose="020F0502020204030204" pitchFamily="34" charset="0"/>
              </a:rPr>
              <a:t>- </a:t>
            </a:r>
            <a:r>
              <a:rPr lang="en-US" sz="1700" dirty="0">
                <a:solidFill>
                  <a:srgbClr val="000000"/>
                </a:solidFill>
                <a:effectLst/>
                <a:latin typeface="Calibri" panose="020F0502020204030204" pitchFamily="34" charset="0"/>
                <a:ea typeface="Calibri" panose="020F0502020204030204" pitchFamily="34" charset="0"/>
              </a:rPr>
              <a:t>Conference Manager</a:t>
            </a:r>
            <a:endParaRPr lang="en-US" sz="1700" dirty="0">
              <a:effectLst/>
              <a:latin typeface="Calibri" panose="020F0502020204030204" pitchFamily="34" charset="0"/>
              <a:ea typeface="Calibri" panose="020F0502020204030204" pitchFamily="34" charset="0"/>
            </a:endParaRPr>
          </a:p>
          <a:p>
            <a:pPr lvl="1"/>
            <a:r>
              <a:rPr lang="en-US" sz="1700" dirty="0">
                <a:solidFill>
                  <a:srgbClr val="0070C0"/>
                </a:solidFill>
                <a:effectLst/>
                <a:latin typeface="Calibri" panose="020F0502020204030204" pitchFamily="34" charset="0"/>
                <a:ea typeface="Calibri" panose="020F0502020204030204" pitchFamily="34" charset="0"/>
              </a:rPr>
              <a:t>Josef </a:t>
            </a:r>
            <a:r>
              <a:rPr lang="en-US" sz="1700" dirty="0" err="1">
                <a:solidFill>
                  <a:srgbClr val="0070C0"/>
                </a:solidFill>
                <a:effectLst/>
                <a:latin typeface="Calibri" panose="020F0502020204030204" pitchFamily="34" charset="0"/>
                <a:ea typeface="Calibri" panose="020F0502020204030204" pitchFamily="34" charset="0"/>
              </a:rPr>
              <a:t>Dumler</a:t>
            </a:r>
            <a:r>
              <a:rPr lang="en-US" sz="1700" dirty="0">
                <a:solidFill>
                  <a:srgbClr val="000000"/>
                </a:solidFill>
                <a:effectLst/>
                <a:latin typeface="Calibri" panose="020F0502020204030204" pitchFamily="34" charset="0"/>
                <a:ea typeface="Calibri" panose="020F0502020204030204" pitchFamily="34" charset="0"/>
              </a:rPr>
              <a:t>- Conference Staff</a:t>
            </a:r>
            <a:endParaRPr lang="en-US" sz="1700" dirty="0">
              <a:effectLst/>
              <a:latin typeface="Calibri" panose="020F0502020204030204" pitchFamily="34" charset="0"/>
              <a:ea typeface="Calibri" panose="020F0502020204030204" pitchFamily="34" charset="0"/>
            </a:endParaRPr>
          </a:p>
          <a:p>
            <a:pPr lvl="1"/>
            <a:r>
              <a:rPr lang="en-US" sz="1700" dirty="0">
                <a:solidFill>
                  <a:srgbClr val="0070C0"/>
                </a:solidFill>
                <a:effectLst/>
                <a:latin typeface="Calibri" panose="020F0502020204030204" pitchFamily="34" charset="0"/>
                <a:ea typeface="Calibri" panose="020F0502020204030204" pitchFamily="34" charset="0"/>
              </a:rPr>
              <a:t>Donald Edgerly</a:t>
            </a:r>
            <a:r>
              <a:rPr lang="en-US" sz="1700" dirty="0">
                <a:effectLst/>
                <a:latin typeface="Calibri" panose="020F0502020204030204" pitchFamily="34" charset="0"/>
                <a:ea typeface="Calibri" panose="020F0502020204030204" pitchFamily="34" charset="0"/>
              </a:rPr>
              <a:t>- </a:t>
            </a:r>
            <a:r>
              <a:rPr lang="en-US" sz="1700" dirty="0">
                <a:solidFill>
                  <a:srgbClr val="000000"/>
                </a:solidFill>
                <a:effectLst/>
                <a:latin typeface="Calibri" panose="020F0502020204030204" pitchFamily="34" charset="0"/>
                <a:ea typeface="Calibri" panose="020F0502020204030204" pitchFamily="34" charset="0"/>
              </a:rPr>
              <a:t>Conference Audio Visual Operator</a:t>
            </a:r>
            <a:endParaRPr lang="en-US" sz="1700" dirty="0">
              <a:effectLst/>
              <a:latin typeface="Calibri" panose="020F0502020204030204" pitchFamily="34" charset="0"/>
              <a:ea typeface="Calibri" panose="020F0502020204030204" pitchFamily="34" charset="0"/>
            </a:endParaRPr>
          </a:p>
          <a:p>
            <a:pPr lvl="1"/>
            <a:r>
              <a:rPr lang="en-US" sz="1700" dirty="0">
                <a:solidFill>
                  <a:srgbClr val="0070C0"/>
                </a:solidFill>
                <a:effectLst/>
                <a:latin typeface="Calibri" panose="020F0502020204030204" pitchFamily="34" charset="0"/>
                <a:ea typeface="Calibri" panose="020F0502020204030204" pitchFamily="34" charset="0"/>
              </a:rPr>
              <a:t>Linda Goad</a:t>
            </a:r>
            <a:r>
              <a:rPr lang="en-US" sz="1700" dirty="0">
                <a:solidFill>
                  <a:srgbClr val="000000"/>
                </a:solidFill>
                <a:effectLst/>
                <a:latin typeface="Calibri" panose="020F0502020204030204" pitchFamily="34" charset="0"/>
                <a:ea typeface="Calibri" panose="020F0502020204030204" pitchFamily="34" charset="0"/>
              </a:rPr>
              <a:t>- Facility Coordinator/Safety Head IESB</a:t>
            </a:r>
            <a:endParaRPr lang="en-US" sz="1700" dirty="0">
              <a:effectLst/>
              <a:latin typeface="Calibri" panose="020F0502020204030204" pitchFamily="34" charset="0"/>
              <a:ea typeface="Calibri" panose="020F0502020204030204" pitchFamily="34" charset="0"/>
            </a:endParaRPr>
          </a:p>
          <a:p>
            <a:pPr lvl="1"/>
            <a:r>
              <a:rPr lang="en-US" sz="17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700" b="1" u="sng" dirty="0">
                <a:effectLst/>
                <a:latin typeface="Calibri" panose="020F0502020204030204" pitchFamily="34" charset="0"/>
                <a:ea typeface="Calibri" panose="020F0502020204030204" pitchFamily="34" charset="0"/>
              </a:rPr>
              <a:t>NASA Exchange</a:t>
            </a:r>
            <a:r>
              <a:rPr lang="en-US" sz="1700" dirty="0">
                <a:effectLst/>
                <a:latin typeface="Calibri" panose="020F0502020204030204" pitchFamily="34" charset="0"/>
                <a:ea typeface="Calibri" panose="020F0502020204030204" pitchFamily="34" charset="0"/>
              </a:rPr>
              <a:t>- </a:t>
            </a:r>
            <a:r>
              <a:rPr lang="en-US" sz="1700" dirty="0">
                <a:solidFill>
                  <a:srgbClr val="000000"/>
                </a:solidFill>
                <a:effectLst/>
                <a:latin typeface="Calibri" panose="020F0502020204030204" pitchFamily="34" charset="0"/>
                <a:ea typeface="Calibri" panose="020F0502020204030204" pitchFamily="34" charset="0"/>
              </a:rPr>
              <a:t>accommodated our social event Afterburners and pizza, cafeteria services during meeting</a:t>
            </a:r>
            <a:endParaRPr lang="en-US" sz="1700" dirty="0">
              <a:effectLst/>
              <a:latin typeface="Calibri" panose="020F0502020204030204" pitchFamily="34" charset="0"/>
              <a:ea typeface="Calibri" panose="020F0502020204030204" pitchFamily="34" charset="0"/>
            </a:endParaRPr>
          </a:p>
          <a:p>
            <a:pPr lvl="1"/>
            <a:r>
              <a:rPr lang="en-US" sz="1700" dirty="0">
                <a:solidFill>
                  <a:srgbClr val="0070C0"/>
                </a:solidFill>
                <a:effectLst/>
                <a:latin typeface="Calibri" panose="020F0502020204030204" pitchFamily="34" charset="0"/>
                <a:ea typeface="Calibri" panose="020F0502020204030204" pitchFamily="34" charset="0"/>
              </a:rPr>
              <a:t>Sally Hall</a:t>
            </a:r>
            <a:endParaRPr lang="en-US" sz="1700" dirty="0">
              <a:effectLst/>
              <a:latin typeface="Calibri" panose="020F0502020204030204" pitchFamily="34" charset="0"/>
              <a:ea typeface="Calibri" panose="020F0502020204030204" pitchFamily="34" charset="0"/>
            </a:endParaRPr>
          </a:p>
          <a:p>
            <a:pPr lvl="1"/>
            <a:r>
              <a:rPr lang="en-US" sz="1700" dirty="0">
                <a:solidFill>
                  <a:srgbClr val="0070C0"/>
                </a:solidFill>
                <a:effectLst/>
                <a:latin typeface="Calibri" panose="020F0502020204030204" pitchFamily="34" charset="0"/>
                <a:ea typeface="Calibri" panose="020F0502020204030204" pitchFamily="34" charset="0"/>
              </a:rPr>
              <a:t>Shawn Mora</a:t>
            </a:r>
            <a:endParaRPr lang="en-US" sz="1700" dirty="0">
              <a:effectLst/>
              <a:latin typeface="Calibri" panose="020F0502020204030204" pitchFamily="34" charset="0"/>
              <a:ea typeface="Calibri" panose="020F0502020204030204" pitchFamily="34" charset="0"/>
            </a:endParaRPr>
          </a:p>
          <a:p>
            <a:pPr lvl="1"/>
            <a:r>
              <a:rPr lang="en-US" sz="17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700" b="1" u="sng" dirty="0">
                <a:effectLst/>
                <a:latin typeface="Calibri" panose="020F0502020204030204" pitchFamily="34" charset="0"/>
                <a:ea typeface="Calibri" panose="020F0502020204030204" pitchFamily="34" charset="0"/>
              </a:rPr>
              <a:t>Graphics and Printing</a:t>
            </a:r>
            <a:r>
              <a:rPr lang="en-US" sz="1700" dirty="0">
                <a:effectLst/>
                <a:latin typeface="Calibri" panose="020F0502020204030204" pitchFamily="34" charset="0"/>
                <a:ea typeface="Calibri" panose="020F0502020204030204" pitchFamily="34" charset="0"/>
              </a:rPr>
              <a:t>- graphics work and the printing of the posters</a:t>
            </a:r>
          </a:p>
          <a:p>
            <a:pPr lvl="1"/>
            <a:r>
              <a:rPr lang="en-US" sz="1700" dirty="0">
                <a:solidFill>
                  <a:srgbClr val="0070C0"/>
                </a:solidFill>
                <a:effectLst/>
                <a:latin typeface="Calibri" panose="020F0502020204030204" pitchFamily="34" charset="0"/>
                <a:ea typeface="Calibri" panose="020F0502020204030204" pitchFamily="34" charset="0"/>
              </a:rPr>
              <a:t>Stan Husch- Art Director and Graphic Designer Langley</a:t>
            </a:r>
            <a:endParaRPr lang="en-US" sz="1700" dirty="0">
              <a:effectLst/>
              <a:latin typeface="Calibri" panose="020F0502020204030204" pitchFamily="34" charset="0"/>
              <a:ea typeface="Calibri" panose="020F0502020204030204" pitchFamily="34" charset="0"/>
            </a:endParaRPr>
          </a:p>
          <a:p>
            <a:pPr lvl="1"/>
            <a:r>
              <a:rPr lang="en-US" sz="1700" dirty="0">
                <a:solidFill>
                  <a:srgbClr val="0070C0"/>
                </a:solidFill>
                <a:effectLst/>
                <a:latin typeface="Calibri" panose="020F0502020204030204" pitchFamily="34" charset="0"/>
                <a:ea typeface="Calibri" panose="020F0502020204030204" pitchFamily="34" charset="0"/>
              </a:rPr>
              <a:t>Ron Neale- Graphic Specialist Langley</a:t>
            </a:r>
            <a:endParaRPr lang="en-US" sz="1700" dirty="0">
              <a:effectLst/>
              <a:latin typeface="Calibri" panose="020F0502020204030204" pitchFamily="34" charset="0"/>
              <a:ea typeface="Calibri" panose="020F0502020204030204" pitchFamily="34" charset="0"/>
            </a:endParaRPr>
          </a:p>
        </p:txBody>
      </p:sp>
      <p:cxnSp>
        <p:nvCxnSpPr>
          <p:cNvPr id="5" name="Straight Connector 4">
            <a:extLst>
              <a:ext uri="{FF2B5EF4-FFF2-40B4-BE49-F238E27FC236}">
                <a16:creationId xmlns:a16="http://schemas.microsoft.com/office/drawing/2014/main" id="{4664849D-415C-C294-D6CC-C3C902B9E2E5}"/>
              </a:ext>
            </a:extLst>
          </p:cNvPr>
          <p:cNvCxnSpPr>
            <a:cxnSpLocks/>
          </p:cNvCxnSpPr>
          <p:nvPr/>
        </p:nvCxnSpPr>
        <p:spPr>
          <a:xfrm>
            <a:off x="67236" y="887506"/>
            <a:ext cx="12030635"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08129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44449B8-2446-ED19-DF73-993D6C51B368}"/>
              </a:ext>
            </a:extLst>
          </p:cNvPr>
          <p:cNvSpPr txBox="1"/>
          <p:nvPr/>
        </p:nvSpPr>
        <p:spPr>
          <a:xfrm>
            <a:off x="156483" y="1166842"/>
            <a:ext cx="11879034" cy="4016484"/>
          </a:xfrm>
          <a:prstGeom prst="rect">
            <a:avLst/>
          </a:prstGeom>
          <a:noFill/>
        </p:spPr>
        <p:txBody>
          <a:bodyPr wrap="square">
            <a:spAutoFit/>
          </a:bodyPr>
          <a:lstStyle/>
          <a:p>
            <a:pPr marL="0" marR="0" defTabSz="457200">
              <a:spcBef>
                <a:spcPts val="0"/>
              </a:spcBef>
              <a:spcAft>
                <a:spcPts val="0"/>
              </a:spcAft>
            </a:pPr>
            <a:r>
              <a:rPr lang="en-US" sz="1700" dirty="0">
                <a:effectLst/>
                <a:latin typeface="Calibri" panose="020F0502020204030204" pitchFamily="34" charset="0"/>
                <a:ea typeface="Calibri" panose="020F0502020204030204" pitchFamily="34" charset="0"/>
              </a:rPr>
              <a:t>	As stated in the invitation email for this event, the goals of the Program Forum are to strengthen the sense of community across the entire ESSP Program and its elements, to amplify our scientific impact through activities such as identifying and facilitating collaborative opportunities, and to promote efficiencies across the program by leveraging experience and lessons learned and ensuring a consistent understanding of ESSP policies and procedures.</a:t>
            </a:r>
          </a:p>
          <a:p>
            <a:pPr marL="0" marR="0" defTabSz="457200">
              <a:spcBef>
                <a:spcPts val="0"/>
              </a:spcBef>
              <a:spcAft>
                <a:spcPts val="0"/>
              </a:spcAft>
            </a:pPr>
            <a:r>
              <a:rPr lang="en-US" sz="1700" dirty="0">
                <a:effectLst/>
                <a:latin typeface="Calibri" panose="020F0502020204030204" pitchFamily="34" charset="0"/>
                <a:ea typeface="Calibri" panose="020F0502020204030204" pitchFamily="34" charset="0"/>
              </a:rPr>
              <a:t> </a:t>
            </a:r>
          </a:p>
          <a:p>
            <a:pPr marL="0" marR="0" defTabSz="457200">
              <a:spcBef>
                <a:spcPts val="0"/>
              </a:spcBef>
              <a:spcAft>
                <a:spcPts val="0"/>
              </a:spcAft>
            </a:pPr>
            <a:r>
              <a:rPr lang="en-US" sz="1700" dirty="0">
                <a:effectLst/>
                <a:latin typeface="Calibri" panose="020F0502020204030204" pitchFamily="34" charset="0"/>
                <a:ea typeface="Calibri" panose="020F0502020204030204" pitchFamily="34" charset="0"/>
              </a:rPr>
              <a:t>	The ESSP Forum planning team got us to the welcome yesterday morning and laid out the framework for our time together.  You, the participants, taking the time to join us and participate is what makes the meeting successful.  Thank you to all the presenters and everyone for being present and participating. </a:t>
            </a:r>
          </a:p>
          <a:p>
            <a:pPr marL="0" marR="0" defTabSz="457200">
              <a:spcBef>
                <a:spcPts val="0"/>
              </a:spcBef>
              <a:spcAft>
                <a:spcPts val="0"/>
              </a:spcAft>
            </a:pPr>
            <a:r>
              <a:rPr lang="en-US" sz="1700" dirty="0">
                <a:effectLst/>
                <a:latin typeface="Calibri" panose="020F0502020204030204" pitchFamily="34" charset="0"/>
                <a:ea typeface="Calibri" panose="020F0502020204030204" pitchFamily="34" charset="0"/>
              </a:rPr>
              <a:t> </a:t>
            </a:r>
          </a:p>
          <a:p>
            <a:pPr marL="0" marR="0" defTabSz="457200">
              <a:spcBef>
                <a:spcPts val="0"/>
              </a:spcBef>
              <a:spcAft>
                <a:spcPts val="0"/>
              </a:spcAft>
            </a:pPr>
            <a:r>
              <a:rPr lang="en-US" sz="1700" dirty="0">
                <a:effectLst/>
                <a:latin typeface="Calibri" panose="020F0502020204030204" pitchFamily="34" charset="0"/>
                <a:ea typeface="Calibri" panose="020F0502020204030204" pitchFamily="34" charset="0"/>
              </a:rPr>
              <a:t>	The planning for this forum started with the feedback from the previous forums.  Please take the time to provide us with feedback on your experiences at the forum and any recommendations to make future forums more valuable, more beneficial, and more impactful.  You will receive a request to provide us your thoughts before the day ends, I ask that you respond.  We will make use of your feedback.  Additionally, you can send an email to anyone on the planning team or ESSP Management team.  Thank you.</a:t>
            </a:r>
          </a:p>
          <a:p>
            <a:pPr marL="0" marR="0" defTabSz="457200">
              <a:spcBef>
                <a:spcPts val="0"/>
              </a:spcBef>
              <a:spcAft>
                <a:spcPts val="0"/>
              </a:spcAft>
            </a:pPr>
            <a:r>
              <a:rPr lang="en-US" sz="1700" dirty="0">
                <a:effectLst/>
                <a:latin typeface="Calibri" panose="020F0502020204030204" pitchFamily="34" charset="0"/>
                <a:ea typeface="Calibri" panose="020F0502020204030204" pitchFamily="34" charset="0"/>
              </a:rPr>
              <a:t> </a:t>
            </a:r>
          </a:p>
          <a:p>
            <a:pPr marL="0" marR="0" defTabSz="457200">
              <a:spcBef>
                <a:spcPts val="0"/>
              </a:spcBef>
              <a:spcAft>
                <a:spcPts val="0"/>
              </a:spcAft>
            </a:pPr>
            <a:r>
              <a:rPr lang="en-US" sz="1700" dirty="0">
                <a:effectLst/>
                <a:latin typeface="Calibri" panose="020F0502020204030204" pitchFamily="34" charset="0"/>
                <a:ea typeface="Calibri" panose="020F0502020204030204" pitchFamily="34" charset="0"/>
              </a:rPr>
              <a:t> </a:t>
            </a:r>
          </a:p>
        </p:txBody>
      </p:sp>
    </p:spTree>
    <p:extLst>
      <p:ext uri="{BB962C8B-B14F-4D97-AF65-F5344CB8AC3E}">
        <p14:creationId xmlns:p14="http://schemas.microsoft.com/office/powerpoint/2010/main" val="41947956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663</Words>
  <Application>Microsoft Office PowerPoint</Application>
  <PresentationFormat>Widescreen</PresentationFormat>
  <Paragraphs>41</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Law, Richard C. (LARC-A5)</dc:creator>
  <cp:lastModifiedBy>Mitchell, Kristanne (LARC-A010A)[LAMPS 2]</cp:lastModifiedBy>
  <cp:revision>1</cp:revision>
  <dcterms:created xsi:type="dcterms:W3CDTF">2023-08-23T11:02:54Z</dcterms:created>
  <dcterms:modified xsi:type="dcterms:W3CDTF">2023-08-23T12:14:42Z</dcterms:modified>
</cp:coreProperties>
</file>