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702" r:id="rId6"/>
  </p:sldMasterIdLst>
  <p:notesMasterIdLst>
    <p:notesMasterId r:id="rId17"/>
  </p:notesMasterIdLst>
  <p:handoutMasterIdLst>
    <p:handoutMasterId r:id="rId18"/>
  </p:handoutMasterIdLst>
  <p:sldIdLst>
    <p:sldId id="266" r:id="rId7"/>
    <p:sldId id="420" r:id="rId8"/>
    <p:sldId id="388" r:id="rId9"/>
    <p:sldId id="407" r:id="rId10"/>
    <p:sldId id="422" r:id="rId11"/>
    <p:sldId id="408" r:id="rId12"/>
    <p:sldId id="406" r:id="rId13"/>
    <p:sldId id="423" r:id="rId14"/>
    <p:sldId id="317" r:id="rId15"/>
    <p:sldId id="20725780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80398B-7724-06E1-0A20-5137A2CFE1A8}" name="Stover, Greg (LARC-A5)" initials="SG(A" userId="S::gstover@ndc.nasa.gov::c520f68d-b713-4b5c-9cbb-34de4b8ff631" providerId="AD"/>
  <p188:author id="{420B6DD4-ECBC-EEC0-2AA9-50A053DABB7B}" name="Kaszyca, Michael {Mike K} (LARC-B103)" initials="KM{K(" userId="S::mkaszyca@ndc.nasa.gov::656b897a-0188-481c-95c7-a414d323e5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szyca, Michael {Mike K} (LARC-B103)" initials="KM{K(" lastIdx="82" clrIdx="0">
    <p:extLst>
      <p:ext uri="{19B8F6BF-5375-455C-9EA6-DF929625EA0E}">
        <p15:presenceInfo xmlns:p15="http://schemas.microsoft.com/office/powerpoint/2012/main" userId="S::mkaszyca@ndc.nasa.gov::656b897a-0188-481c-95c7-a414d323e5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5FF"/>
    <a:srgbClr val="F2F7FA"/>
    <a:srgbClr val="DBE8EE"/>
    <a:srgbClr val="91B4C8"/>
    <a:srgbClr val="6AC0E1"/>
    <a:srgbClr val="52B3D9"/>
    <a:srgbClr val="68BAE1"/>
    <a:srgbClr val="6DB8E3"/>
    <a:srgbClr val="AAE3F7"/>
    <a:srgbClr val="ABD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1697" autoAdjust="0"/>
  </p:normalViewPr>
  <p:slideViewPr>
    <p:cSldViewPr snapToGrid="0" snapToObjects="1">
      <p:cViewPr varScale="1">
        <p:scale>
          <a:sx n="89" d="100"/>
          <a:sy n="89" d="100"/>
        </p:scale>
        <p:origin x="1136" y="8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82" d="100"/>
          <a:sy n="182" d="100"/>
        </p:scale>
        <p:origin x="46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8C2B-6679-2546-B791-B20FD025C3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9215A91F-032D-3D45-889E-A964E92CDD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AA5D0C-221B-D841-90A1-C281F38CA7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3608D9-8FEA-2E4F-84AF-A88A614F7C22}" type="slidenum">
              <a:rPr lang="en-US" smtClean="0"/>
              <a:t>‹#›</a:t>
            </a:fld>
            <a:endParaRPr lang="en-US" dirty="0"/>
          </a:p>
        </p:txBody>
      </p:sp>
    </p:spTree>
    <p:extLst>
      <p:ext uri="{BB962C8B-B14F-4D97-AF65-F5344CB8AC3E}">
        <p14:creationId xmlns:p14="http://schemas.microsoft.com/office/powerpoint/2010/main" val="99547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21C5E-14C9-E346-B1A7-E2CF4688A4C0}" type="datetimeFigureOut">
              <a:rPr lang="en-US" smtClean="0"/>
              <a:t>8/18/2023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C0CBE-288C-D84B-B11F-1B62224BD7E3}" type="slidenum">
              <a:rPr lang="en-US" smtClean="0"/>
              <a:t>‹#›</a:t>
            </a:fld>
            <a:endParaRPr lang="en-US" dirty="0"/>
          </a:p>
        </p:txBody>
      </p:sp>
    </p:spTree>
    <p:extLst>
      <p:ext uri="{BB962C8B-B14F-4D97-AF65-F5344CB8AC3E}">
        <p14:creationId xmlns:p14="http://schemas.microsoft.com/office/powerpoint/2010/main" val="124590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C0CBE-288C-D84B-B11F-1B62224BD7E3}" type="slidenum">
              <a:rPr lang="en-US" smtClean="0"/>
              <a:t>1</a:t>
            </a:fld>
            <a:endParaRPr lang="en-US" dirty="0"/>
          </a:p>
        </p:txBody>
      </p:sp>
    </p:spTree>
    <p:extLst>
      <p:ext uri="{BB962C8B-B14F-4D97-AF65-F5344CB8AC3E}">
        <p14:creationId xmlns:p14="http://schemas.microsoft.com/office/powerpoint/2010/main" val="84103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C0CBE-288C-D84B-B11F-1B62224BD7E3}" type="slidenum">
              <a:rPr lang="en-US" smtClean="0"/>
              <a:t>2</a:t>
            </a:fld>
            <a:endParaRPr lang="en-US" dirty="0"/>
          </a:p>
        </p:txBody>
      </p:sp>
    </p:spTree>
    <p:extLst>
      <p:ext uri="{BB962C8B-B14F-4D97-AF65-F5344CB8AC3E}">
        <p14:creationId xmlns:p14="http://schemas.microsoft.com/office/powerpoint/2010/main" val="35996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6C0CBE-288C-D84B-B11F-1B62224BD7E3}" type="slidenum">
              <a:rPr lang="en-US" smtClean="0"/>
              <a:t>4</a:t>
            </a:fld>
            <a:endParaRPr lang="en-US" dirty="0"/>
          </a:p>
        </p:txBody>
      </p:sp>
    </p:spTree>
    <p:extLst>
      <p:ext uri="{BB962C8B-B14F-4D97-AF65-F5344CB8AC3E}">
        <p14:creationId xmlns:p14="http://schemas.microsoft.com/office/powerpoint/2010/main" val="345844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375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35DBC103-8E8C-4BB6-971D-690896470A2C}" type="datetime1">
              <a:rPr lang="en-US" smtClean="0"/>
              <a:t>8/18/2023</a:t>
            </a:fld>
            <a:endParaRPr lang="en-US" dirty="0"/>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dirty="0"/>
              <a:t>Earth Science Division</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E8C51FE-49D9-314D-9957-ABBF7DDE8782}" type="slidenum">
              <a:rPr lang="en-US" smtClean="0"/>
              <a:t>‹#›</a:t>
            </a:fld>
            <a:endParaRPr lang="en-US" dirty="0"/>
          </a:p>
        </p:txBody>
      </p:sp>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3848100" y="4152900"/>
            <a:ext cx="3428126" cy="1025922"/>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6B3B1C91-BB5E-7549-BF43-9056C639C58D}"/>
              </a:ext>
            </a:extLst>
          </p:cNvPr>
          <p:cNvGrpSpPr/>
          <p:nvPr userDrawn="1"/>
        </p:nvGrpSpPr>
        <p:grpSpPr>
          <a:xfrm>
            <a:off x="516442" y="-8842"/>
            <a:ext cx="4621246" cy="6873373"/>
            <a:chOff x="516442" y="-8842"/>
            <a:chExt cx="4621246" cy="6873373"/>
          </a:xfrm>
        </p:grpSpPr>
        <p:sp>
          <p:nvSpPr>
            <p:cNvPr id="10" name="Freeform 16">
              <a:extLst>
                <a:ext uri="{FF2B5EF4-FFF2-40B4-BE49-F238E27FC236}">
                  <a16:creationId xmlns:a16="http://schemas.microsoft.com/office/drawing/2014/main" id="{466EF3C0-A624-FF4C-B066-35DA0432468B}"/>
                </a:ext>
              </a:extLst>
            </p:cNvPr>
            <p:cNvSpPr>
              <a:spLocks noEditPoints="1"/>
            </p:cNvSpPr>
            <p:nvPr/>
          </p:nvSpPr>
          <p:spPr bwMode="auto">
            <a:xfrm>
              <a:off x="2484060" y="-8842"/>
              <a:ext cx="2653628" cy="6147482"/>
            </a:xfrm>
            <a:custGeom>
              <a:avLst/>
              <a:gdLst>
                <a:gd name="T0" fmla="*/ 101 w 834"/>
                <a:gd name="T1" fmla="*/ 1317 h 1936"/>
                <a:gd name="T2" fmla="*/ 393 w 834"/>
                <a:gd name="T3" fmla="*/ 1936 h 1936"/>
                <a:gd name="T4" fmla="*/ 238 w 834"/>
                <a:gd name="T5" fmla="*/ 1317 h 1936"/>
                <a:gd name="T6" fmla="*/ 101 w 834"/>
                <a:gd name="T7" fmla="*/ 1317 h 1936"/>
                <a:gd name="T8" fmla="*/ 271 w 834"/>
                <a:gd name="T9" fmla="*/ 919 h 1936"/>
                <a:gd name="T10" fmla="*/ 834 w 834"/>
                <a:gd name="T11" fmla="*/ 3 h 1936"/>
                <a:gd name="T12" fmla="*/ 201 w 834"/>
                <a:gd name="T13" fmla="*/ 0 h 1936"/>
                <a:gd name="T14" fmla="*/ 27 w 834"/>
                <a:gd name="T15" fmla="*/ 919 h 1936"/>
                <a:gd name="T16" fmla="*/ 271 w 834"/>
                <a:gd name="T17" fmla="*/ 9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936">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gradFill>
              <a:gsLst>
                <a:gs pos="0">
                  <a:srgbClr val="8ACCEC"/>
                </a:gs>
                <a:gs pos="98000">
                  <a:srgbClr val="6DB8E3"/>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7">
              <a:extLst>
                <a:ext uri="{FF2B5EF4-FFF2-40B4-BE49-F238E27FC236}">
                  <a16:creationId xmlns:a16="http://schemas.microsoft.com/office/drawing/2014/main" id="{E4464884-B9BC-9244-A3A6-12B093B11AB8}"/>
                </a:ext>
              </a:extLst>
            </p:cNvPr>
            <p:cNvSpPr>
              <a:spLocks/>
            </p:cNvSpPr>
            <p:nvPr/>
          </p:nvSpPr>
          <p:spPr bwMode="auto">
            <a:xfrm>
              <a:off x="580255" y="4814485"/>
              <a:ext cx="909359" cy="204738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8">
              <a:extLst>
                <a:ext uri="{FF2B5EF4-FFF2-40B4-BE49-F238E27FC236}">
                  <a16:creationId xmlns:a16="http://schemas.microsoft.com/office/drawing/2014/main" id="{4EF31946-1FF7-F04F-9C80-5220859231D6}"/>
                </a:ext>
              </a:extLst>
            </p:cNvPr>
            <p:cNvSpPr>
              <a:spLocks noEditPoints="1"/>
            </p:cNvSpPr>
            <p:nvPr/>
          </p:nvSpPr>
          <p:spPr bwMode="auto">
            <a:xfrm>
              <a:off x="516442" y="1794"/>
              <a:ext cx="3799633" cy="6862737"/>
            </a:xfrm>
            <a:custGeom>
              <a:avLst/>
              <a:gdLst>
                <a:gd name="T0" fmla="*/ 17 w 1195"/>
                <a:gd name="T1" fmla="*/ 1314 h 2162"/>
                <a:gd name="T2" fmla="*/ 363 w 1195"/>
                <a:gd name="T3" fmla="*/ 2161 h 2162"/>
                <a:gd name="T4" fmla="*/ 1195 w 1195"/>
                <a:gd name="T5" fmla="*/ 2161 h 2162"/>
                <a:gd name="T6" fmla="*/ 957 w 1195"/>
                <a:gd name="T7" fmla="*/ 1903 h 2162"/>
                <a:gd name="T8" fmla="*/ 673 w 1195"/>
                <a:gd name="T9" fmla="*/ 1314 h 2162"/>
                <a:gd name="T10" fmla="*/ 17 w 1195"/>
                <a:gd name="T11" fmla="*/ 1314 h 2162"/>
                <a:gd name="T12" fmla="*/ 595 w 1195"/>
                <a:gd name="T13" fmla="*/ 916 h 2162"/>
                <a:gd name="T14" fmla="*/ 727 w 1195"/>
                <a:gd name="T15" fmla="*/ 0 h 2162"/>
                <a:gd name="T16" fmla="*/ 277 w 1195"/>
                <a:gd name="T17" fmla="*/ 0 h 2162"/>
                <a:gd name="T18" fmla="*/ 128 w 1195"/>
                <a:gd name="T19" fmla="*/ 299 h 2162"/>
                <a:gd name="T20" fmla="*/ 0 w 1195"/>
                <a:gd name="T21" fmla="*/ 916 h 2162"/>
                <a:gd name="T22" fmla="*/ 595 w 1195"/>
                <a:gd name="T23" fmla="*/ 916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5" h="2162">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9189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4" userDrawn="1">
          <p15:clr>
            <a:srgbClr val="FBAE40"/>
          </p15:clr>
        </p15:guide>
        <p15:guide id="2" pos="2424" userDrawn="1">
          <p15:clr>
            <a:srgbClr val="FBAE40"/>
          </p15:clr>
        </p15:guide>
        <p15:guide id="3" pos="336" userDrawn="1">
          <p15:clr>
            <a:srgbClr val="FBAE40"/>
          </p15:clr>
        </p15:guide>
        <p15:guide id="4" orient="horz" pos="2040" userDrawn="1">
          <p15:clr>
            <a:srgbClr val="FBAE40"/>
          </p15:clr>
        </p15:guide>
        <p15:guide id="5" orient="horz" pos="26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19EC-0943-2646-9830-3E9E4D8F0C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rgbClr val="33CDFF"/>
                </a:solidFill>
              </a:defRPr>
            </a:lvl1pPr>
          </a:lstStyle>
          <a:p>
            <a:fld id="{7C4C602F-86DE-4461-A96C-EB85C16227AA}" type="datetime1">
              <a:rPr lang="en-US" smtClean="0"/>
              <a:t>8/18/2023</a:t>
            </a:fld>
            <a:endParaRPr lang="en-US" dirty="0"/>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p>
            <a:r>
              <a:rPr lang="en-US" dirty="0"/>
              <a:t>Earth Science Division</a:t>
            </a:r>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p:txBody>
          <a:bodyPr/>
          <a:lstStyle/>
          <a:p>
            <a:fld id="{2E8C51FE-49D9-314D-9957-ABBF7DDE8782}" type="slidenum">
              <a:rPr lang="en-US" smtClean="0"/>
              <a:t>‹#›</a:t>
            </a:fld>
            <a:endParaRPr lang="en-US" dirty="0"/>
          </a:p>
        </p:txBody>
      </p:sp>
    </p:spTree>
    <p:extLst>
      <p:ext uri="{BB962C8B-B14F-4D97-AF65-F5344CB8AC3E}">
        <p14:creationId xmlns:p14="http://schemas.microsoft.com/office/powerpoint/2010/main" val="140066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2216-3720-8E47-ABAB-D4DA0AD31A71}"/>
              </a:ext>
            </a:extLst>
          </p:cNvPr>
          <p:cNvSpPr>
            <a:spLocks noGrp="1"/>
          </p:cNvSpPr>
          <p:nvPr>
            <p:ph type="dt" sz="half" idx="10"/>
          </p:nvPr>
        </p:nvSpPr>
        <p:spPr/>
        <p:txBody>
          <a:bodyPr/>
          <a:lstStyle>
            <a:lvl1pPr>
              <a:defRPr>
                <a:solidFill>
                  <a:srgbClr val="33CDFF"/>
                </a:solidFill>
              </a:defRPr>
            </a:lvl1pPr>
          </a:lstStyle>
          <a:p>
            <a:fld id="{9F70CA08-D1FE-4D65-BA69-D380F661409D}" type="datetime1">
              <a:rPr lang="en-US" smtClean="0"/>
              <a:t>8/18/2023</a:t>
            </a:fld>
            <a:endParaRPr lang="en-US" dirty="0"/>
          </a:p>
        </p:txBody>
      </p:sp>
      <p:sp>
        <p:nvSpPr>
          <p:cNvPr id="3" name="Footer Placeholder 2">
            <a:extLst>
              <a:ext uri="{FF2B5EF4-FFF2-40B4-BE49-F238E27FC236}">
                <a16:creationId xmlns:a16="http://schemas.microsoft.com/office/drawing/2014/main" id="{A9149C90-3E7A-C84E-97A5-ACBD2680BED6}"/>
              </a:ext>
            </a:extLst>
          </p:cNvPr>
          <p:cNvSpPr>
            <a:spLocks noGrp="1"/>
          </p:cNvSpPr>
          <p:nvPr>
            <p:ph type="ftr" sz="quarter" idx="11"/>
          </p:nvPr>
        </p:nvSpPr>
        <p:spPr/>
        <p:txBody>
          <a:bodyPr/>
          <a:lstStyle/>
          <a:p>
            <a:r>
              <a:rPr lang="en-US" dirty="0"/>
              <a:t>Earth Science Division</a:t>
            </a:r>
          </a:p>
        </p:txBody>
      </p:sp>
      <p:sp>
        <p:nvSpPr>
          <p:cNvPr id="4" name="Slide Number Placeholder 3">
            <a:extLst>
              <a:ext uri="{FF2B5EF4-FFF2-40B4-BE49-F238E27FC236}">
                <a16:creationId xmlns:a16="http://schemas.microsoft.com/office/drawing/2014/main" id="{CC8D531E-1E27-6C49-9FDC-6C0DD877CABF}"/>
              </a:ext>
            </a:extLst>
          </p:cNvPr>
          <p:cNvSpPr>
            <a:spLocks noGrp="1"/>
          </p:cNvSpPr>
          <p:nvPr>
            <p:ph type="sldNum" sz="quarter" idx="12"/>
          </p:nvPr>
        </p:nvSpPr>
        <p:spPr/>
        <p:txBody>
          <a:bodyPr/>
          <a:lstStyle/>
          <a:p>
            <a:fld id="{2E8C51FE-49D9-314D-9957-ABBF7DDE8782}" type="slidenum">
              <a:rPr lang="en-US" smtClean="0"/>
              <a:t>‹#›</a:t>
            </a:fld>
            <a:endParaRPr lang="en-US" dirty="0"/>
          </a:p>
        </p:txBody>
      </p:sp>
      <p:sp>
        <p:nvSpPr>
          <p:cNvPr id="5" name="Rectangle 4">
            <a:extLst>
              <a:ext uri="{FF2B5EF4-FFF2-40B4-BE49-F238E27FC236}">
                <a16:creationId xmlns:a16="http://schemas.microsoft.com/office/drawing/2014/main" id="{6EE58B19-8640-F84B-8052-A3C0720F7FEC}"/>
              </a:ext>
            </a:extLst>
          </p:cNvPr>
          <p:cNvSpPr/>
          <p:nvPr userDrawn="1"/>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750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C1D6F7-2876-CB4E-BA7E-98A093117EAA}"/>
              </a:ext>
            </a:extLst>
          </p:cNvPr>
          <p:cNvSpPr>
            <a:spLocks noGrp="1"/>
          </p:cNvSpPr>
          <p:nvPr>
            <p:ph type="dt" sz="half" idx="10"/>
          </p:nvPr>
        </p:nvSpPr>
        <p:spPr/>
        <p:txBody>
          <a:bodyPr/>
          <a:lstStyle>
            <a:lvl1pPr>
              <a:defRPr>
                <a:solidFill>
                  <a:srgbClr val="33CDFF"/>
                </a:solidFill>
              </a:defRPr>
            </a:lvl1pPr>
          </a:lstStyle>
          <a:p>
            <a:fld id="{17955297-445A-4B94-BE19-A29E69406764}" type="datetime1">
              <a:rPr lang="en-US" smtClean="0"/>
              <a:t>8/18/2023</a:t>
            </a:fld>
            <a:endParaRPr lang="en-US" dirty="0"/>
          </a:p>
        </p:txBody>
      </p:sp>
      <p:sp>
        <p:nvSpPr>
          <p:cNvPr id="6" name="Footer Placeholder 5">
            <a:extLst>
              <a:ext uri="{FF2B5EF4-FFF2-40B4-BE49-F238E27FC236}">
                <a16:creationId xmlns:a16="http://schemas.microsoft.com/office/drawing/2014/main" id="{CDB64A94-44FC-5E4D-9BA4-F7C5CBE856CF}"/>
              </a:ext>
            </a:extLst>
          </p:cNvPr>
          <p:cNvSpPr>
            <a:spLocks noGrp="1"/>
          </p:cNvSpPr>
          <p:nvPr>
            <p:ph type="ftr" sz="quarter" idx="11"/>
          </p:nvPr>
        </p:nvSpPr>
        <p:spPr/>
        <p:txBody>
          <a:bodyPr/>
          <a:lstStyle/>
          <a:p>
            <a:r>
              <a:rPr lang="en-US" dirty="0"/>
              <a:t>Earth Science Division</a:t>
            </a:r>
          </a:p>
        </p:txBody>
      </p:sp>
      <p:sp>
        <p:nvSpPr>
          <p:cNvPr id="7" name="Slide Number Placeholder 6">
            <a:extLst>
              <a:ext uri="{FF2B5EF4-FFF2-40B4-BE49-F238E27FC236}">
                <a16:creationId xmlns:a16="http://schemas.microsoft.com/office/drawing/2014/main" id="{F6998A61-2626-EC4B-AC9E-DB0EECA2054F}"/>
              </a:ext>
            </a:extLst>
          </p:cNvPr>
          <p:cNvSpPr>
            <a:spLocks noGrp="1"/>
          </p:cNvSpPr>
          <p:nvPr>
            <p:ph type="sldNum" sz="quarter" idx="12"/>
          </p:nvPr>
        </p:nvSpPr>
        <p:spPr/>
        <p:txBody>
          <a:bodyPr/>
          <a:lstStyle/>
          <a:p>
            <a:fld id="{2E8C51FE-49D9-314D-9957-ABBF7DDE8782}" type="slidenum">
              <a:rPr lang="en-US" smtClean="0"/>
              <a:t>‹#›</a:t>
            </a:fld>
            <a:endParaRPr lang="en-US" dirty="0"/>
          </a:p>
        </p:txBody>
      </p:sp>
    </p:spTree>
    <p:extLst>
      <p:ext uri="{BB962C8B-B14F-4D97-AF65-F5344CB8AC3E}">
        <p14:creationId xmlns:p14="http://schemas.microsoft.com/office/powerpoint/2010/main" val="7232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022A3D-F197-0240-B9FB-64FA8D239FCE}"/>
              </a:ext>
            </a:extLst>
          </p:cNvPr>
          <p:cNvSpPr>
            <a:spLocks noGrp="1"/>
          </p:cNvSpPr>
          <p:nvPr>
            <p:ph type="dt" sz="half" idx="10"/>
          </p:nvPr>
        </p:nvSpPr>
        <p:spPr/>
        <p:txBody>
          <a:bodyPr/>
          <a:lstStyle>
            <a:lvl1pPr>
              <a:defRPr>
                <a:solidFill>
                  <a:srgbClr val="33CDFF"/>
                </a:solidFill>
              </a:defRPr>
            </a:lvl1pPr>
          </a:lstStyle>
          <a:p>
            <a:fld id="{89AC9DF0-EC8F-4AD9-AC6F-59322D691048}" type="datetime1">
              <a:rPr lang="en-US" smtClean="0"/>
              <a:t>8/18/2023</a:t>
            </a:fld>
            <a:endParaRPr lang="en-US" dirty="0"/>
          </a:p>
        </p:txBody>
      </p:sp>
      <p:sp>
        <p:nvSpPr>
          <p:cNvPr id="6" name="Footer Placeholder 5">
            <a:extLst>
              <a:ext uri="{FF2B5EF4-FFF2-40B4-BE49-F238E27FC236}">
                <a16:creationId xmlns:a16="http://schemas.microsoft.com/office/drawing/2014/main" id="{837AD987-1A3B-EA45-8288-4FF05FA61CDB}"/>
              </a:ext>
            </a:extLst>
          </p:cNvPr>
          <p:cNvSpPr>
            <a:spLocks noGrp="1"/>
          </p:cNvSpPr>
          <p:nvPr>
            <p:ph type="ftr" sz="quarter" idx="11"/>
          </p:nvPr>
        </p:nvSpPr>
        <p:spPr/>
        <p:txBody>
          <a:bodyPr/>
          <a:lstStyle/>
          <a:p>
            <a:r>
              <a:rPr lang="en-US" dirty="0"/>
              <a:t>Earth Science Division</a:t>
            </a:r>
          </a:p>
        </p:txBody>
      </p:sp>
      <p:sp>
        <p:nvSpPr>
          <p:cNvPr id="7" name="Slide Number Placeholder 6">
            <a:extLst>
              <a:ext uri="{FF2B5EF4-FFF2-40B4-BE49-F238E27FC236}">
                <a16:creationId xmlns:a16="http://schemas.microsoft.com/office/drawing/2014/main" id="{0A4E646E-5FCF-704C-A828-129A071DEA8A}"/>
              </a:ext>
            </a:extLst>
          </p:cNvPr>
          <p:cNvSpPr>
            <a:spLocks noGrp="1"/>
          </p:cNvSpPr>
          <p:nvPr>
            <p:ph type="sldNum" sz="quarter" idx="12"/>
          </p:nvPr>
        </p:nvSpPr>
        <p:spPr/>
        <p:txBody>
          <a:bodyPr/>
          <a:lstStyle/>
          <a:p>
            <a:fld id="{2E8C51FE-49D9-314D-9957-ABBF7DDE8782}" type="slidenum">
              <a:rPr lang="en-US" smtClean="0"/>
              <a:t>‹#›</a:t>
            </a:fld>
            <a:endParaRPr lang="en-US" dirty="0"/>
          </a:p>
        </p:txBody>
      </p:sp>
    </p:spTree>
    <p:extLst>
      <p:ext uri="{BB962C8B-B14F-4D97-AF65-F5344CB8AC3E}">
        <p14:creationId xmlns:p14="http://schemas.microsoft.com/office/powerpoint/2010/main" val="15977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FB7B-95D2-9B44-B7CD-BD3422A58F9C}"/>
              </a:ext>
            </a:extLst>
          </p:cNvPr>
          <p:cNvSpPr>
            <a:spLocks noGrp="1"/>
          </p:cNvSpPr>
          <p:nvPr>
            <p:ph type="dt" sz="half" idx="10"/>
          </p:nvPr>
        </p:nvSpPr>
        <p:spPr/>
        <p:txBody>
          <a:bodyPr/>
          <a:lstStyle>
            <a:lvl1pPr>
              <a:defRPr>
                <a:solidFill>
                  <a:srgbClr val="33CDFF"/>
                </a:solidFill>
              </a:defRPr>
            </a:lvl1pPr>
          </a:lstStyle>
          <a:p>
            <a:fld id="{7328DD25-E3FF-4E5E-ADC2-9A77CE125F8B}" type="datetime1">
              <a:rPr lang="en-US" smtClean="0"/>
              <a:t>8/18/2023</a:t>
            </a:fld>
            <a:endParaRPr lang="en-US" dirty="0"/>
          </a:p>
        </p:txBody>
      </p:sp>
      <p:sp>
        <p:nvSpPr>
          <p:cNvPr id="5" name="Footer Placeholder 4">
            <a:extLst>
              <a:ext uri="{FF2B5EF4-FFF2-40B4-BE49-F238E27FC236}">
                <a16:creationId xmlns:a16="http://schemas.microsoft.com/office/drawing/2014/main" id="{6D5D936A-402E-2643-BC23-9FFDBB71894E}"/>
              </a:ext>
            </a:extLst>
          </p:cNvPr>
          <p:cNvSpPr>
            <a:spLocks noGrp="1"/>
          </p:cNvSpPr>
          <p:nvPr>
            <p:ph type="ftr" sz="quarter" idx="11"/>
          </p:nvPr>
        </p:nvSpPr>
        <p:spPr/>
        <p:txBody>
          <a:bodyPr/>
          <a:lstStyle/>
          <a:p>
            <a:r>
              <a:rPr lang="en-US" dirty="0"/>
              <a:t>Earth Science Division</a:t>
            </a:r>
          </a:p>
        </p:txBody>
      </p:sp>
      <p:sp>
        <p:nvSpPr>
          <p:cNvPr id="6" name="Slide Number Placeholder 5">
            <a:extLst>
              <a:ext uri="{FF2B5EF4-FFF2-40B4-BE49-F238E27FC236}">
                <a16:creationId xmlns:a16="http://schemas.microsoft.com/office/drawing/2014/main" id="{80003F8D-4C62-8246-A9C9-F567613401DD}"/>
              </a:ext>
            </a:extLst>
          </p:cNvPr>
          <p:cNvSpPr>
            <a:spLocks noGrp="1"/>
          </p:cNvSpPr>
          <p:nvPr>
            <p:ph type="sldNum" sz="quarter" idx="12"/>
          </p:nvPr>
        </p:nvSpPr>
        <p:spPr/>
        <p:txBody>
          <a:bodyPr/>
          <a:lstStyle/>
          <a:p>
            <a:fld id="{2E8C51FE-49D9-314D-9957-ABBF7DDE8782}" type="slidenum">
              <a:rPr lang="en-US" smtClean="0"/>
              <a:t>‹#›</a:t>
            </a:fld>
            <a:endParaRPr lang="en-US" dirty="0"/>
          </a:p>
        </p:txBody>
      </p:sp>
    </p:spTree>
    <p:extLst>
      <p:ext uri="{BB962C8B-B14F-4D97-AF65-F5344CB8AC3E}">
        <p14:creationId xmlns:p14="http://schemas.microsoft.com/office/powerpoint/2010/main" val="257530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A409-A439-7946-849E-1C52DE1E2024}"/>
              </a:ext>
            </a:extLst>
          </p:cNvPr>
          <p:cNvSpPr>
            <a:spLocks noGrp="1"/>
          </p:cNvSpPr>
          <p:nvPr>
            <p:ph type="dt" sz="half" idx="10"/>
          </p:nvPr>
        </p:nvSpPr>
        <p:spPr/>
        <p:txBody>
          <a:bodyPr/>
          <a:lstStyle/>
          <a:p>
            <a:fld id="{4D735714-E5CC-4691-8FE9-4B41161824A7}" type="datetime1">
              <a:rPr lang="en-US" smtClean="0"/>
              <a:t>8/18/2023</a:t>
            </a:fld>
            <a:endParaRPr lang="en-US" dirty="0"/>
          </a:p>
        </p:txBody>
      </p:sp>
      <p:sp>
        <p:nvSpPr>
          <p:cNvPr id="5" name="Footer Placeholder 4">
            <a:extLst>
              <a:ext uri="{FF2B5EF4-FFF2-40B4-BE49-F238E27FC236}">
                <a16:creationId xmlns:a16="http://schemas.microsoft.com/office/drawing/2014/main" id="{C4645A88-8207-164E-BEE0-99140ED4EFC0}"/>
              </a:ext>
            </a:extLst>
          </p:cNvPr>
          <p:cNvSpPr>
            <a:spLocks noGrp="1"/>
          </p:cNvSpPr>
          <p:nvPr>
            <p:ph type="ftr" sz="quarter" idx="11"/>
          </p:nvPr>
        </p:nvSpPr>
        <p:spPr/>
        <p:txBody>
          <a:bodyPr/>
          <a:lstStyle/>
          <a:p>
            <a:r>
              <a:rPr lang="en-US" dirty="0"/>
              <a:t>Earth Science Division</a:t>
            </a:r>
          </a:p>
        </p:txBody>
      </p:sp>
      <p:sp>
        <p:nvSpPr>
          <p:cNvPr id="6" name="Slide Number Placeholder 5">
            <a:extLst>
              <a:ext uri="{FF2B5EF4-FFF2-40B4-BE49-F238E27FC236}">
                <a16:creationId xmlns:a16="http://schemas.microsoft.com/office/drawing/2014/main" id="{92024272-4864-7D45-9A42-761E1FA3DF97}"/>
              </a:ext>
            </a:extLst>
          </p:cNvPr>
          <p:cNvSpPr>
            <a:spLocks noGrp="1"/>
          </p:cNvSpPr>
          <p:nvPr>
            <p:ph type="sldNum" sz="quarter" idx="12"/>
          </p:nvPr>
        </p:nvSpPr>
        <p:spPr/>
        <p:txBody>
          <a:bodyPr/>
          <a:lstStyle/>
          <a:p>
            <a:fld id="{2E8C51FE-49D9-314D-9957-ABBF7DDE8782}" type="slidenum">
              <a:rPr lang="en-US" smtClean="0"/>
              <a:t>‹#›</a:t>
            </a:fld>
            <a:endParaRPr lang="en-US" dirty="0"/>
          </a:p>
        </p:txBody>
      </p:sp>
    </p:spTree>
    <p:extLst>
      <p:ext uri="{BB962C8B-B14F-4D97-AF65-F5344CB8AC3E}">
        <p14:creationId xmlns:p14="http://schemas.microsoft.com/office/powerpoint/2010/main" val="3868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91869DD7-9D2F-430B-BBF2-D5319308A21D}"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805C972-C234-44D2-B040-6DD95830DD33}"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3848100" y="4152900"/>
            <a:ext cx="3428126" cy="1025922"/>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6B3B1C91-BB5E-7549-BF43-9056C639C58D}"/>
              </a:ext>
            </a:extLst>
          </p:cNvPr>
          <p:cNvGrpSpPr/>
          <p:nvPr/>
        </p:nvGrpSpPr>
        <p:grpSpPr>
          <a:xfrm>
            <a:off x="516442" y="-8842"/>
            <a:ext cx="4621246" cy="6873373"/>
            <a:chOff x="516442" y="-8842"/>
            <a:chExt cx="4621246" cy="6873373"/>
          </a:xfrm>
        </p:grpSpPr>
        <p:sp>
          <p:nvSpPr>
            <p:cNvPr id="10" name="Freeform 16">
              <a:extLst>
                <a:ext uri="{FF2B5EF4-FFF2-40B4-BE49-F238E27FC236}">
                  <a16:creationId xmlns:a16="http://schemas.microsoft.com/office/drawing/2014/main" id="{466EF3C0-A624-FF4C-B066-35DA0432468B}"/>
                </a:ext>
              </a:extLst>
            </p:cNvPr>
            <p:cNvSpPr>
              <a:spLocks noEditPoints="1"/>
            </p:cNvSpPr>
            <p:nvPr/>
          </p:nvSpPr>
          <p:spPr bwMode="auto">
            <a:xfrm>
              <a:off x="2484060" y="-8842"/>
              <a:ext cx="2653628" cy="6147482"/>
            </a:xfrm>
            <a:custGeom>
              <a:avLst/>
              <a:gdLst>
                <a:gd name="T0" fmla="*/ 101 w 834"/>
                <a:gd name="T1" fmla="*/ 1317 h 1936"/>
                <a:gd name="T2" fmla="*/ 393 w 834"/>
                <a:gd name="T3" fmla="*/ 1936 h 1936"/>
                <a:gd name="T4" fmla="*/ 238 w 834"/>
                <a:gd name="T5" fmla="*/ 1317 h 1936"/>
                <a:gd name="T6" fmla="*/ 101 w 834"/>
                <a:gd name="T7" fmla="*/ 1317 h 1936"/>
                <a:gd name="T8" fmla="*/ 271 w 834"/>
                <a:gd name="T9" fmla="*/ 919 h 1936"/>
                <a:gd name="T10" fmla="*/ 834 w 834"/>
                <a:gd name="T11" fmla="*/ 3 h 1936"/>
                <a:gd name="T12" fmla="*/ 201 w 834"/>
                <a:gd name="T13" fmla="*/ 0 h 1936"/>
                <a:gd name="T14" fmla="*/ 27 w 834"/>
                <a:gd name="T15" fmla="*/ 919 h 1936"/>
                <a:gd name="T16" fmla="*/ 271 w 834"/>
                <a:gd name="T17" fmla="*/ 9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936">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gradFill>
              <a:gsLst>
                <a:gs pos="0">
                  <a:srgbClr val="8ACCEC"/>
                </a:gs>
                <a:gs pos="98000">
                  <a:srgbClr val="6DB8E3"/>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a:extLst>
                <a:ext uri="{FF2B5EF4-FFF2-40B4-BE49-F238E27FC236}">
                  <a16:creationId xmlns:a16="http://schemas.microsoft.com/office/drawing/2014/main" id="{E4464884-B9BC-9244-A3A6-12B093B11AB8}"/>
                </a:ext>
              </a:extLst>
            </p:cNvPr>
            <p:cNvSpPr>
              <a:spLocks/>
            </p:cNvSpPr>
            <p:nvPr/>
          </p:nvSpPr>
          <p:spPr bwMode="auto">
            <a:xfrm>
              <a:off x="580255" y="4814485"/>
              <a:ext cx="909359" cy="204738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4EF31946-1FF7-F04F-9C80-5220859231D6}"/>
                </a:ext>
              </a:extLst>
            </p:cNvPr>
            <p:cNvSpPr>
              <a:spLocks noEditPoints="1"/>
            </p:cNvSpPr>
            <p:nvPr/>
          </p:nvSpPr>
          <p:spPr bwMode="auto">
            <a:xfrm>
              <a:off x="516442" y="1794"/>
              <a:ext cx="3799633" cy="6862737"/>
            </a:xfrm>
            <a:custGeom>
              <a:avLst/>
              <a:gdLst>
                <a:gd name="T0" fmla="*/ 17 w 1195"/>
                <a:gd name="T1" fmla="*/ 1314 h 2162"/>
                <a:gd name="T2" fmla="*/ 363 w 1195"/>
                <a:gd name="T3" fmla="*/ 2161 h 2162"/>
                <a:gd name="T4" fmla="*/ 1195 w 1195"/>
                <a:gd name="T5" fmla="*/ 2161 h 2162"/>
                <a:gd name="T6" fmla="*/ 957 w 1195"/>
                <a:gd name="T7" fmla="*/ 1903 h 2162"/>
                <a:gd name="T8" fmla="*/ 673 w 1195"/>
                <a:gd name="T9" fmla="*/ 1314 h 2162"/>
                <a:gd name="T10" fmla="*/ 17 w 1195"/>
                <a:gd name="T11" fmla="*/ 1314 h 2162"/>
                <a:gd name="T12" fmla="*/ 595 w 1195"/>
                <a:gd name="T13" fmla="*/ 916 h 2162"/>
                <a:gd name="T14" fmla="*/ 727 w 1195"/>
                <a:gd name="T15" fmla="*/ 0 h 2162"/>
                <a:gd name="T16" fmla="*/ 277 w 1195"/>
                <a:gd name="T17" fmla="*/ 0 h 2162"/>
                <a:gd name="T18" fmla="*/ 128 w 1195"/>
                <a:gd name="T19" fmla="*/ 299 h 2162"/>
                <a:gd name="T20" fmla="*/ 0 w 1195"/>
                <a:gd name="T21" fmla="*/ 916 h 2162"/>
                <a:gd name="T22" fmla="*/ 595 w 1195"/>
                <a:gd name="T23" fmla="*/ 916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5" h="2162">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4308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4">
          <p15:clr>
            <a:srgbClr val="FBAE40"/>
          </p15:clr>
        </p15:guide>
        <p15:guide id="2" pos="2424">
          <p15:clr>
            <a:srgbClr val="FBAE40"/>
          </p15:clr>
        </p15:guide>
        <p15:guide id="3" pos="336">
          <p15:clr>
            <a:srgbClr val="FBAE40"/>
          </p15:clr>
        </p15:guide>
        <p15:guide id="4" orient="horz" pos="2040">
          <p15:clr>
            <a:srgbClr val="FBAE40"/>
          </p15:clr>
        </p15:guide>
        <p15:guide id="5" orient="horz" pos="26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9C43FA48-C842-471E-8A71-20AD44E0E738}"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805C972-C234-44D2-B040-6DD95830DD33}" type="slidenum">
              <a:rPr lang="en-US" smtClean="0"/>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Hexagon 2"/>
          <p:cNvSpPr>
            <a:spLocks noChangeAspect="1"/>
          </p:cNvSpPr>
          <p:nvPr/>
        </p:nvSpPr>
        <p:spPr>
          <a:xfrm>
            <a:off x="2101032" y="1199335"/>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ADC7D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
        <p:nvSpPr>
          <p:cNvPr id="9" name="Hexagon 2"/>
          <p:cNvSpPr>
            <a:spLocks noChangeAspect="1"/>
          </p:cNvSpPr>
          <p:nvPr/>
        </p:nvSpPr>
        <p:spPr>
          <a:xfrm>
            <a:off x="2108781" y="3330352"/>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ADC7D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55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AAE731-51C2-1E42-91C4-7FEAB4036811}"/>
              </a:ext>
            </a:extLst>
          </p:cNvPr>
          <p:cNvPicPr>
            <a:picLocks noChangeAspect="1"/>
          </p:cNvPicPr>
          <p:nvPr/>
        </p:nvPicPr>
        <p:blipFill>
          <a:blip r:embed="rId2" cstate="email">
            <a:alphaModFix amt="60000"/>
            <a:extLst>
              <a:ext uri="{28A0092B-C50C-407E-A947-70E740481C1C}">
                <a14:useLocalDpi xmlns:a14="http://schemas.microsoft.com/office/drawing/2010/main"/>
              </a:ext>
            </a:extLst>
          </a:blip>
          <a:stretch>
            <a:fillRect/>
          </a:stretch>
        </p:blipFill>
        <p:spPr>
          <a:xfrm>
            <a:off x="0" y="0"/>
            <a:ext cx="2743200" cy="68580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42C75FF1-5120-47F0-A064-4AC48485B051}"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372525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4CA049A-1F39-B449-83F7-05D3EE34A0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9B2D7ED7-0329-0D42-A7F4-88B9D8096C26}"/>
              </a:ext>
            </a:extLst>
          </p:cNvPr>
          <p:cNvSpPr/>
          <p:nvPr/>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BE337-6FE4-F74A-8847-969FD40E7926}"/>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BEA2A4F1-2E66-40A2-AD65-CAE6506079B7}"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805C972-C234-44D2-B040-6DD95830DD33}" type="slidenum">
              <a:rPr lang="en-US" smtClean="0"/>
              <a:t>‹#›</a:t>
            </a:fld>
            <a:endParaRPr lang="en-US"/>
          </a:p>
        </p:txBody>
      </p:sp>
      <p:pic>
        <p:nvPicPr>
          <p:cNvPr id="19" name="Picture 18">
            <a:extLst>
              <a:ext uri="{FF2B5EF4-FFF2-40B4-BE49-F238E27FC236}">
                <a16:creationId xmlns:a16="http://schemas.microsoft.com/office/drawing/2014/main" id="{44AAE731-51C2-1E42-91C4-7FEAB4036811}"/>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tretch>
            <a:fillRect/>
          </a:stretch>
        </p:blipFill>
        <p:spPr>
          <a:xfrm>
            <a:off x="0" y="0"/>
            <a:ext cx="2743200" cy="6858000"/>
          </a:xfrm>
          <a:prstGeom prst="rect">
            <a:avLst/>
          </a:prstGeom>
        </p:spPr>
      </p:pic>
      <p:sp>
        <p:nvSpPr>
          <p:cNvPr id="20" name="Freeform 5">
            <a:extLst>
              <a:ext uri="{FF2B5EF4-FFF2-40B4-BE49-F238E27FC236}">
                <a16:creationId xmlns:a16="http://schemas.microsoft.com/office/drawing/2014/main" id="{9952507F-5269-DD44-B0B4-BE319763C9BE}"/>
              </a:ext>
            </a:extLst>
          </p:cNvPr>
          <p:cNvSpPr>
            <a:spLocks/>
          </p:cNvSpPr>
          <p:nvPr/>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3851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A4B38A15-EE65-4C2B-A06F-F5122BAF7458}" type="datetime1">
              <a:rPr lang="en-US" smtClean="0"/>
              <a:t>8/18/2023</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r>
              <a:rPr lang="en-US" dirty="0"/>
              <a:t>Earth Science Division</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dirty="0"/>
          </a:p>
        </p:txBody>
      </p:sp>
    </p:spTree>
    <p:extLst>
      <p:ext uri="{BB962C8B-B14F-4D97-AF65-F5344CB8AC3E}">
        <p14:creationId xmlns:p14="http://schemas.microsoft.com/office/powerpoint/2010/main" val="74789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userDrawn="1">
          <p15:clr>
            <a:srgbClr val="FBAE40"/>
          </p15:clr>
        </p15:guide>
        <p15:guide id="2" pos="309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D87DC7-1551-F349-8842-BCE3011732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999517CF-5B8D-5646-8AF1-5A33F4346008}"/>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 name="Freeform 10">
              <a:extLst>
                <a:ext uri="{FF2B5EF4-FFF2-40B4-BE49-F238E27FC236}">
                  <a16:creationId xmlns:a16="http://schemas.microsoft.com/office/drawing/2014/main" id="{5CFD0EC2-327E-6248-8331-EADADAD065E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29791F60-12DF-FE49-9C37-5CBE91907129}"/>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2B5B1FB2-0391-464B-B0D6-E733065A4E6B}"/>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17">
            <a:extLst>
              <a:ext uri="{FF2B5EF4-FFF2-40B4-BE49-F238E27FC236}">
                <a16:creationId xmlns:a16="http://schemas.microsoft.com/office/drawing/2014/main" id="{72BDF50B-9975-0C4A-8D6D-C57B1B65DC62}"/>
              </a:ext>
            </a:extLst>
          </p:cNvPr>
          <p:cNvSpPr/>
          <p:nvPr/>
        </p:nvSpPr>
        <p:spPr>
          <a:xfrm>
            <a:off x="0" y="-397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AD4C97-D30B-CF46-9FB9-5664E65B44C6}"/>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10985" y="838200"/>
            <a:ext cx="6169058" cy="1200329"/>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10200" y="2214710"/>
            <a:ext cx="6169057"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0E6DA145-985D-4EDB-A1B1-44E4946D9506}"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805C972-C234-44D2-B040-6DD95830DD33}" type="slidenum">
              <a:rPr lang="en-US" smtClean="0"/>
              <a:t>‹#›</a:t>
            </a:fld>
            <a:endParaRPr lang="en-US"/>
          </a:p>
        </p:txBody>
      </p:sp>
      <p:sp>
        <p:nvSpPr>
          <p:cNvPr id="21" name="Rectangle 20">
            <a:extLst>
              <a:ext uri="{FF2B5EF4-FFF2-40B4-BE49-F238E27FC236}">
                <a16:creationId xmlns:a16="http://schemas.microsoft.com/office/drawing/2014/main" id="{E2E17EC8-09E2-424C-BB85-D04BFAC3207D}"/>
              </a:ext>
            </a:extLst>
          </p:cNvPr>
          <p:cNvSpPr/>
          <p:nvPr/>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B6E981B-1C2A-2242-ADE4-BC55A4F67B27}"/>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3" name="Freeform 10">
              <a:extLst>
                <a:ext uri="{FF2B5EF4-FFF2-40B4-BE49-F238E27FC236}">
                  <a16:creationId xmlns:a16="http://schemas.microsoft.com/office/drawing/2014/main" id="{0C96509C-4E27-D849-8408-50EBD5C06593}"/>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6EC4A690-7495-B842-B699-9B4304CDCFB6}"/>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A19DFF28-29A9-BB40-91D3-2FADDEDE51AB}"/>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Rectangle 25">
            <a:extLst>
              <a:ext uri="{FF2B5EF4-FFF2-40B4-BE49-F238E27FC236}">
                <a16:creationId xmlns:a16="http://schemas.microsoft.com/office/drawing/2014/main" id="{F32B1BB1-8F47-DC4D-B3AA-284B213F78E0}"/>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63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28">
          <p15:clr>
            <a:srgbClr val="FBAE40"/>
          </p15:clr>
        </p15:guide>
        <p15:guide id="2" pos="340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5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484423-2438-B046-81CE-D29BA04C3355}"/>
              </a:ext>
            </a:extLst>
          </p:cNvPr>
          <p:cNvSpPr/>
          <p:nvPr/>
        </p:nvSpPr>
        <p:spPr>
          <a:xfrm>
            <a:off x="0" y="-19393"/>
            <a:ext cx="12192000" cy="6887665"/>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178FC00-62D8-E046-9751-ABF74CA246E8}"/>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Rectangle 16">
            <a:extLst>
              <a:ext uri="{FF2B5EF4-FFF2-40B4-BE49-F238E27FC236}">
                <a16:creationId xmlns:a16="http://schemas.microsoft.com/office/drawing/2014/main" id="{C0BBE337-6FE4-F74A-8847-969FD40E7926}"/>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4CF76A5B-EAEC-46CE-A7E2-91B1405BCF6D}"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a:p>
        </p:txBody>
      </p:sp>
      <p:sp>
        <p:nvSpPr>
          <p:cNvPr id="13" name="Rectangle 12">
            <a:extLst>
              <a:ext uri="{FF2B5EF4-FFF2-40B4-BE49-F238E27FC236}">
                <a16:creationId xmlns:a16="http://schemas.microsoft.com/office/drawing/2014/main" id="{DCDA10E9-5C67-4148-864B-F3F3C56C3ABE}"/>
              </a:ext>
            </a:extLst>
          </p:cNvPr>
          <p:cNvSpPr/>
          <p:nvPr/>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8366573-8E41-884C-9A46-968B69E936A7}"/>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8" name="Freeform 10">
              <a:extLst>
                <a:ext uri="{FF2B5EF4-FFF2-40B4-BE49-F238E27FC236}">
                  <a16:creationId xmlns:a16="http://schemas.microsoft.com/office/drawing/2014/main" id="{F3E06820-AF45-8447-870A-93CC24EA81F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6CB6D904-E209-9448-B66C-46D6E4395CDE}"/>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0091EB8C-663B-8A41-BB64-1DECFB769A0E}"/>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id="{1CD0F9D4-562D-0246-864A-D56E121E5335}"/>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3CAB31C-B3F2-436C-B21F-2E5566EF63E4}"/>
              </a:ext>
            </a:extLst>
          </p:cNvPr>
          <p:cNvSpPr/>
          <p:nvPr userDrawn="1"/>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BABAB02-9EE6-4026-9B04-385F81453DA0}"/>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5" name="Freeform 10">
              <a:extLst>
                <a:ext uri="{FF2B5EF4-FFF2-40B4-BE49-F238E27FC236}">
                  <a16:creationId xmlns:a16="http://schemas.microsoft.com/office/drawing/2014/main" id="{F087887A-6C38-4DD9-B972-1B35B3A295F5}"/>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49C7D80D-DEA8-4B6F-84F9-B0E3A3E2C8EA}"/>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B1F0F7A4-2D28-4ADC-BAA2-169BFBF70E47}"/>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a:extLst>
              <a:ext uri="{FF2B5EF4-FFF2-40B4-BE49-F238E27FC236}">
                <a16:creationId xmlns:a16="http://schemas.microsoft.com/office/drawing/2014/main" id="{1E4183F2-0314-413D-9146-E1DDB749753D}"/>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46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37B998-9718-4843-A842-5D6256680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9E70AEB-97F5-0F48-9A3F-D180606A03F2}"/>
              </a:ext>
            </a:extLst>
          </p:cNvPr>
          <p:cNvSpPr/>
          <p:nvPr/>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3016567"/>
            <a:ext cx="10515600" cy="646331"/>
          </a:xfrm>
        </p:spPr>
        <p:txBody>
          <a:bodyPr anchor="ctr">
            <a:spAutoFit/>
          </a:bodyPr>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p>
            <a:fld id="{412CFC98-B95C-4DA9-9A29-E044AD6CB29C}" type="datetime1">
              <a:rPr lang="en-US" smtClean="0"/>
              <a:t>8/18/2023</a:t>
            </a:fld>
            <a:endParaRPr lang="en-US"/>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chemeClr val="bg1"/>
                </a:solidFill>
              </a:defRPr>
            </a:lvl1pPr>
          </a:lstStyle>
          <a:p>
            <a:fld id="{2805C972-C234-44D2-B040-6DD95830DD33}" type="slidenum">
              <a:rPr lang="en-US" smtClean="0"/>
              <a:t>‹#›</a:t>
            </a:fld>
            <a:endParaRPr lang="en-US"/>
          </a:p>
        </p:txBody>
      </p:sp>
      <p:pic>
        <p:nvPicPr>
          <p:cNvPr id="8" name="Picture 7">
            <a:extLst>
              <a:ext uri="{FF2B5EF4-FFF2-40B4-BE49-F238E27FC236}">
                <a16:creationId xmlns:a16="http://schemas.microsoft.com/office/drawing/2014/main" id="{2237B998-9718-4843-A842-5D6256680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9E70AEB-97F5-0F48-9A3F-D180606A03F2}"/>
              </a:ext>
            </a:extLst>
          </p:cNvPr>
          <p:cNvSpPr/>
          <p:nvPr/>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8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90A7-7E54-2D41-9F43-B8FD4977C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9B96F-523A-0443-8C6F-8DFAF54D9E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88B55B-102D-3B40-B32B-5145CE1DA6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9206C-49AC-4040-9C5C-017EE760A83C}"/>
              </a:ext>
            </a:extLst>
          </p:cNvPr>
          <p:cNvSpPr>
            <a:spLocks noGrp="1"/>
          </p:cNvSpPr>
          <p:nvPr>
            <p:ph type="dt" sz="half" idx="10"/>
          </p:nvPr>
        </p:nvSpPr>
        <p:spPr/>
        <p:txBody>
          <a:bodyPr/>
          <a:lstStyle>
            <a:lvl1pPr>
              <a:defRPr>
                <a:solidFill>
                  <a:srgbClr val="33CDFF"/>
                </a:solidFill>
              </a:defRPr>
            </a:lvl1pPr>
          </a:lstStyle>
          <a:p>
            <a:fld id="{BBC7F953-AA56-4430-8324-E375988C6777}" type="datetime1">
              <a:rPr lang="en-US" smtClean="0"/>
              <a:t>8/18/2023</a:t>
            </a:fld>
            <a:endParaRPr lang="en-US"/>
          </a:p>
        </p:txBody>
      </p:sp>
      <p:sp>
        <p:nvSpPr>
          <p:cNvPr id="6" name="Footer Placeholder 5">
            <a:extLst>
              <a:ext uri="{FF2B5EF4-FFF2-40B4-BE49-F238E27FC236}">
                <a16:creationId xmlns:a16="http://schemas.microsoft.com/office/drawing/2014/main" id="{A6FB520F-4F16-3E49-A800-72C14F01F398}"/>
              </a:ext>
            </a:extLst>
          </p:cNvPr>
          <p:cNvSpPr>
            <a:spLocks noGrp="1"/>
          </p:cNvSpPr>
          <p:nvPr>
            <p:ph type="ftr" sz="quarter" idx="11"/>
          </p:nvPr>
        </p:nvSpPr>
        <p:spPr/>
        <p:txBody>
          <a:bodyPr/>
          <a:lstStyle/>
          <a:p>
            <a:r>
              <a:rPr lang="en-US"/>
              <a:t>FOR INTERNAL NASA USE ONLY</a:t>
            </a:r>
          </a:p>
        </p:txBody>
      </p:sp>
      <p:sp>
        <p:nvSpPr>
          <p:cNvPr id="7" name="Slide Number Placeholder 6">
            <a:extLst>
              <a:ext uri="{FF2B5EF4-FFF2-40B4-BE49-F238E27FC236}">
                <a16:creationId xmlns:a16="http://schemas.microsoft.com/office/drawing/2014/main" id="{EE087BC7-6FAC-2245-9DB7-6747FA2B2112}"/>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115742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BE683-10D6-5E4C-A14B-401DDDE8973F}"/>
              </a:ext>
            </a:extLst>
          </p:cNvPr>
          <p:cNvSpPr>
            <a:spLocks noGrp="1"/>
          </p:cNvSpPr>
          <p:nvPr>
            <p:ph type="dt" sz="half" idx="10"/>
          </p:nvPr>
        </p:nvSpPr>
        <p:spPr/>
        <p:txBody>
          <a:bodyPr/>
          <a:lstStyle>
            <a:lvl1pPr>
              <a:defRPr>
                <a:solidFill>
                  <a:srgbClr val="33CDFF"/>
                </a:solidFill>
              </a:defRPr>
            </a:lvl1pPr>
          </a:lstStyle>
          <a:p>
            <a:fld id="{F7422F1F-658C-4683-A9AF-25FB977E9165}" type="datetime1">
              <a:rPr lang="en-US" smtClean="0"/>
              <a:t>8/18/2023</a:t>
            </a:fld>
            <a:endParaRPr lang="en-US"/>
          </a:p>
        </p:txBody>
      </p:sp>
      <p:sp>
        <p:nvSpPr>
          <p:cNvPr id="8" name="Footer Placeholder 7">
            <a:extLst>
              <a:ext uri="{FF2B5EF4-FFF2-40B4-BE49-F238E27FC236}">
                <a16:creationId xmlns:a16="http://schemas.microsoft.com/office/drawing/2014/main" id="{B084E5D5-8292-8443-8912-01DF310377E4}"/>
              </a:ext>
            </a:extLst>
          </p:cNvPr>
          <p:cNvSpPr>
            <a:spLocks noGrp="1"/>
          </p:cNvSpPr>
          <p:nvPr>
            <p:ph type="ftr" sz="quarter" idx="11"/>
          </p:nvPr>
        </p:nvSpPr>
        <p:spPr/>
        <p:txBody>
          <a:bodyPr/>
          <a:lstStyle/>
          <a:p>
            <a:r>
              <a:rPr lang="en-US"/>
              <a:t>FOR INTERNAL NASA USE ONLY</a:t>
            </a:r>
          </a:p>
        </p:txBody>
      </p:sp>
      <p:sp>
        <p:nvSpPr>
          <p:cNvPr id="9" name="Slide Number Placeholder 8">
            <a:extLst>
              <a:ext uri="{FF2B5EF4-FFF2-40B4-BE49-F238E27FC236}">
                <a16:creationId xmlns:a16="http://schemas.microsoft.com/office/drawing/2014/main" id="{254F0886-7F3E-C54F-B264-98655F014541}"/>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28542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19EC-0943-2646-9830-3E9E4D8F0C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rgbClr val="33CDFF"/>
                </a:solidFill>
              </a:defRPr>
            </a:lvl1pPr>
          </a:lstStyle>
          <a:p>
            <a:fld id="{7EA14850-1993-4DF9-B3EE-4EE633D5E5BA}" type="datetime1">
              <a:rPr lang="en-US" smtClean="0"/>
              <a:t>8/18/2023</a:t>
            </a:fld>
            <a:endParaRPr lang="en-US"/>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p>
            <a:r>
              <a:rPr lang="en-US"/>
              <a:t>FOR INTERNAL NASA USE ONLY</a:t>
            </a:r>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205996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2216-3720-8E47-ABAB-D4DA0AD31A71}"/>
              </a:ext>
            </a:extLst>
          </p:cNvPr>
          <p:cNvSpPr>
            <a:spLocks noGrp="1"/>
          </p:cNvSpPr>
          <p:nvPr>
            <p:ph type="dt" sz="half" idx="10"/>
          </p:nvPr>
        </p:nvSpPr>
        <p:spPr/>
        <p:txBody>
          <a:bodyPr/>
          <a:lstStyle>
            <a:lvl1pPr>
              <a:defRPr>
                <a:solidFill>
                  <a:srgbClr val="33CDFF"/>
                </a:solidFill>
              </a:defRPr>
            </a:lvl1pPr>
          </a:lstStyle>
          <a:p>
            <a:fld id="{BCA2FC23-A7E7-4C41-A896-2FC936862009}" type="datetime1">
              <a:rPr lang="en-US" smtClean="0"/>
              <a:t>8/18/2023</a:t>
            </a:fld>
            <a:endParaRPr lang="en-US"/>
          </a:p>
        </p:txBody>
      </p:sp>
      <p:sp>
        <p:nvSpPr>
          <p:cNvPr id="3" name="Footer Placeholder 2">
            <a:extLst>
              <a:ext uri="{FF2B5EF4-FFF2-40B4-BE49-F238E27FC236}">
                <a16:creationId xmlns:a16="http://schemas.microsoft.com/office/drawing/2014/main" id="{A9149C90-3E7A-C84E-97A5-ACBD2680BED6}"/>
              </a:ext>
            </a:extLst>
          </p:cNvPr>
          <p:cNvSpPr>
            <a:spLocks noGrp="1"/>
          </p:cNvSpPr>
          <p:nvPr>
            <p:ph type="ftr" sz="quarter" idx="11"/>
          </p:nvPr>
        </p:nvSpPr>
        <p:spPr/>
        <p:txBody>
          <a:bodyPr/>
          <a:lstStyle/>
          <a:p>
            <a:r>
              <a:rPr lang="en-US"/>
              <a:t>FOR INTERNAL NASA USE ONLY</a:t>
            </a:r>
          </a:p>
        </p:txBody>
      </p:sp>
      <p:sp>
        <p:nvSpPr>
          <p:cNvPr id="4" name="Slide Number Placeholder 3">
            <a:extLst>
              <a:ext uri="{FF2B5EF4-FFF2-40B4-BE49-F238E27FC236}">
                <a16:creationId xmlns:a16="http://schemas.microsoft.com/office/drawing/2014/main" id="{CC8D531E-1E27-6C49-9FDC-6C0DD877CABF}"/>
              </a:ext>
            </a:extLst>
          </p:cNvPr>
          <p:cNvSpPr>
            <a:spLocks noGrp="1"/>
          </p:cNvSpPr>
          <p:nvPr>
            <p:ph type="sldNum" sz="quarter" idx="12"/>
          </p:nvPr>
        </p:nvSpPr>
        <p:spPr/>
        <p:txBody>
          <a:bodyPr/>
          <a:lstStyle/>
          <a:p>
            <a:fld id="{2805C972-C234-44D2-B040-6DD95830DD33}" type="slidenum">
              <a:rPr lang="en-US" smtClean="0"/>
              <a:t>‹#›</a:t>
            </a:fld>
            <a:endParaRPr lang="en-US"/>
          </a:p>
        </p:txBody>
      </p:sp>
      <p:sp>
        <p:nvSpPr>
          <p:cNvPr id="5" name="Rectangle 4">
            <a:extLst>
              <a:ext uri="{FF2B5EF4-FFF2-40B4-BE49-F238E27FC236}">
                <a16:creationId xmlns:a16="http://schemas.microsoft.com/office/drawing/2014/main" id="{6EE58B19-8640-F84B-8052-A3C0720F7FEC}"/>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96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1D6F7-2876-CB4E-BA7E-98A093117EAA}"/>
              </a:ext>
            </a:extLst>
          </p:cNvPr>
          <p:cNvSpPr>
            <a:spLocks noGrp="1"/>
          </p:cNvSpPr>
          <p:nvPr>
            <p:ph type="dt" sz="half" idx="10"/>
          </p:nvPr>
        </p:nvSpPr>
        <p:spPr/>
        <p:txBody>
          <a:bodyPr/>
          <a:lstStyle>
            <a:lvl1pPr>
              <a:defRPr>
                <a:solidFill>
                  <a:srgbClr val="33CDFF"/>
                </a:solidFill>
              </a:defRPr>
            </a:lvl1pPr>
          </a:lstStyle>
          <a:p>
            <a:fld id="{F82367CC-FA8F-4664-8A18-3F1BC1BD63CA}" type="datetime1">
              <a:rPr lang="en-US" smtClean="0"/>
              <a:t>8/18/2023</a:t>
            </a:fld>
            <a:endParaRPr lang="en-US"/>
          </a:p>
        </p:txBody>
      </p:sp>
      <p:sp>
        <p:nvSpPr>
          <p:cNvPr id="6" name="Footer Placeholder 5">
            <a:extLst>
              <a:ext uri="{FF2B5EF4-FFF2-40B4-BE49-F238E27FC236}">
                <a16:creationId xmlns:a16="http://schemas.microsoft.com/office/drawing/2014/main" id="{CDB64A94-44FC-5E4D-9BA4-F7C5CBE856CF}"/>
              </a:ext>
            </a:extLst>
          </p:cNvPr>
          <p:cNvSpPr>
            <a:spLocks noGrp="1"/>
          </p:cNvSpPr>
          <p:nvPr>
            <p:ph type="ftr" sz="quarter" idx="11"/>
          </p:nvPr>
        </p:nvSpPr>
        <p:spPr/>
        <p:txBody>
          <a:bodyPr/>
          <a:lstStyle/>
          <a:p>
            <a:r>
              <a:rPr lang="en-US"/>
              <a:t>FOR INTERNAL NASA USE ONLY</a:t>
            </a:r>
          </a:p>
        </p:txBody>
      </p:sp>
      <p:sp>
        <p:nvSpPr>
          <p:cNvPr id="7" name="Slide Number Placeholder 6">
            <a:extLst>
              <a:ext uri="{FF2B5EF4-FFF2-40B4-BE49-F238E27FC236}">
                <a16:creationId xmlns:a16="http://schemas.microsoft.com/office/drawing/2014/main" id="{F6998A61-2626-EC4B-AC9E-DB0EECA2054F}"/>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34576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22A3D-F197-0240-B9FB-64FA8D239FCE}"/>
              </a:ext>
            </a:extLst>
          </p:cNvPr>
          <p:cNvSpPr>
            <a:spLocks noGrp="1"/>
          </p:cNvSpPr>
          <p:nvPr>
            <p:ph type="dt" sz="half" idx="10"/>
          </p:nvPr>
        </p:nvSpPr>
        <p:spPr/>
        <p:txBody>
          <a:bodyPr/>
          <a:lstStyle>
            <a:lvl1pPr>
              <a:defRPr>
                <a:solidFill>
                  <a:srgbClr val="33CDFF"/>
                </a:solidFill>
              </a:defRPr>
            </a:lvl1pPr>
          </a:lstStyle>
          <a:p>
            <a:fld id="{212F0C90-4261-458F-8ED4-650B4D170E35}" type="datetime1">
              <a:rPr lang="en-US" smtClean="0"/>
              <a:t>8/18/2023</a:t>
            </a:fld>
            <a:endParaRPr lang="en-US"/>
          </a:p>
        </p:txBody>
      </p:sp>
      <p:sp>
        <p:nvSpPr>
          <p:cNvPr id="6" name="Footer Placeholder 5">
            <a:extLst>
              <a:ext uri="{FF2B5EF4-FFF2-40B4-BE49-F238E27FC236}">
                <a16:creationId xmlns:a16="http://schemas.microsoft.com/office/drawing/2014/main" id="{837AD987-1A3B-EA45-8288-4FF05FA61CDB}"/>
              </a:ext>
            </a:extLst>
          </p:cNvPr>
          <p:cNvSpPr>
            <a:spLocks noGrp="1"/>
          </p:cNvSpPr>
          <p:nvPr>
            <p:ph type="ftr" sz="quarter" idx="11"/>
          </p:nvPr>
        </p:nvSpPr>
        <p:spPr/>
        <p:txBody>
          <a:bodyPr/>
          <a:lstStyle/>
          <a:p>
            <a:r>
              <a:rPr lang="en-US"/>
              <a:t>FOR INTERNAL NASA USE ONLY</a:t>
            </a:r>
          </a:p>
        </p:txBody>
      </p:sp>
      <p:sp>
        <p:nvSpPr>
          <p:cNvPr id="7" name="Slide Number Placeholder 6">
            <a:extLst>
              <a:ext uri="{FF2B5EF4-FFF2-40B4-BE49-F238E27FC236}">
                <a16:creationId xmlns:a16="http://schemas.microsoft.com/office/drawing/2014/main" id="{0A4E646E-5FCF-704C-A828-129A071DEA8A}"/>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120713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FB7B-95D2-9B44-B7CD-BD3422A58F9C}"/>
              </a:ext>
            </a:extLst>
          </p:cNvPr>
          <p:cNvSpPr>
            <a:spLocks noGrp="1"/>
          </p:cNvSpPr>
          <p:nvPr>
            <p:ph type="dt" sz="half" idx="10"/>
          </p:nvPr>
        </p:nvSpPr>
        <p:spPr/>
        <p:txBody>
          <a:bodyPr/>
          <a:lstStyle>
            <a:lvl1pPr>
              <a:defRPr>
                <a:solidFill>
                  <a:srgbClr val="33CDFF"/>
                </a:solidFill>
              </a:defRPr>
            </a:lvl1pPr>
          </a:lstStyle>
          <a:p>
            <a:fld id="{92DBF5C4-BFDE-472A-ACEA-5C279E209EE9}" type="datetime1">
              <a:rPr lang="en-US" smtClean="0"/>
              <a:t>8/18/2023</a:t>
            </a:fld>
            <a:endParaRPr lang="en-US"/>
          </a:p>
        </p:txBody>
      </p:sp>
      <p:sp>
        <p:nvSpPr>
          <p:cNvPr id="5" name="Footer Placeholder 4">
            <a:extLst>
              <a:ext uri="{FF2B5EF4-FFF2-40B4-BE49-F238E27FC236}">
                <a16:creationId xmlns:a16="http://schemas.microsoft.com/office/drawing/2014/main" id="{6D5D936A-402E-2643-BC23-9FFDBB71894E}"/>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80003F8D-4C62-8246-A9C9-F567613401DD}"/>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193743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AAE731-51C2-1E42-91C4-7FEAB4036811}"/>
              </a:ext>
            </a:extLst>
          </p:cNvPr>
          <p:cNvPicPr>
            <a:picLocks noChangeAspect="1"/>
          </p:cNvPicPr>
          <p:nvPr userDrawn="1"/>
        </p:nvPicPr>
        <p:blipFill>
          <a:blip r:embed="rId2" cstate="email">
            <a:alphaModFix amt="60000"/>
            <a:extLst>
              <a:ext uri="{28A0092B-C50C-407E-A947-70E740481C1C}">
                <a14:useLocalDpi xmlns:a14="http://schemas.microsoft.com/office/drawing/2010/main"/>
              </a:ext>
            </a:extLst>
          </a:blip>
          <a:stretch>
            <a:fillRect/>
          </a:stretch>
        </p:blipFill>
        <p:spPr>
          <a:xfrm>
            <a:off x="0" y="0"/>
            <a:ext cx="2743200" cy="68580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97FC75E3-894A-4AB6-AB57-5DC64C5E26B9}" type="datetime1">
              <a:rPr lang="en-US" smtClean="0"/>
              <a:t>8/18/2023</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98398"/>
            <a:ext cx="4114800" cy="365125"/>
          </a:xfrm>
        </p:spPr>
        <p:txBody>
          <a:bodyPr/>
          <a:lstStyle>
            <a:lvl1pPr>
              <a:defRPr sz="1200" b="1"/>
            </a:lvl1pPr>
          </a:lstStyle>
          <a:p>
            <a:r>
              <a:rPr lang="en-US" dirty="0"/>
              <a:t>Earth Science Division</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dirty="0"/>
          </a:p>
        </p:txBody>
      </p:sp>
    </p:spTree>
    <p:extLst>
      <p:ext uri="{BB962C8B-B14F-4D97-AF65-F5344CB8AC3E}">
        <p14:creationId xmlns:p14="http://schemas.microsoft.com/office/powerpoint/2010/main" val="42569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userDrawn="1">
          <p15:clr>
            <a:srgbClr val="FBAE40"/>
          </p15:clr>
        </p15:guide>
        <p15:guide id="2" pos="146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A409-A439-7946-849E-1C52DE1E2024}"/>
              </a:ext>
            </a:extLst>
          </p:cNvPr>
          <p:cNvSpPr>
            <a:spLocks noGrp="1"/>
          </p:cNvSpPr>
          <p:nvPr>
            <p:ph type="dt" sz="half" idx="10"/>
          </p:nvPr>
        </p:nvSpPr>
        <p:spPr/>
        <p:txBody>
          <a:bodyPr/>
          <a:lstStyle/>
          <a:p>
            <a:fld id="{BE48DA47-65C7-4A2B-80A8-DDA29AF3E363}" type="datetime1">
              <a:rPr lang="en-US" smtClean="0"/>
              <a:t>8/18/2023</a:t>
            </a:fld>
            <a:endParaRPr lang="en-US"/>
          </a:p>
        </p:txBody>
      </p:sp>
      <p:sp>
        <p:nvSpPr>
          <p:cNvPr id="5" name="Footer Placeholder 4">
            <a:extLst>
              <a:ext uri="{FF2B5EF4-FFF2-40B4-BE49-F238E27FC236}">
                <a16:creationId xmlns:a16="http://schemas.microsoft.com/office/drawing/2014/main" id="{C4645A88-8207-164E-BEE0-99140ED4EFC0}"/>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92024272-4864-7D45-9A42-761E1FA3DF97}"/>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9460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DEA6DBC6-5EC8-46FE-BC48-8C38346EDD69}"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805C972-C234-44D2-B040-6DD95830DD33}"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3733800" y="4495800"/>
            <a:ext cx="3635644"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endParaRPr lang="en-US"/>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664279E0-39E4-E94F-8A28-2E57DD37A0D3}"/>
              </a:ext>
            </a:extLst>
          </p:cNvPr>
          <p:cNvGrpSpPr/>
          <p:nvPr/>
        </p:nvGrpSpPr>
        <p:grpSpPr>
          <a:xfrm>
            <a:off x="517664" y="-19393"/>
            <a:ext cx="4628149" cy="6890327"/>
            <a:chOff x="517664" y="-19393"/>
            <a:chExt cx="4628149" cy="6890327"/>
          </a:xfrm>
        </p:grpSpPr>
        <p:sp>
          <p:nvSpPr>
            <p:cNvPr id="15" name="Freeform 10">
              <a:extLst>
                <a:ext uri="{FF2B5EF4-FFF2-40B4-BE49-F238E27FC236}">
                  <a16:creationId xmlns:a16="http://schemas.microsoft.com/office/drawing/2014/main" id="{69A4DAC6-980D-5043-83D3-E416CDEB8300}"/>
                </a:ext>
              </a:extLst>
            </p:cNvPr>
            <p:cNvSpPr>
              <a:spLocks noEditPoints="1"/>
            </p:cNvSpPr>
            <p:nvPr/>
          </p:nvSpPr>
          <p:spPr bwMode="auto">
            <a:xfrm>
              <a:off x="2505718" y="-19393"/>
              <a:ext cx="2640095" cy="616377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DE43AD68-0CA9-7843-B783-D4A9A4E4F859}"/>
                </a:ext>
              </a:extLst>
            </p:cNvPr>
            <p:cNvSpPr>
              <a:spLocks/>
            </p:cNvSpPr>
            <p:nvPr/>
          </p:nvSpPr>
          <p:spPr bwMode="auto">
            <a:xfrm>
              <a:off x="576214" y="4816344"/>
              <a:ext cx="910194" cy="205192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0EA85D50-F313-4949-AF28-F57D315E5F88}"/>
                </a:ext>
              </a:extLst>
            </p:cNvPr>
            <p:cNvSpPr>
              <a:spLocks noEditPoints="1"/>
            </p:cNvSpPr>
            <p:nvPr/>
          </p:nvSpPr>
          <p:spPr bwMode="auto">
            <a:xfrm>
              <a:off x="517664" y="-8747"/>
              <a:ext cx="3805782" cy="6879681"/>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806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640">
          <p15:clr>
            <a:srgbClr val="FBAE40"/>
          </p15:clr>
        </p15:guide>
        <p15:guide id="2" pos="2352">
          <p15:clr>
            <a:srgbClr val="FBAE40"/>
          </p15:clr>
        </p15:guide>
        <p15:guide id="3" orient="horz" pos="1944">
          <p15:clr>
            <a:srgbClr val="FBAE40"/>
          </p15:clr>
        </p15:guide>
        <p15:guide id="4" pos="3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536D73B8-3960-41DF-B2DA-8F628BB09B3A}"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805C972-C234-44D2-B040-6DD95830DD33}"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1569694" y="4555842"/>
            <a:ext cx="5264258" cy="1025922"/>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9A2B6083-2109-7E40-AD81-BCC8CCBD9B12}"/>
              </a:ext>
            </a:extLst>
          </p:cNvPr>
          <p:cNvGrpSpPr/>
          <p:nvPr/>
        </p:nvGrpSpPr>
        <p:grpSpPr>
          <a:xfrm>
            <a:off x="-473777" y="-10705"/>
            <a:ext cx="3197522" cy="6876906"/>
            <a:chOff x="-473777" y="-10705"/>
            <a:chExt cx="3197522" cy="6876906"/>
          </a:xfrm>
        </p:grpSpPr>
        <p:sp>
          <p:nvSpPr>
            <p:cNvPr id="15" name="Freeform 5">
              <a:extLst>
                <a:ext uri="{FF2B5EF4-FFF2-40B4-BE49-F238E27FC236}">
                  <a16:creationId xmlns:a16="http://schemas.microsoft.com/office/drawing/2014/main" id="{462C1B29-E598-6E4D-8850-540D54D59E09}"/>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C4C33094-D84E-564C-83F9-A23BC3DE304E}"/>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10">
            <a:extLst>
              <a:ext uri="{FF2B5EF4-FFF2-40B4-BE49-F238E27FC236}">
                <a16:creationId xmlns:a16="http://schemas.microsoft.com/office/drawing/2014/main" id="{8659C7A6-D5D7-AB4F-B44F-E7FCF674CF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0"/>
            <a:ext cx="13716000" cy="6858000"/>
          </a:xfrm>
          <a:prstGeom prst="rect">
            <a:avLst/>
          </a:prstGeom>
        </p:spPr>
      </p:pic>
      <p:pic>
        <p:nvPicPr>
          <p:cNvPr id="13" name="Picture 12">
            <a:extLst>
              <a:ext uri="{FF2B5EF4-FFF2-40B4-BE49-F238E27FC236}">
                <a16:creationId xmlns:a16="http://schemas.microsoft.com/office/drawing/2014/main" id="{9F6BF381-EC61-6849-8D46-8B15029926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2220" y="2930504"/>
            <a:ext cx="4907929" cy="4409468"/>
          </a:xfrm>
          <a:prstGeom prst="rect">
            <a:avLst/>
          </a:prstGeom>
        </p:spPr>
      </p:pic>
      <p:grpSp>
        <p:nvGrpSpPr>
          <p:cNvPr id="14" name="Group 13">
            <a:extLst>
              <a:ext uri="{FF2B5EF4-FFF2-40B4-BE49-F238E27FC236}">
                <a16:creationId xmlns:a16="http://schemas.microsoft.com/office/drawing/2014/main" id="{AF570B87-6A33-6D43-B8E5-2F92176EA5DD}"/>
              </a:ext>
            </a:extLst>
          </p:cNvPr>
          <p:cNvGrpSpPr/>
          <p:nvPr/>
        </p:nvGrpSpPr>
        <p:grpSpPr>
          <a:xfrm>
            <a:off x="4150530" y="528603"/>
            <a:ext cx="4932340" cy="2120900"/>
            <a:chOff x="3761206" y="725010"/>
            <a:chExt cx="4932340" cy="2120900"/>
          </a:xfrm>
        </p:grpSpPr>
        <p:pic>
          <p:nvPicPr>
            <p:cNvPr id="17" name="Picture 16">
              <a:extLst>
                <a:ext uri="{FF2B5EF4-FFF2-40B4-BE49-F238E27FC236}">
                  <a16:creationId xmlns:a16="http://schemas.microsoft.com/office/drawing/2014/main" id="{18470524-0B5B-5A46-A813-150DCBD612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8255" y="930910"/>
              <a:ext cx="787400" cy="774700"/>
            </a:xfrm>
            <a:prstGeom prst="rect">
              <a:avLst/>
            </a:prstGeom>
          </p:spPr>
        </p:pic>
        <p:pic>
          <p:nvPicPr>
            <p:cNvPr id="18" name="Picture 17">
              <a:extLst>
                <a:ext uri="{FF2B5EF4-FFF2-40B4-BE49-F238E27FC236}">
                  <a16:creationId xmlns:a16="http://schemas.microsoft.com/office/drawing/2014/main" id="{588C8E61-000C-D042-B85F-063A438D11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57980">
              <a:off x="6559946" y="725010"/>
              <a:ext cx="2133600" cy="2120900"/>
            </a:xfrm>
            <a:prstGeom prst="rect">
              <a:avLst/>
            </a:prstGeom>
          </p:spPr>
        </p:pic>
        <p:pic>
          <p:nvPicPr>
            <p:cNvPr id="19" name="Picture 18">
              <a:extLst>
                <a:ext uri="{FF2B5EF4-FFF2-40B4-BE49-F238E27FC236}">
                  <a16:creationId xmlns:a16="http://schemas.microsoft.com/office/drawing/2014/main" id="{1A39668C-655F-F745-8FBC-0FE3FABD3D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61206" y="2026497"/>
              <a:ext cx="1028700" cy="635000"/>
            </a:xfrm>
            <a:prstGeom prst="rect">
              <a:avLst/>
            </a:prstGeom>
          </p:spPr>
        </p:pic>
      </p:grpSp>
      <p:pic>
        <p:nvPicPr>
          <p:cNvPr id="20" name="Picture 19">
            <a:extLst>
              <a:ext uri="{FF2B5EF4-FFF2-40B4-BE49-F238E27FC236}">
                <a16:creationId xmlns:a16="http://schemas.microsoft.com/office/drawing/2014/main" id="{6EB35260-6306-BC40-B650-C58F4BFD89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sp>
        <p:nvSpPr>
          <p:cNvPr id="21"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1581810" y="4098400"/>
            <a:ext cx="4348566"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r>
              <a:rPr lang="en-US"/>
              <a:t> </a:t>
            </a:r>
          </a:p>
        </p:txBody>
      </p:sp>
      <p:pic>
        <p:nvPicPr>
          <p:cNvPr id="22" name="Picture 21">
            <a:extLst>
              <a:ext uri="{FF2B5EF4-FFF2-40B4-BE49-F238E27FC236}">
                <a16:creationId xmlns:a16="http://schemas.microsoft.com/office/drawing/2014/main" id="{F692E3A0-72B3-2244-99BB-9447B75D90C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207890" y="6075666"/>
            <a:ext cx="2755900" cy="3365500"/>
          </a:xfrm>
          <a:prstGeom prst="rect">
            <a:avLst/>
          </a:prstGeom>
        </p:spPr>
      </p:pic>
      <p:pic>
        <p:nvPicPr>
          <p:cNvPr id="23" name="Picture 22">
            <a:extLst>
              <a:ext uri="{FF2B5EF4-FFF2-40B4-BE49-F238E27FC236}">
                <a16:creationId xmlns:a16="http://schemas.microsoft.com/office/drawing/2014/main" id="{C09D3622-563B-A444-94C9-1DB71C797B9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32957" y="5797540"/>
            <a:ext cx="838200" cy="838200"/>
          </a:xfrm>
          <a:prstGeom prst="rect">
            <a:avLst/>
          </a:prstGeom>
        </p:spPr>
      </p:pic>
      <p:grpSp>
        <p:nvGrpSpPr>
          <p:cNvPr id="24" name="Group 23">
            <a:extLst>
              <a:ext uri="{FF2B5EF4-FFF2-40B4-BE49-F238E27FC236}">
                <a16:creationId xmlns:a16="http://schemas.microsoft.com/office/drawing/2014/main" id="{B807836F-AE3D-4847-80B1-0343B9DAB76F}"/>
              </a:ext>
            </a:extLst>
          </p:cNvPr>
          <p:cNvGrpSpPr/>
          <p:nvPr/>
        </p:nvGrpSpPr>
        <p:grpSpPr>
          <a:xfrm>
            <a:off x="-473777" y="-10705"/>
            <a:ext cx="3197522" cy="6876906"/>
            <a:chOff x="-473777" y="-10705"/>
            <a:chExt cx="3197522" cy="6876906"/>
          </a:xfrm>
        </p:grpSpPr>
        <p:sp>
          <p:nvSpPr>
            <p:cNvPr id="25" name="Freeform 5">
              <a:extLst>
                <a:ext uri="{FF2B5EF4-FFF2-40B4-BE49-F238E27FC236}">
                  <a16:creationId xmlns:a16="http://schemas.microsoft.com/office/drawing/2014/main" id="{84CFB6B8-C63B-414F-BD5D-4E036E37DB38}"/>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E2067D73-15F5-EB41-9889-53FF5A33A5A6}"/>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482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5.55112E-17 0 L 0.12383 0 " pathEditMode="relative" rAng="0" ptsTypes="AA">
                                      <p:cBhvr>
                                        <p:cTn id="6" dur="40000" fill="hold"/>
                                        <p:tgtEl>
                                          <p:spTgt spid="11"/>
                                        </p:tgtEl>
                                        <p:attrNameLst>
                                          <p:attrName>ppt_x</p:attrName>
                                          <p:attrName>ppt_y</p:attrName>
                                        </p:attrNameLst>
                                      </p:cBhvr>
                                      <p:rCtr x="6185" y="0"/>
                                    </p:animMotion>
                                  </p:childTnLst>
                                </p:cTn>
                              </p:par>
                              <p:par>
                                <p:cTn id="7" presetID="0" presetClass="path" presetSubtype="0" accel="50000" decel="50000" fill="hold" nodeType="withEffect">
                                  <p:stCondLst>
                                    <p:cond delay="0"/>
                                  </p:stCondLst>
                                  <p:childTnLst>
                                    <p:animMotion origin="layout" path="M -0.22669 -0.35463 L -0.15169 -0.2213 " pathEditMode="relative" ptsTypes="AA">
                                      <p:cBhvr>
                                        <p:cTn id="8" dur="21500" spd="-100000" fill="hold"/>
                                        <p:tgtEl>
                                          <p:spTgt spid="22"/>
                                        </p:tgtEl>
                                        <p:attrNameLst>
                                          <p:attrName>ppt_x</p:attrName>
                                          <p:attrName>ppt_y</p:attrName>
                                        </p:attrNameLst>
                                      </p:cBhvr>
                                    </p:animMotion>
                                  </p:childTnLst>
                                </p:cTn>
                              </p:par>
                              <p:par>
                                <p:cTn id="9" presetID="35" presetClass="path" presetSubtype="0" accel="50000" decel="50000" fill="hold" nodeType="withEffect">
                                  <p:stCondLst>
                                    <p:cond delay="0"/>
                                  </p:stCondLst>
                                  <p:childTnLst>
                                    <p:animMotion origin="layout" path="M 1.66667E-6 1.85185E-6 L -0.02878 1.85185E-6 " pathEditMode="relative" rAng="0" ptsTypes="AA">
                                      <p:cBhvr>
                                        <p:cTn id="10" dur="10000" fill="hold"/>
                                        <p:tgtEl>
                                          <p:spTgt spid="14"/>
                                        </p:tgtEl>
                                        <p:attrNameLst>
                                          <p:attrName>ppt_x</p:attrName>
                                          <p:attrName>ppt_y</p:attrName>
                                        </p:attrNameLst>
                                      </p:cBhvr>
                                      <p:rCtr x="-1445" y="0"/>
                                    </p:animMotion>
                                  </p:childTnLst>
                                </p:cTn>
                              </p:par>
                              <p:par>
                                <p:cTn id="11" presetID="35" presetClass="path" presetSubtype="0" decel="50000" fill="hold" nodeType="withEffect">
                                  <p:stCondLst>
                                    <p:cond delay="0"/>
                                  </p:stCondLst>
                                  <p:childTnLst>
                                    <p:animMotion origin="layout" path="M 1.45833E-6 -1.48148E-6 L -0.04323 -0.01898 " pathEditMode="relative" rAng="0" ptsTypes="AA">
                                      <p:cBhvr>
                                        <p:cTn id="12" dur="20000" fill="hold"/>
                                        <p:tgtEl>
                                          <p:spTgt spid="23"/>
                                        </p:tgtEl>
                                        <p:attrNameLst>
                                          <p:attrName>ppt_x</p:attrName>
                                          <p:attrName>ppt_y</p:attrName>
                                        </p:attrNameLst>
                                      </p:cBhvr>
                                      <p:rCtr x="-2161" y="-949"/>
                                    </p:animMotion>
                                  </p:childTnLst>
                                </p:cTn>
                              </p:par>
                              <p:par>
                                <p:cTn id="13" presetID="0" presetClass="path" presetSubtype="0" decel="50000" fill="hold" nodeType="withEffect">
                                  <p:stCondLst>
                                    <p:cond delay="0"/>
                                  </p:stCondLst>
                                  <p:childTnLst>
                                    <p:animMotion origin="layout" path="M -1.25E-6 -2.59259E-6 L -0.04583 -0.06852 " pathEditMode="relative" rAng="0" ptsTypes="AA">
                                      <p:cBhvr>
                                        <p:cTn id="14" dur="16000" fill="hold"/>
                                        <p:tgtEl>
                                          <p:spTgt spid="13"/>
                                        </p:tgtEl>
                                        <p:attrNameLst>
                                          <p:attrName>ppt_x</p:attrName>
                                          <p:attrName>ppt_y</p:attrName>
                                        </p:attrNameLst>
                                      </p:cBhvr>
                                      <p:rCtr x="-2292"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872">
          <p15:clr>
            <a:srgbClr val="FBAE40"/>
          </p15:clr>
        </p15:guide>
        <p15:guide id="2" pos="1056">
          <p15:clr>
            <a:srgbClr val="FBAE40"/>
          </p15:clr>
        </p15:guide>
        <p15:guide id="3" orient="horz" pos="2688">
          <p15:clr>
            <a:srgbClr val="FBAE40"/>
          </p15:clr>
        </p15:guide>
        <p15:guide id="4" orient="horz" pos="292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59C7A6-D5D7-AB4F-B44F-E7FCF674CF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13716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p:txBody>
          <a:bodyPr/>
          <a:lstStyle/>
          <a:p>
            <a:fld id="{1D0CB840-46F5-43F3-8CC2-9ABB7CE9B05B}"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805C972-C234-44D2-B040-6DD95830DD33}" type="slidenum">
              <a:rPr lang="en-US" smtClean="0"/>
              <a:t>‹#›</a:t>
            </a:fld>
            <a:endParaRPr lang="en-US"/>
          </a:p>
        </p:txBody>
      </p:sp>
      <p:pic>
        <p:nvPicPr>
          <p:cNvPr id="23" name="Picture 22">
            <a:extLst>
              <a:ext uri="{FF2B5EF4-FFF2-40B4-BE49-F238E27FC236}">
                <a16:creationId xmlns:a16="http://schemas.microsoft.com/office/drawing/2014/main" id="{9F6BF381-EC61-6849-8D46-8B15029926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2220" y="2930504"/>
            <a:ext cx="4907929" cy="4409468"/>
          </a:xfrm>
          <a:prstGeom prst="rect">
            <a:avLst/>
          </a:prstGeom>
        </p:spPr>
      </p:pic>
      <p:grpSp>
        <p:nvGrpSpPr>
          <p:cNvPr id="32" name="Group 31">
            <a:extLst>
              <a:ext uri="{FF2B5EF4-FFF2-40B4-BE49-F238E27FC236}">
                <a16:creationId xmlns:a16="http://schemas.microsoft.com/office/drawing/2014/main" id="{AF570B87-6A33-6D43-B8E5-2F92176EA5DD}"/>
              </a:ext>
            </a:extLst>
          </p:cNvPr>
          <p:cNvGrpSpPr/>
          <p:nvPr/>
        </p:nvGrpSpPr>
        <p:grpSpPr>
          <a:xfrm>
            <a:off x="4150530" y="528603"/>
            <a:ext cx="4932340" cy="2120900"/>
            <a:chOff x="3761206" y="725010"/>
            <a:chExt cx="4932340" cy="2120900"/>
          </a:xfrm>
        </p:grpSpPr>
        <p:pic>
          <p:nvPicPr>
            <p:cNvPr id="15" name="Picture 14">
              <a:extLst>
                <a:ext uri="{FF2B5EF4-FFF2-40B4-BE49-F238E27FC236}">
                  <a16:creationId xmlns:a16="http://schemas.microsoft.com/office/drawing/2014/main" id="{18470524-0B5B-5A46-A813-150DCBD612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8255" y="930910"/>
              <a:ext cx="787400" cy="774700"/>
            </a:xfrm>
            <a:prstGeom prst="rect">
              <a:avLst/>
            </a:prstGeom>
          </p:spPr>
        </p:pic>
        <p:pic>
          <p:nvPicPr>
            <p:cNvPr id="17" name="Picture 16">
              <a:extLst>
                <a:ext uri="{FF2B5EF4-FFF2-40B4-BE49-F238E27FC236}">
                  <a16:creationId xmlns:a16="http://schemas.microsoft.com/office/drawing/2014/main" id="{588C8E61-000C-D042-B85F-063A438D11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57980">
              <a:off x="6559946" y="725010"/>
              <a:ext cx="2133600" cy="2120900"/>
            </a:xfrm>
            <a:prstGeom prst="rect">
              <a:avLst/>
            </a:prstGeom>
          </p:spPr>
        </p:pic>
        <p:pic>
          <p:nvPicPr>
            <p:cNvPr id="19" name="Picture 18">
              <a:extLst>
                <a:ext uri="{FF2B5EF4-FFF2-40B4-BE49-F238E27FC236}">
                  <a16:creationId xmlns:a16="http://schemas.microsoft.com/office/drawing/2014/main" id="{1A39668C-655F-F745-8FBC-0FE3FABD3D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61206" y="2026497"/>
              <a:ext cx="1028700" cy="635000"/>
            </a:xfrm>
            <a:prstGeom prst="rect">
              <a:avLst/>
            </a:prstGeom>
          </p:spPr>
        </p:pic>
      </p:grpSp>
      <p:pic>
        <p:nvPicPr>
          <p:cNvPr id="21" name="Picture 20">
            <a:extLst>
              <a:ext uri="{FF2B5EF4-FFF2-40B4-BE49-F238E27FC236}">
                <a16:creationId xmlns:a16="http://schemas.microsoft.com/office/drawing/2014/main" id="{6EB35260-6306-BC40-B650-C58F4BFD89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1581810" y="4098400"/>
            <a:ext cx="4348566"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r>
              <a:rPr lang="en-US"/>
              <a:t> </a:t>
            </a:r>
          </a:p>
        </p:txBody>
      </p:sp>
      <p:pic>
        <p:nvPicPr>
          <p:cNvPr id="30" name="Picture 29">
            <a:extLst>
              <a:ext uri="{FF2B5EF4-FFF2-40B4-BE49-F238E27FC236}">
                <a16:creationId xmlns:a16="http://schemas.microsoft.com/office/drawing/2014/main" id="{F692E3A0-72B3-2244-99BB-9447B75D90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207890" y="6075666"/>
            <a:ext cx="2755900" cy="3365500"/>
          </a:xfrm>
          <a:prstGeom prst="rect">
            <a:avLst/>
          </a:prstGeom>
        </p:spPr>
      </p:pic>
      <p:pic>
        <p:nvPicPr>
          <p:cNvPr id="22" name="Picture 21">
            <a:extLst>
              <a:ext uri="{FF2B5EF4-FFF2-40B4-BE49-F238E27FC236}">
                <a16:creationId xmlns:a16="http://schemas.microsoft.com/office/drawing/2014/main" id="{C09D3622-563B-A444-94C9-1DB71C797B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32957" y="5797540"/>
            <a:ext cx="838200" cy="838200"/>
          </a:xfrm>
          <a:prstGeom prst="rect">
            <a:avLst/>
          </a:prstGeom>
        </p:spPr>
      </p:pic>
      <p:grpSp>
        <p:nvGrpSpPr>
          <p:cNvPr id="20" name="Group 19">
            <a:extLst>
              <a:ext uri="{FF2B5EF4-FFF2-40B4-BE49-F238E27FC236}">
                <a16:creationId xmlns:a16="http://schemas.microsoft.com/office/drawing/2014/main" id="{B807836F-AE3D-4847-80B1-0343B9DAB76F}"/>
              </a:ext>
            </a:extLst>
          </p:cNvPr>
          <p:cNvGrpSpPr/>
          <p:nvPr/>
        </p:nvGrpSpPr>
        <p:grpSpPr>
          <a:xfrm>
            <a:off x="-473777" y="-10705"/>
            <a:ext cx="3197522" cy="6876906"/>
            <a:chOff x="-473777" y="-10705"/>
            <a:chExt cx="3197522" cy="6876906"/>
          </a:xfrm>
        </p:grpSpPr>
        <p:sp>
          <p:nvSpPr>
            <p:cNvPr id="24" name="Freeform 5">
              <a:extLst>
                <a:ext uri="{FF2B5EF4-FFF2-40B4-BE49-F238E27FC236}">
                  <a16:creationId xmlns:a16="http://schemas.microsoft.com/office/drawing/2014/main" id="{84CFB6B8-C63B-414F-BD5D-4E036E37DB38}"/>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E2067D73-15F5-EB41-9889-53FF5A33A5A6}"/>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803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5.55112E-17 0 L 0.12383 0 " pathEditMode="relative" rAng="0" ptsTypes="AA">
                                      <p:cBhvr>
                                        <p:cTn id="6" dur="40000" fill="hold"/>
                                        <p:tgtEl>
                                          <p:spTgt spid="9"/>
                                        </p:tgtEl>
                                        <p:attrNameLst>
                                          <p:attrName>ppt_x</p:attrName>
                                          <p:attrName>ppt_y</p:attrName>
                                        </p:attrNameLst>
                                      </p:cBhvr>
                                      <p:rCtr x="6185" y="0"/>
                                    </p:animMotion>
                                  </p:childTnLst>
                                </p:cTn>
                              </p:par>
                              <p:par>
                                <p:cTn id="7" presetID="0" presetClass="path" presetSubtype="0" accel="50000" decel="50000" fill="hold" nodeType="withEffect">
                                  <p:stCondLst>
                                    <p:cond delay="0"/>
                                  </p:stCondLst>
                                  <p:childTnLst>
                                    <p:animMotion origin="layout" path="M -0.22669 -0.35463 L -0.15169 -0.2213 " pathEditMode="relative" ptsTypes="AA">
                                      <p:cBhvr>
                                        <p:cTn id="8" dur="21500" spd="-100000" fill="hold"/>
                                        <p:tgtEl>
                                          <p:spTgt spid="30"/>
                                        </p:tgtEl>
                                        <p:attrNameLst>
                                          <p:attrName>ppt_x</p:attrName>
                                          <p:attrName>ppt_y</p:attrName>
                                        </p:attrNameLst>
                                      </p:cBhvr>
                                    </p:animMotion>
                                  </p:childTnLst>
                                </p:cTn>
                              </p:par>
                              <p:par>
                                <p:cTn id="9" presetID="35" presetClass="path" presetSubtype="0" accel="50000" decel="50000" fill="hold" nodeType="withEffect">
                                  <p:stCondLst>
                                    <p:cond delay="0"/>
                                  </p:stCondLst>
                                  <p:childTnLst>
                                    <p:animMotion origin="layout" path="M 1.66667E-6 1.85185E-6 L -0.02878 1.85185E-6 " pathEditMode="relative" rAng="0" ptsTypes="AA">
                                      <p:cBhvr>
                                        <p:cTn id="10" dur="10000" fill="hold"/>
                                        <p:tgtEl>
                                          <p:spTgt spid="32"/>
                                        </p:tgtEl>
                                        <p:attrNameLst>
                                          <p:attrName>ppt_x</p:attrName>
                                          <p:attrName>ppt_y</p:attrName>
                                        </p:attrNameLst>
                                      </p:cBhvr>
                                      <p:rCtr x="-1445" y="0"/>
                                    </p:animMotion>
                                  </p:childTnLst>
                                </p:cTn>
                              </p:par>
                              <p:par>
                                <p:cTn id="11" presetID="35" presetClass="path" presetSubtype="0" decel="50000" fill="hold" nodeType="withEffect">
                                  <p:stCondLst>
                                    <p:cond delay="0"/>
                                  </p:stCondLst>
                                  <p:childTnLst>
                                    <p:animMotion origin="layout" path="M 1.45833E-6 -1.48148E-6 L -0.04323 -0.01898 " pathEditMode="relative" rAng="0" ptsTypes="AA">
                                      <p:cBhvr>
                                        <p:cTn id="12" dur="20000" fill="hold"/>
                                        <p:tgtEl>
                                          <p:spTgt spid="22"/>
                                        </p:tgtEl>
                                        <p:attrNameLst>
                                          <p:attrName>ppt_x</p:attrName>
                                          <p:attrName>ppt_y</p:attrName>
                                        </p:attrNameLst>
                                      </p:cBhvr>
                                      <p:rCtr x="-2161" y="-949"/>
                                    </p:animMotion>
                                  </p:childTnLst>
                                </p:cTn>
                              </p:par>
                              <p:par>
                                <p:cTn id="13" presetID="0" presetClass="path" presetSubtype="0" decel="50000" fill="hold" nodeType="withEffect">
                                  <p:stCondLst>
                                    <p:cond delay="0"/>
                                  </p:stCondLst>
                                  <p:childTnLst>
                                    <p:animMotion origin="layout" path="M -1.25E-6 -2.59259E-6 L -0.04583 -0.06852 " pathEditMode="relative" rAng="0" ptsTypes="AA">
                                      <p:cBhvr>
                                        <p:cTn id="14" dur="16000" fill="hold"/>
                                        <p:tgtEl>
                                          <p:spTgt spid="23"/>
                                        </p:tgtEl>
                                        <p:attrNameLst>
                                          <p:attrName>ppt_x</p:attrName>
                                          <p:attrName>ppt_y</p:attrName>
                                        </p:attrNameLst>
                                      </p:cBhvr>
                                      <p:rCtr x="-2292"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352">
          <p15:clr>
            <a:srgbClr val="FBAE40"/>
          </p15:clr>
        </p15:guide>
        <p15:guide id="2" pos="336">
          <p15:clr>
            <a:srgbClr val="FBAE40"/>
          </p15:clr>
        </p15:guide>
        <p15:guide id="3" orient="horz" pos="2040">
          <p15:clr>
            <a:srgbClr val="FBAE40"/>
          </p15:clr>
        </p15:guide>
        <p15:guide id="4" pos="1056">
          <p15:clr>
            <a:srgbClr val="FBAE40"/>
          </p15:clr>
        </p15:guide>
        <p15:guide id="5" orient="horz" pos="26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Rectangle 18"/>
          <p:cNvSpPr/>
          <p:nvPr/>
        </p:nvSpPr>
        <p:spPr>
          <a:xfrm>
            <a:off x="6129199" y="2429310"/>
            <a:ext cx="2990088" cy="1960606"/>
          </a:xfrm>
          <a:prstGeom prst="rect">
            <a:avLst/>
          </a:prstGeom>
          <a:blipFill dpi="0" rotWithShape="1">
            <a:blip r:embed="rId3" cstate="email">
              <a:extLst>
                <a:ext uri="{28A0092B-C50C-407E-A947-70E740481C1C}">
                  <a14:useLocalDpi xmlns:a14="http://schemas.microsoft.com/office/drawing/2010/main"/>
                </a:ext>
              </a:extLst>
            </a:blip>
            <a:srcRect/>
            <a:stretch>
              <a:fillRect t="-8299" b="-8299"/>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0" name="Rectangle 19"/>
          <p:cNvSpPr/>
          <p:nvPr/>
        </p:nvSpPr>
        <p:spPr>
          <a:xfrm>
            <a:off x="3061895" y="2429310"/>
            <a:ext cx="2990088" cy="196060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Rectangle 5"/>
          <p:cNvSpPr/>
          <p:nvPr/>
        </p:nvSpPr>
        <p:spPr>
          <a:xfrm>
            <a:off x="9201912" y="2429310"/>
            <a:ext cx="2990088" cy="1960606"/>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 name="Rectangle 17"/>
          <p:cNvSpPr/>
          <p:nvPr/>
        </p:nvSpPr>
        <p:spPr>
          <a:xfrm>
            <a:off x="0" y="2429310"/>
            <a:ext cx="2990088" cy="1960606"/>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 name="Title 1"/>
          <p:cNvSpPr>
            <a:spLocks noGrp="1"/>
          </p:cNvSpPr>
          <p:nvPr>
            <p:ph type="title" hasCustomPrompt="1"/>
          </p:nvPr>
        </p:nvSpPr>
        <p:spPr>
          <a:xfrm>
            <a:off x="571500" y="4953000"/>
            <a:ext cx="6880654" cy="978729"/>
          </a:xfrm>
        </p:spPr>
        <p:txBody>
          <a:bodyPr wrap="square" anchor="t">
            <a:spAutoFit/>
          </a:bodyPr>
          <a:lstStyle>
            <a:lvl1pPr>
              <a:defRPr sz="3200" baseline="0">
                <a:solidFill>
                  <a:schemeClr val="bg1"/>
                </a:solidFill>
              </a:defRPr>
            </a:lvl1pPr>
          </a:lstStyle>
          <a:p>
            <a:r>
              <a:rPr lang="en-US"/>
              <a:t>The New Static Science Mission</a:t>
            </a:r>
            <a:br>
              <a:rPr lang="en-US"/>
            </a:br>
            <a:r>
              <a:rPr lang="en-US"/>
              <a:t>Directorate Template</a:t>
            </a:r>
          </a:p>
        </p:txBody>
      </p:sp>
      <p:sp>
        <p:nvSpPr>
          <p:cNvPr id="13"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rgbClr val="244D60"/>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a:t>Presenter Name</a:t>
            </a:r>
          </a:p>
        </p:txBody>
      </p:sp>
      <p:sp>
        <p:nvSpPr>
          <p:cNvPr id="14"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a:t>Title</a:t>
            </a:r>
          </a:p>
          <a:p>
            <a:pPr lvl="0"/>
            <a:r>
              <a:rPr lang="en-US"/>
              <a:t>Organization</a:t>
            </a:r>
          </a:p>
          <a:p>
            <a:pPr lvl="0"/>
            <a:r>
              <a:rPr lang="en-US"/>
              <a:t>Contact</a:t>
            </a:r>
          </a:p>
        </p:txBody>
      </p:sp>
      <p:sp>
        <p:nvSpPr>
          <p:cNvPr id="16"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a:t>MONTH YEAR</a:t>
            </a:r>
          </a:p>
        </p:txBody>
      </p:sp>
    </p:spTree>
    <p:extLst>
      <p:ext uri="{BB962C8B-B14F-4D97-AF65-F5344CB8AC3E}">
        <p14:creationId xmlns:p14="http://schemas.microsoft.com/office/powerpoint/2010/main" val="363824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39360" y="704741"/>
            <a:ext cx="6471920" cy="646331"/>
          </a:xfrm>
        </p:spPr>
        <p:txBody>
          <a:bodyPr anchor="t" anchorCtr="0">
            <a:spAutoFit/>
          </a:bodyPr>
          <a:lstStyle>
            <a:lvl1pPr>
              <a:defRPr sz="4000"/>
            </a:lvl1pPr>
          </a:lstStyle>
          <a:p>
            <a:r>
              <a:rPr lang="en-US"/>
              <a:t>Click to edit Master title style</a:t>
            </a:r>
          </a:p>
        </p:txBody>
      </p:sp>
      <p:sp>
        <p:nvSpPr>
          <p:cNvPr id="3" name="Content Placeholder 2"/>
          <p:cNvSpPr>
            <a:spLocks noGrp="1"/>
          </p:cNvSpPr>
          <p:nvPr>
            <p:ph idx="1"/>
          </p:nvPr>
        </p:nvSpPr>
        <p:spPr>
          <a:xfrm>
            <a:off x="5039360" y="1825625"/>
            <a:ext cx="6461760" cy="1851789"/>
          </a:xfrm>
        </p:spPr>
        <p:txBody>
          <a:bodyPr>
            <a:spAutoFit/>
          </a:bodyPr>
          <a:lstStyle>
            <a:lvl1pPr marL="228600" indent="-228600">
              <a:spcBef>
                <a:spcPts val="1000"/>
              </a:spcBef>
              <a:buClr>
                <a:srgbClr val="718E9C"/>
              </a:buClr>
              <a:buSzPct val="75000"/>
              <a:buFont typeface="LucidaGrande" charset="0"/>
              <a:buChar char="●"/>
              <a:defRPr sz="1800"/>
            </a:lvl1pPr>
            <a:lvl2pPr marL="685800" indent="-228600">
              <a:spcBef>
                <a:spcPts val="1000"/>
              </a:spcBef>
              <a:buClr>
                <a:srgbClr val="718E9C"/>
              </a:buClr>
              <a:buSzPct val="75000"/>
              <a:buFont typeface="LucidaGrande" charset="0"/>
              <a:buChar char="●"/>
              <a:defRPr sz="1800"/>
            </a:lvl2pPr>
            <a:lvl3pPr marL="1143000" indent="-228600">
              <a:spcBef>
                <a:spcPts val="1000"/>
              </a:spcBef>
              <a:buClr>
                <a:srgbClr val="718E9C"/>
              </a:buClr>
              <a:buSzPct val="75000"/>
              <a:buFont typeface="LucidaGrande" charset="0"/>
              <a:buChar char="●"/>
              <a:defRPr sz="1800"/>
            </a:lvl3pPr>
            <a:lvl4pPr marL="1600200" indent="-228600">
              <a:spcBef>
                <a:spcPts val="1000"/>
              </a:spcBef>
              <a:buClr>
                <a:srgbClr val="718E9C"/>
              </a:buClr>
              <a:buSzPct val="75000"/>
              <a:buFont typeface="LucidaGrande" charset="0"/>
              <a:buChar char="●"/>
              <a:defRPr sz="1800"/>
            </a:lvl4pPr>
            <a:lvl5pPr marL="2057400" indent="-228600">
              <a:spcBef>
                <a:spcPts val="1000"/>
              </a:spcBef>
              <a:buClr>
                <a:srgbClr val="718E9C"/>
              </a:buClr>
              <a:buSzPct val="75000"/>
              <a:buFont typeface="LucidaGrande"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67800" y="6356350"/>
            <a:ext cx="2743200" cy="365125"/>
          </a:xfrm>
        </p:spPr>
        <p:txBody>
          <a:bodyPr/>
          <a:lstStyle/>
          <a:p>
            <a:fld id="{2805C972-C234-44D2-B040-6DD95830DD33}" type="slidenum">
              <a:rPr lang="en-US" smtClean="0"/>
              <a:t>‹#›</a:t>
            </a:fld>
            <a:endParaRPr lang="en-US"/>
          </a:p>
        </p:txBody>
      </p:sp>
      <p:sp>
        <p:nvSpPr>
          <p:cNvPr id="8" name="Hexagon 2"/>
          <p:cNvSpPr>
            <a:spLocks noChangeAspect="1"/>
          </p:cNvSpPr>
          <p:nvPr/>
        </p:nvSpPr>
        <p:spPr>
          <a:xfrm>
            <a:off x="2101032" y="1199335"/>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ADC7D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
        <p:nvSpPr>
          <p:cNvPr id="9" name="Hexagon 2"/>
          <p:cNvSpPr>
            <a:spLocks noChangeAspect="1"/>
          </p:cNvSpPr>
          <p:nvPr/>
        </p:nvSpPr>
        <p:spPr>
          <a:xfrm>
            <a:off x="2108781" y="3330352"/>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ADC7D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77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2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7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5158740" y="365125"/>
            <a:ext cx="6195060" cy="1325563"/>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5"/>
          <p:cNvSpPr>
            <a:spLocks noGrp="1"/>
          </p:cNvSpPr>
          <p:nvPr>
            <p:ph type="sldNum" sz="quarter" idx="12"/>
          </p:nvPr>
        </p:nvSpPr>
        <p:spPr>
          <a:xfrm>
            <a:off x="9067800" y="6356350"/>
            <a:ext cx="2743200" cy="365125"/>
          </a:xfrm>
        </p:spPr>
        <p:txBody>
          <a:bodyPr/>
          <a:lstStyle/>
          <a:p>
            <a:fld id="{2805C972-C234-44D2-B040-6DD95830DD33}" type="slidenum">
              <a:rPr lang="en-US" smtClean="0"/>
              <a:t>‹#›</a:t>
            </a:fld>
            <a:endParaRPr lang="en-US"/>
          </a:p>
        </p:txBody>
      </p:sp>
      <p:sp>
        <p:nvSpPr>
          <p:cNvPr id="9" name="Hexagon 2"/>
          <p:cNvSpPr>
            <a:spLocks noChangeAspect="1"/>
          </p:cNvSpPr>
          <p:nvPr/>
        </p:nvSpPr>
        <p:spPr>
          <a:xfrm>
            <a:off x="1416719" y="3148274"/>
            <a:ext cx="3282246" cy="2849569"/>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7295A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
        <p:nvSpPr>
          <p:cNvPr id="10" name="Hexagon 2"/>
          <p:cNvSpPr>
            <a:spLocks noChangeAspect="1"/>
          </p:cNvSpPr>
          <p:nvPr/>
        </p:nvSpPr>
        <p:spPr>
          <a:xfrm>
            <a:off x="1690120" y="1049039"/>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7795A3"/>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
        <p:nvSpPr>
          <p:cNvPr id="11" name="Hexagon 2"/>
          <p:cNvSpPr>
            <a:spLocks noChangeAspect="1"/>
          </p:cNvSpPr>
          <p:nvPr/>
        </p:nvSpPr>
        <p:spPr>
          <a:xfrm>
            <a:off x="-153972" y="2082740"/>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7795A3"/>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616838"/>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71500" y="4953000"/>
            <a:ext cx="6902196" cy="978729"/>
          </a:xfrm>
        </p:spPr>
        <p:txBody>
          <a:bodyPr wrap="square" anchor="t" anchorCtr="0">
            <a:spAutoFit/>
          </a:bodyPr>
          <a:lstStyle>
            <a:lvl1pPr algn="l">
              <a:defRPr sz="3200" b="1" i="0" baseline="0">
                <a:solidFill>
                  <a:schemeClr val="bg1"/>
                </a:solidFill>
                <a:latin typeface="Arial Narrow" charset="0"/>
                <a:ea typeface="Arial Narrow" charset="0"/>
                <a:cs typeface="Arial Narrow" charset="0"/>
              </a:defRPr>
            </a:lvl1pPr>
          </a:lstStyle>
          <a:p>
            <a:r>
              <a:rPr lang="en-US"/>
              <a:t>The New Animated Science </a:t>
            </a:r>
            <a:br>
              <a:rPr lang="en-US"/>
            </a:br>
            <a:r>
              <a:rPr lang="en-US"/>
              <a:t>Mission Directorate Template</a:t>
            </a:r>
          </a:p>
        </p:txBody>
      </p:sp>
      <p:sp>
        <p:nvSpPr>
          <p:cNvPr id="12"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rgbClr val="244D60"/>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a:t>Presenter Name</a:t>
            </a:r>
          </a:p>
        </p:txBody>
      </p:sp>
      <p:sp>
        <p:nvSpPr>
          <p:cNvPr id="13"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a:t>Title</a:t>
            </a:r>
          </a:p>
          <a:p>
            <a:pPr lvl="0"/>
            <a:r>
              <a:rPr lang="en-US"/>
              <a:t>Organization</a:t>
            </a:r>
          </a:p>
          <a:p>
            <a:pPr lvl="0"/>
            <a:r>
              <a:rPr lang="en-US"/>
              <a:t>Contact</a:t>
            </a:r>
          </a:p>
        </p:txBody>
      </p:sp>
      <p:sp>
        <p:nvSpPr>
          <p:cNvPr id="14"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a:t>MONTH YEAR</a:t>
            </a:r>
          </a:p>
        </p:txBody>
      </p:sp>
    </p:spTree>
    <p:extLst>
      <p:ext uri="{BB962C8B-B14F-4D97-AF65-F5344CB8AC3E}">
        <p14:creationId xmlns:p14="http://schemas.microsoft.com/office/powerpoint/2010/main" val="324522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73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6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DA10E9-5C67-4148-864B-F3F3C56C3ABE}"/>
              </a:ext>
            </a:extLst>
          </p:cNvPr>
          <p:cNvSpPr/>
          <p:nvPr/>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8366573-8E41-884C-9A46-968B69E936A7}"/>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1" name="Freeform 10">
              <a:extLst>
                <a:ext uri="{FF2B5EF4-FFF2-40B4-BE49-F238E27FC236}">
                  <a16:creationId xmlns:a16="http://schemas.microsoft.com/office/drawing/2014/main" id="{F3E06820-AF45-8447-870A-93CC24EA81F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6CB6D904-E209-9448-B66C-46D6E4395CDE}"/>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0091EB8C-663B-8A41-BB64-1DECFB769A0E}"/>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Rectangle 23">
            <a:extLst>
              <a:ext uri="{FF2B5EF4-FFF2-40B4-BE49-F238E27FC236}">
                <a16:creationId xmlns:a16="http://schemas.microsoft.com/office/drawing/2014/main" id="{1CD0F9D4-562D-0246-864A-D56E121E5335}"/>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C9134704-39CE-4618-B986-6BC665E59462}"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AAE3F7"/>
                </a:solidFill>
              </a:defRPr>
            </a:lvl1pPr>
          </a:lstStyle>
          <a:p>
            <a:fld id="{2E8C51FE-49D9-314D-9957-ABBF7DDE8782}" type="slidenum">
              <a:rPr lang="en-US" smtClean="0"/>
              <a:pPr/>
              <a:t>‹#›</a:t>
            </a:fld>
            <a:endParaRPr lang="en-US"/>
          </a:p>
        </p:txBody>
      </p:sp>
      <p:sp>
        <p:nvSpPr>
          <p:cNvPr id="13" name="Rectangle 12">
            <a:extLst>
              <a:ext uri="{FF2B5EF4-FFF2-40B4-BE49-F238E27FC236}">
                <a16:creationId xmlns:a16="http://schemas.microsoft.com/office/drawing/2014/main" id="{8A91351B-A7BF-42B3-9003-7461DB3E1DA3}"/>
              </a:ext>
            </a:extLst>
          </p:cNvPr>
          <p:cNvSpPr/>
          <p:nvPr userDrawn="1"/>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4AF3A60-A982-4E00-8639-B19F1A3554AA}"/>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 name="Freeform 10">
              <a:extLst>
                <a:ext uri="{FF2B5EF4-FFF2-40B4-BE49-F238E27FC236}">
                  <a16:creationId xmlns:a16="http://schemas.microsoft.com/office/drawing/2014/main" id="{8CC3BD0F-9DB3-45DC-B002-E840FE495F9A}"/>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E4ED637F-9623-42A3-836F-AD3494A52EA0}"/>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42A62930-0534-4C4C-B7ED-C338B535371A}"/>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Rectangle 18">
            <a:extLst>
              <a:ext uri="{FF2B5EF4-FFF2-40B4-BE49-F238E27FC236}">
                <a16:creationId xmlns:a16="http://schemas.microsoft.com/office/drawing/2014/main" id="{062E754D-6691-43D5-A895-2016722F8D48}"/>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90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37B998-9718-4843-A842-5D6256680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9E70AEB-97F5-0F48-9A3F-D180606A03F2}"/>
              </a:ext>
            </a:extLst>
          </p:cNvPr>
          <p:cNvSpPr/>
          <p:nvPr/>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3016567"/>
            <a:ext cx="10515600" cy="646331"/>
          </a:xfrm>
        </p:spPr>
        <p:txBody>
          <a:bodyPr anchor="ctr">
            <a:spAutoFit/>
          </a:bodyPr>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p>
            <a:fld id="{F59910A7-9498-4979-932E-0712748B07C6}" type="datetime1">
              <a:rPr lang="en-US" smtClean="0"/>
              <a:t>8/18/2023</a:t>
            </a:fld>
            <a:endParaRPr lang="en-US"/>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chemeClr val="bg1"/>
                </a:solidFill>
              </a:defRPr>
            </a:lvl1pPr>
          </a:lstStyle>
          <a:p>
            <a:fld id="{2805C972-C234-44D2-B040-6DD95830DD33}" type="slidenum">
              <a:rPr lang="en-US" smtClean="0"/>
              <a:t>‹#›</a:t>
            </a:fld>
            <a:endParaRPr lang="en-US"/>
          </a:p>
        </p:txBody>
      </p:sp>
    </p:spTree>
    <p:extLst>
      <p:ext uri="{BB962C8B-B14F-4D97-AF65-F5344CB8AC3E}">
        <p14:creationId xmlns:p14="http://schemas.microsoft.com/office/powerpoint/2010/main" val="15072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4CA049A-1F39-B449-83F7-05D3EE34A0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6" name="Rectangle 15">
            <a:extLst>
              <a:ext uri="{FF2B5EF4-FFF2-40B4-BE49-F238E27FC236}">
                <a16:creationId xmlns:a16="http://schemas.microsoft.com/office/drawing/2014/main" id="{9B2D7ED7-0329-0D42-A7F4-88B9D8096C26}"/>
              </a:ext>
            </a:extLst>
          </p:cNvPr>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0BBE337-6FE4-F74A-8847-969FD40E7926}"/>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443E80DA-13F2-4B1E-8FF9-3D74A5295DFB}" type="datetime1">
              <a:rPr lang="en-US" smtClean="0"/>
              <a:t>8/18/2023</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dirty="0"/>
              <a:t>Earth Science Division</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56071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userDrawn="1">
          <p15:clr>
            <a:srgbClr val="FBAE40"/>
          </p15:clr>
        </p15:guide>
        <p15:guide id="2" pos="60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52368"/>
            <a:ext cx="10515600" cy="656591"/>
          </a:xfrm>
        </p:spPr>
        <p:txBody>
          <a:bodyPr anchor="t" anchorCtr="0">
            <a:spAutoFit/>
          </a:bodyPr>
          <a:lstStyle>
            <a:lvl1pPr>
              <a:defRPr sz="4000"/>
            </a:lvl1pPr>
          </a:lstStyle>
          <a:p>
            <a:r>
              <a:rPr lang="en-US"/>
              <a:t>Click to edit Master title style</a:t>
            </a:r>
          </a:p>
        </p:txBody>
      </p:sp>
      <p:sp>
        <p:nvSpPr>
          <p:cNvPr id="5" name="Slide Number Placeholder 4"/>
          <p:cNvSpPr>
            <a:spLocks noGrp="1"/>
          </p:cNvSpPr>
          <p:nvPr>
            <p:ph type="sldNum" sz="quarter" idx="12"/>
          </p:nvPr>
        </p:nvSpPr>
        <p:spPr>
          <a:xfrm>
            <a:off x="9067800" y="6356352"/>
            <a:ext cx="2743200" cy="365125"/>
          </a:xfrm>
        </p:spPr>
        <p:txBody>
          <a:bodyPr/>
          <a:lstStyle/>
          <a:p>
            <a:fld id="{2805C972-C234-44D2-B040-6DD95830DD33}" type="slidenum">
              <a:rPr lang="en-US" smtClean="0"/>
              <a:t>‹#›</a:t>
            </a:fld>
            <a:endParaRPr lang="en-US"/>
          </a:p>
        </p:txBody>
      </p:sp>
      <p:sp>
        <p:nvSpPr>
          <p:cNvPr id="4" name="Content Placeholder 2"/>
          <p:cNvSpPr>
            <a:spLocks noGrp="1"/>
          </p:cNvSpPr>
          <p:nvPr>
            <p:ph idx="1"/>
          </p:nvPr>
        </p:nvSpPr>
        <p:spPr>
          <a:xfrm>
            <a:off x="838200" y="1825625"/>
            <a:ext cx="10515600" cy="4351339"/>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361480"/>
      </p:ext>
    </p:extLst>
  </p:cSld>
  <p:clrMapOvr>
    <a:masterClrMapping/>
  </p:clrMapOvr>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52341"/>
            <a:ext cx="10515600" cy="646331"/>
          </a:xfrm>
        </p:spPr>
        <p:txBody>
          <a:bodyPr anchor="t" anchorCtr="0">
            <a:spAutoFit/>
          </a:bodyPr>
          <a:lstStyle>
            <a:lvl1pPr>
              <a:defRPr sz="4000"/>
            </a:lvl1pPr>
          </a:lstStyle>
          <a:p>
            <a:r>
              <a:rPr lang="en-US"/>
              <a:t>Click to edit Master title style</a:t>
            </a:r>
          </a:p>
        </p:txBody>
      </p:sp>
      <p:sp>
        <p:nvSpPr>
          <p:cNvPr id="5" name="Slide Number Placeholder 4"/>
          <p:cNvSpPr>
            <a:spLocks noGrp="1"/>
          </p:cNvSpPr>
          <p:nvPr>
            <p:ph type="sldNum" sz="quarter" idx="12"/>
          </p:nvPr>
        </p:nvSpPr>
        <p:spPr>
          <a:xfrm>
            <a:off x="9067800" y="6356350"/>
            <a:ext cx="2743200" cy="365125"/>
          </a:xfrm>
        </p:spPr>
        <p:txBody>
          <a:bodyPr/>
          <a:lstStyle/>
          <a:p>
            <a:fld id="{2805C972-C234-44D2-B040-6DD95830DD33}" type="slidenum">
              <a:rPr lang="en-US" smtClean="0"/>
              <a:t>‹#›</a:t>
            </a:fld>
            <a:endParaRPr lang="en-US"/>
          </a:p>
        </p:txBody>
      </p:sp>
      <p:sp>
        <p:nvSpPr>
          <p:cNvPr id="4" name="Content Placeholder 2"/>
          <p:cNvSpPr>
            <a:spLocks noGrp="1"/>
          </p:cNvSpPr>
          <p:nvPr>
            <p:ph idx="1"/>
          </p:nvPr>
        </p:nvSpPr>
        <p:spPr>
          <a:xfrm>
            <a:off x="838200" y="1825625"/>
            <a:ext cx="10515600" cy="4351338"/>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249602"/>
      </p:ext>
    </p:extLst>
  </p:cSld>
  <p:clrMapOvr>
    <a:masterClrMapping/>
  </p:clrMapOvr>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3080" y="552368"/>
            <a:ext cx="10515600" cy="656591"/>
          </a:xfrm>
        </p:spPr>
        <p:txBody>
          <a:bodyPr anchor="t" anchorCtr="0">
            <a:spAutoFit/>
          </a:bodyPr>
          <a:lstStyle>
            <a:lvl1pPr>
              <a:defRPr sz="4000">
                <a:solidFill>
                  <a:schemeClr val="bg1"/>
                </a:solidFill>
              </a:defRPr>
            </a:lvl1pPr>
          </a:lstStyle>
          <a:p>
            <a:r>
              <a:rPr lang="en-US"/>
              <a:t>Click to edit Master title style</a:t>
            </a:r>
          </a:p>
        </p:txBody>
      </p:sp>
      <p:sp>
        <p:nvSpPr>
          <p:cNvPr id="3" name="Slide Number Placeholder 2"/>
          <p:cNvSpPr>
            <a:spLocks noGrp="1"/>
          </p:cNvSpPr>
          <p:nvPr>
            <p:ph type="sldNum" sz="quarter" idx="10"/>
          </p:nvPr>
        </p:nvSpPr>
        <p:spPr>
          <a:xfrm>
            <a:off x="9067800" y="6356432"/>
            <a:ext cx="2743200" cy="365125"/>
          </a:xfrm>
        </p:spPr>
        <p:txBody>
          <a:bodyPr/>
          <a:lstStyle>
            <a:lvl1pPr>
              <a:defRPr>
                <a:solidFill>
                  <a:schemeClr val="accent1">
                    <a:lumMod val="50000"/>
                  </a:schemeClr>
                </a:solidFill>
              </a:defRPr>
            </a:lvl1pPr>
          </a:lstStyle>
          <a:p>
            <a:fld id="{2805C972-C234-44D2-B040-6DD95830DD33}" type="slidenum">
              <a:rPr lang="en-US" smtClean="0"/>
              <a:t>‹#›</a:t>
            </a:fld>
            <a:endParaRPr lang="en-US"/>
          </a:p>
        </p:txBody>
      </p:sp>
    </p:spTree>
    <p:extLst>
      <p:ext uri="{BB962C8B-B14F-4D97-AF65-F5344CB8AC3E}">
        <p14:creationId xmlns:p14="http://schemas.microsoft.com/office/powerpoint/2010/main" val="2354370658"/>
      </p:ext>
    </p:extLst>
  </p:cSld>
  <p:clrMapOvr>
    <a:masterClrMapping/>
  </p:clrMapOvr>
  <p:extLst>
    <p:ext uri="{DCECCB84-F9BA-43D5-87BE-67443E8EF086}">
      <p15:sldGuideLst xmlns:p15="http://schemas.microsoft.com/office/powerpoint/2012/main">
        <p15:guide id="1" orient="horz" pos="408">
          <p15:clr>
            <a:srgbClr val="FBAE40"/>
          </p15:clr>
        </p15:guide>
        <p15:guide id="2" pos="5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2FBD-C138-3746-8BC5-B60198D209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789608-A7B3-F744-9813-503394FAA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84244-EC32-D74F-8B03-A1D15CD7DEE8}"/>
              </a:ext>
            </a:extLst>
          </p:cNvPr>
          <p:cNvSpPr>
            <a:spLocks noGrp="1"/>
          </p:cNvSpPr>
          <p:nvPr>
            <p:ph type="dt" sz="half" idx="10"/>
          </p:nvPr>
        </p:nvSpPr>
        <p:spPr/>
        <p:txBody>
          <a:bodyPr/>
          <a:lstStyle/>
          <a:p>
            <a:fld id="{43811656-17CF-4AF1-BC26-B92E5C3E82F5}" type="datetime1">
              <a:rPr lang="en-US" smtClean="0"/>
              <a:t>8/18/2023</a:t>
            </a:fld>
            <a:endParaRPr lang="en-US"/>
          </a:p>
        </p:txBody>
      </p:sp>
      <p:sp>
        <p:nvSpPr>
          <p:cNvPr id="5" name="Footer Placeholder 4">
            <a:extLst>
              <a:ext uri="{FF2B5EF4-FFF2-40B4-BE49-F238E27FC236}">
                <a16:creationId xmlns:a16="http://schemas.microsoft.com/office/drawing/2014/main" id="{3B98C5D4-442E-B54F-B6CD-5154787DD7FB}"/>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94163665-753D-C442-8F63-840279CCFA7D}"/>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3764601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1005840" y="2271860"/>
            <a:ext cx="10619923" cy="16230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4441" y="6424167"/>
            <a:ext cx="2743200" cy="365125"/>
          </a:xfrm>
        </p:spPr>
        <p:txBody>
          <a:bodyPr/>
          <a:lstStyle>
            <a:lvl1pPr>
              <a:defRPr>
                <a:solidFill>
                  <a:schemeClr val="bg1"/>
                </a:solidFill>
              </a:defRPr>
            </a:lvl1pPr>
          </a:lstStyle>
          <a:p>
            <a:fld id="{34B93785-14D6-458F-8098-E37FAFCDAC2F}"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99560" y="6422610"/>
            <a:ext cx="4114800" cy="365125"/>
          </a:xfrm>
        </p:spPr>
        <p:txBody>
          <a:bodyPr/>
          <a:lstStyle>
            <a:lvl1pPr>
              <a:defRPr>
                <a:solidFill>
                  <a:schemeClr val="bg1"/>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bg1"/>
                </a:solidFill>
              </a:defRPr>
            </a:lvl1pPr>
          </a:lstStyle>
          <a:p>
            <a:fld id="{2E8C51FE-49D9-314D-9957-ABBF7DDE8782}" type="slidenum">
              <a:rPr lang="en-US" smtClean="0"/>
              <a:pPr/>
              <a:t>‹#›</a:t>
            </a:fld>
            <a:endParaRPr lang="en-US"/>
          </a:p>
        </p:txBody>
      </p:sp>
      <p:grpSp>
        <p:nvGrpSpPr>
          <p:cNvPr id="17" name="Group 16">
            <a:extLst>
              <a:ext uri="{FF2B5EF4-FFF2-40B4-BE49-F238E27FC236}">
                <a16:creationId xmlns:a16="http://schemas.microsoft.com/office/drawing/2014/main" id="{76ECA194-4DBF-4903-9B29-C424EBDAA30C}"/>
              </a:ext>
            </a:extLst>
          </p:cNvPr>
          <p:cNvGrpSpPr/>
          <p:nvPr userDrawn="1"/>
        </p:nvGrpSpPr>
        <p:grpSpPr>
          <a:xfrm>
            <a:off x="-18167" y="-10221"/>
            <a:ext cx="12210167" cy="6869357"/>
            <a:chOff x="0" y="-2662"/>
            <a:chExt cx="12192000" cy="6859136"/>
          </a:xfrm>
        </p:grpSpPr>
        <p:sp>
          <p:nvSpPr>
            <p:cNvPr id="19" name="Rectangle 18">
              <a:extLst>
                <a:ext uri="{FF2B5EF4-FFF2-40B4-BE49-F238E27FC236}">
                  <a16:creationId xmlns:a16="http://schemas.microsoft.com/office/drawing/2014/main" id="{3FB6E270-5883-418D-8370-5042631EB72E}"/>
                </a:ext>
              </a:extLst>
            </p:cNvPr>
            <p:cNvSpPr/>
            <p:nvPr userDrawn="1"/>
          </p:nvSpPr>
          <p:spPr>
            <a:xfrm>
              <a:off x="0" y="0"/>
              <a:ext cx="12192000" cy="6856474"/>
            </a:xfrm>
            <a:prstGeom prst="rect">
              <a:avLst/>
            </a:prstGeom>
            <a:solidFill>
              <a:srgbClr val="3A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sp>
          <p:nvSpPr>
            <p:cNvPr id="20" name="Rectangle 19">
              <a:extLst>
                <a:ext uri="{FF2B5EF4-FFF2-40B4-BE49-F238E27FC236}">
                  <a16:creationId xmlns:a16="http://schemas.microsoft.com/office/drawing/2014/main" id="{3FF8F74F-7EB9-4EA2-8BCD-231786946C8D}"/>
                </a:ext>
              </a:extLst>
            </p:cNvPr>
            <p:cNvSpPr/>
            <p:nvPr userDrawn="1"/>
          </p:nvSpPr>
          <p:spPr>
            <a:xfrm>
              <a:off x="0" y="-2662"/>
              <a:ext cx="12188952" cy="6856474"/>
            </a:xfrm>
            <a:prstGeom prst="rect">
              <a:avLst/>
            </a:prstGeom>
            <a:gradFill flip="none" rotWithShape="1">
              <a:gsLst>
                <a:gs pos="95000">
                  <a:srgbClr val="BA8681"/>
                </a:gs>
                <a:gs pos="59000">
                  <a:srgbClr val="A1767D"/>
                </a:gs>
                <a:gs pos="18000">
                  <a:srgbClr val="968AA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grpSp>
      <p:grpSp>
        <p:nvGrpSpPr>
          <p:cNvPr id="21" name="Group 20">
            <a:extLst>
              <a:ext uri="{FF2B5EF4-FFF2-40B4-BE49-F238E27FC236}">
                <a16:creationId xmlns:a16="http://schemas.microsoft.com/office/drawing/2014/main" id="{89A1F8D7-AEE6-4E2B-95E8-80297135434B}"/>
              </a:ext>
            </a:extLst>
          </p:cNvPr>
          <p:cNvGrpSpPr/>
          <p:nvPr userDrawn="1"/>
        </p:nvGrpSpPr>
        <p:grpSpPr>
          <a:xfrm>
            <a:off x="517664" y="-19393"/>
            <a:ext cx="4628149" cy="6890327"/>
            <a:chOff x="3308351" y="2370138"/>
            <a:chExt cx="2760662" cy="4110037"/>
          </a:xfrm>
          <a:gradFill flip="none" rotWithShape="1">
            <a:gsLst>
              <a:gs pos="0">
                <a:srgbClr val="B48889"/>
              </a:gs>
              <a:gs pos="74000">
                <a:srgbClr val="D69E8D"/>
              </a:gs>
              <a:gs pos="83000">
                <a:srgbClr val="D69E8D"/>
              </a:gs>
              <a:gs pos="100000">
                <a:srgbClr val="D69E8D"/>
              </a:gs>
            </a:gsLst>
            <a:lin ang="10800000" scaled="1"/>
            <a:tileRect/>
          </a:gradFill>
        </p:grpSpPr>
        <p:sp>
          <p:nvSpPr>
            <p:cNvPr id="25" name="Freeform 10">
              <a:extLst>
                <a:ext uri="{FF2B5EF4-FFF2-40B4-BE49-F238E27FC236}">
                  <a16:creationId xmlns:a16="http://schemas.microsoft.com/office/drawing/2014/main" id="{4383AE9B-2483-4F7A-BCB8-03E77ED94138}"/>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50175B2F-916B-4D2A-8B28-4480FE97BE8B}"/>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4F85BA8C-7006-49F0-B916-908C4B0E297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a:extLst>
              <a:ext uri="{FF2B5EF4-FFF2-40B4-BE49-F238E27FC236}">
                <a16:creationId xmlns:a16="http://schemas.microsoft.com/office/drawing/2014/main" id="{9FE10526-5B11-42AE-88D8-6352A0A9300A}"/>
              </a:ext>
            </a:extLst>
          </p:cNvPr>
          <p:cNvSpPr/>
          <p:nvPr userDrawn="1"/>
        </p:nvSpPr>
        <p:spPr>
          <a:xfrm>
            <a:off x="-24105" y="160317"/>
            <a:ext cx="12240501" cy="630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7917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59C7A6-D5D7-AB4F-B44F-E7FCF674C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000" y="0"/>
            <a:ext cx="13716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p:txBody>
          <a:bodyPr/>
          <a:lstStyle/>
          <a:p>
            <a:fld id="{EAACECC4-4379-4A86-A4C1-1EFE5C870504}"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E8C51FE-49D9-314D-9957-ABBF7DDE8782}" type="slidenum">
              <a:rPr lang="en-US" smtClean="0"/>
              <a:t>‹#›</a:t>
            </a:fld>
            <a:endParaRPr lang="en-US"/>
          </a:p>
        </p:txBody>
      </p:sp>
      <p:pic>
        <p:nvPicPr>
          <p:cNvPr id="23" name="Picture 22">
            <a:extLst>
              <a:ext uri="{FF2B5EF4-FFF2-40B4-BE49-F238E27FC236}">
                <a16:creationId xmlns:a16="http://schemas.microsoft.com/office/drawing/2014/main" id="{9F6BF381-EC61-6849-8D46-8B15029926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220" y="2930504"/>
            <a:ext cx="4907929" cy="4409468"/>
          </a:xfrm>
          <a:prstGeom prst="rect">
            <a:avLst/>
          </a:prstGeom>
        </p:spPr>
      </p:pic>
      <p:grpSp>
        <p:nvGrpSpPr>
          <p:cNvPr id="32" name="Group 31">
            <a:extLst>
              <a:ext uri="{FF2B5EF4-FFF2-40B4-BE49-F238E27FC236}">
                <a16:creationId xmlns:a16="http://schemas.microsoft.com/office/drawing/2014/main" id="{AF570B87-6A33-6D43-B8E5-2F92176EA5DD}"/>
              </a:ext>
            </a:extLst>
          </p:cNvPr>
          <p:cNvGrpSpPr/>
          <p:nvPr userDrawn="1"/>
        </p:nvGrpSpPr>
        <p:grpSpPr>
          <a:xfrm>
            <a:off x="4150530" y="528603"/>
            <a:ext cx="4932340" cy="2120900"/>
            <a:chOff x="3761206" y="725010"/>
            <a:chExt cx="4932340" cy="2120900"/>
          </a:xfrm>
        </p:grpSpPr>
        <p:pic>
          <p:nvPicPr>
            <p:cNvPr id="15" name="Picture 14">
              <a:extLst>
                <a:ext uri="{FF2B5EF4-FFF2-40B4-BE49-F238E27FC236}">
                  <a16:creationId xmlns:a16="http://schemas.microsoft.com/office/drawing/2014/main" id="{18470524-0B5B-5A46-A813-150DCBD612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88255" y="930910"/>
              <a:ext cx="787400" cy="774700"/>
            </a:xfrm>
            <a:prstGeom prst="rect">
              <a:avLst/>
            </a:prstGeom>
          </p:spPr>
        </p:pic>
        <p:pic>
          <p:nvPicPr>
            <p:cNvPr id="17" name="Picture 16">
              <a:extLst>
                <a:ext uri="{FF2B5EF4-FFF2-40B4-BE49-F238E27FC236}">
                  <a16:creationId xmlns:a16="http://schemas.microsoft.com/office/drawing/2014/main" id="{588C8E61-000C-D042-B85F-063A438D112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0357980">
              <a:off x="6559946" y="725010"/>
              <a:ext cx="2133600" cy="2120900"/>
            </a:xfrm>
            <a:prstGeom prst="rect">
              <a:avLst/>
            </a:prstGeom>
          </p:spPr>
        </p:pic>
        <p:pic>
          <p:nvPicPr>
            <p:cNvPr id="19" name="Picture 18">
              <a:extLst>
                <a:ext uri="{FF2B5EF4-FFF2-40B4-BE49-F238E27FC236}">
                  <a16:creationId xmlns:a16="http://schemas.microsoft.com/office/drawing/2014/main" id="{1A39668C-655F-F745-8FBC-0FE3FABD3DA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761206" y="2026497"/>
              <a:ext cx="1028700" cy="635000"/>
            </a:xfrm>
            <a:prstGeom prst="rect">
              <a:avLst/>
            </a:prstGeom>
          </p:spPr>
        </p:pic>
      </p:grpSp>
      <p:pic>
        <p:nvPicPr>
          <p:cNvPr id="21" name="Picture 20">
            <a:extLst>
              <a:ext uri="{FF2B5EF4-FFF2-40B4-BE49-F238E27FC236}">
                <a16:creationId xmlns:a16="http://schemas.microsoft.com/office/drawing/2014/main" id="{6EB35260-6306-BC40-B650-C58F4BFD897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1581810" y="4098400"/>
            <a:ext cx="4348566"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r>
              <a:rPr lang="en-US"/>
              <a:t> </a:t>
            </a:r>
          </a:p>
        </p:txBody>
      </p:sp>
      <p:pic>
        <p:nvPicPr>
          <p:cNvPr id="30" name="Picture 29">
            <a:extLst>
              <a:ext uri="{FF2B5EF4-FFF2-40B4-BE49-F238E27FC236}">
                <a16:creationId xmlns:a16="http://schemas.microsoft.com/office/drawing/2014/main" id="{F692E3A0-72B3-2244-99BB-9447B75D90C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2207890" y="6075666"/>
            <a:ext cx="2755900" cy="3365500"/>
          </a:xfrm>
          <a:prstGeom prst="rect">
            <a:avLst/>
          </a:prstGeom>
        </p:spPr>
      </p:pic>
      <p:pic>
        <p:nvPicPr>
          <p:cNvPr id="22" name="Picture 21">
            <a:extLst>
              <a:ext uri="{FF2B5EF4-FFF2-40B4-BE49-F238E27FC236}">
                <a16:creationId xmlns:a16="http://schemas.microsoft.com/office/drawing/2014/main" id="{C09D3622-563B-A444-94C9-1DB71C797B9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132957" y="5797540"/>
            <a:ext cx="838200" cy="838200"/>
          </a:xfrm>
          <a:prstGeom prst="rect">
            <a:avLst/>
          </a:prstGeom>
        </p:spPr>
      </p:pic>
      <p:grpSp>
        <p:nvGrpSpPr>
          <p:cNvPr id="20" name="Group 19">
            <a:extLst>
              <a:ext uri="{FF2B5EF4-FFF2-40B4-BE49-F238E27FC236}">
                <a16:creationId xmlns:a16="http://schemas.microsoft.com/office/drawing/2014/main" id="{B807836F-AE3D-4847-80B1-0343B9DAB76F}"/>
              </a:ext>
            </a:extLst>
          </p:cNvPr>
          <p:cNvGrpSpPr/>
          <p:nvPr userDrawn="1"/>
        </p:nvGrpSpPr>
        <p:grpSpPr>
          <a:xfrm>
            <a:off x="-473777" y="-10705"/>
            <a:ext cx="3197522" cy="6876906"/>
            <a:chOff x="-473777" y="-10705"/>
            <a:chExt cx="3197522" cy="6876906"/>
          </a:xfrm>
        </p:grpSpPr>
        <p:sp>
          <p:nvSpPr>
            <p:cNvPr id="24" name="Freeform 5">
              <a:extLst>
                <a:ext uri="{FF2B5EF4-FFF2-40B4-BE49-F238E27FC236}">
                  <a16:creationId xmlns:a16="http://schemas.microsoft.com/office/drawing/2014/main" id="{84CFB6B8-C63B-414F-BD5D-4E036E37DB38}"/>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E2067D73-15F5-EB41-9889-53FF5A33A5A6}"/>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541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5.55112E-17 0 L 0.12383 0 " pathEditMode="relative" rAng="0" ptsTypes="AA">
                                      <p:cBhvr>
                                        <p:cTn id="6" dur="40000" fill="hold"/>
                                        <p:tgtEl>
                                          <p:spTgt spid="9"/>
                                        </p:tgtEl>
                                        <p:attrNameLst>
                                          <p:attrName>ppt_x</p:attrName>
                                          <p:attrName>ppt_y</p:attrName>
                                        </p:attrNameLst>
                                      </p:cBhvr>
                                      <p:rCtr x="6185" y="0"/>
                                    </p:animMotion>
                                  </p:childTnLst>
                                </p:cTn>
                              </p:par>
                              <p:par>
                                <p:cTn id="7" presetID="0" presetClass="path" presetSubtype="0" accel="50000" decel="50000" fill="hold" nodeType="withEffect">
                                  <p:stCondLst>
                                    <p:cond delay="0"/>
                                  </p:stCondLst>
                                  <p:childTnLst>
                                    <p:animMotion origin="layout" path="M -0.22669 -0.35463 L -0.15169 -0.2213 " pathEditMode="relative" ptsTypes="AA">
                                      <p:cBhvr>
                                        <p:cTn id="8" dur="21500" spd="-100000" fill="hold"/>
                                        <p:tgtEl>
                                          <p:spTgt spid="30"/>
                                        </p:tgtEl>
                                        <p:attrNameLst>
                                          <p:attrName>ppt_x</p:attrName>
                                          <p:attrName>ppt_y</p:attrName>
                                        </p:attrNameLst>
                                      </p:cBhvr>
                                    </p:animMotion>
                                  </p:childTnLst>
                                </p:cTn>
                              </p:par>
                              <p:par>
                                <p:cTn id="9" presetID="35" presetClass="path" presetSubtype="0" accel="50000" decel="50000" fill="hold" nodeType="withEffect">
                                  <p:stCondLst>
                                    <p:cond delay="0"/>
                                  </p:stCondLst>
                                  <p:childTnLst>
                                    <p:animMotion origin="layout" path="M 1.66667E-6 1.85185E-6 L -0.02878 1.85185E-6 " pathEditMode="relative" rAng="0" ptsTypes="AA">
                                      <p:cBhvr>
                                        <p:cTn id="10" dur="10000" fill="hold"/>
                                        <p:tgtEl>
                                          <p:spTgt spid="32"/>
                                        </p:tgtEl>
                                        <p:attrNameLst>
                                          <p:attrName>ppt_x</p:attrName>
                                          <p:attrName>ppt_y</p:attrName>
                                        </p:attrNameLst>
                                      </p:cBhvr>
                                      <p:rCtr x="-1445" y="0"/>
                                    </p:animMotion>
                                  </p:childTnLst>
                                </p:cTn>
                              </p:par>
                              <p:par>
                                <p:cTn id="11" presetID="35" presetClass="path" presetSubtype="0" decel="50000" fill="hold" nodeType="withEffect">
                                  <p:stCondLst>
                                    <p:cond delay="0"/>
                                  </p:stCondLst>
                                  <p:childTnLst>
                                    <p:animMotion origin="layout" path="M 1.45833E-6 -1.48148E-6 L -0.04323 -0.01898 " pathEditMode="relative" rAng="0" ptsTypes="AA">
                                      <p:cBhvr>
                                        <p:cTn id="12" dur="20000" fill="hold"/>
                                        <p:tgtEl>
                                          <p:spTgt spid="22"/>
                                        </p:tgtEl>
                                        <p:attrNameLst>
                                          <p:attrName>ppt_x</p:attrName>
                                          <p:attrName>ppt_y</p:attrName>
                                        </p:attrNameLst>
                                      </p:cBhvr>
                                      <p:rCtr x="-2161" y="-949"/>
                                    </p:animMotion>
                                  </p:childTnLst>
                                </p:cTn>
                              </p:par>
                              <p:par>
                                <p:cTn id="13" presetID="0" presetClass="path" presetSubtype="0" decel="50000" fill="hold" nodeType="withEffect">
                                  <p:stCondLst>
                                    <p:cond delay="0"/>
                                  </p:stCondLst>
                                  <p:childTnLst>
                                    <p:animMotion origin="layout" path="M -1.25E-6 -2.59259E-6 L -0.04583 -0.06852 " pathEditMode="relative" rAng="0" ptsTypes="AA">
                                      <p:cBhvr>
                                        <p:cTn id="14" dur="16000" fill="hold"/>
                                        <p:tgtEl>
                                          <p:spTgt spid="23"/>
                                        </p:tgtEl>
                                        <p:attrNameLst>
                                          <p:attrName>ppt_x</p:attrName>
                                          <p:attrName>ppt_y</p:attrName>
                                        </p:attrNameLst>
                                      </p:cBhvr>
                                      <p:rCtr x="-2292"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352">
          <p15:clr>
            <a:srgbClr val="FBAE40"/>
          </p15:clr>
        </p15:guide>
        <p15:guide id="2" pos="336">
          <p15:clr>
            <a:srgbClr val="FBAE40"/>
          </p15:clr>
        </p15:guide>
        <p15:guide id="3" orient="horz" pos="2040">
          <p15:clr>
            <a:srgbClr val="FBAE40"/>
          </p15:clr>
        </p15:guide>
        <p15:guide id="4" pos="1056">
          <p15:clr>
            <a:srgbClr val="FBAE40"/>
          </p15:clr>
        </p15:guide>
        <p15:guide id="5" orient="horz" pos="26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939768-4B75-F242-A6B4-9CF5A8EECD8E}"/>
              </a:ext>
            </a:extLst>
          </p:cNvPr>
          <p:cNvGrpSpPr/>
          <p:nvPr userDrawn="1"/>
        </p:nvGrpSpPr>
        <p:grpSpPr>
          <a:xfrm>
            <a:off x="-18167" y="-10221"/>
            <a:ext cx="12210167" cy="6869357"/>
            <a:chOff x="0" y="-2662"/>
            <a:chExt cx="12192000" cy="6859136"/>
          </a:xfrm>
        </p:grpSpPr>
        <p:sp>
          <p:nvSpPr>
            <p:cNvPr id="13" name="Rectangle 12">
              <a:extLst>
                <a:ext uri="{FF2B5EF4-FFF2-40B4-BE49-F238E27FC236}">
                  <a16:creationId xmlns:a16="http://schemas.microsoft.com/office/drawing/2014/main" id="{161BA50B-8B1F-A244-B375-F86C8E5436F9}"/>
                </a:ext>
              </a:extLst>
            </p:cNvPr>
            <p:cNvSpPr/>
            <p:nvPr userDrawn="1"/>
          </p:nvSpPr>
          <p:spPr>
            <a:xfrm>
              <a:off x="0" y="0"/>
              <a:ext cx="12192000" cy="6856474"/>
            </a:xfrm>
            <a:prstGeom prst="rect">
              <a:avLst/>
            </a:prstGeom>
            <a:solidFill>
              <a:srgbClr val="3A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sp>
          <p:nvSpPr>
            <p:cNvPr id="15" name="Rectangle 14">
              <a:extLst>
                <a:ext uri="{FF2B5EF4-FFF2-40B4-BE49-F238E27FC236}">
                  <a16:creationId xmlns:a16="http://schemas.microsoft.com/office/drawing/2014/main" id="{99EC7C33-1BA5-1748-8B08-423C53E14A7C}"/>
                </a:ext>
              </a:extLst>
            </p:cNvPr>
            <p:cNvSpPr/>
            <p:nvPr userDrawn="1"/>
          </p:nvSpPr>
          <p:spPr>
            <a:xfrm>
              <a:off x="0" y="-2662"/>
              <a:ext cx="12188952" cy="6856474"/>
            </a:xfrm>
            <a:prstGeom prst="rect">
              <a:avLst/>
            </a:prstGeom>
            <a:gradFill flip="none" rotWithShape="1">
              <a:gsLst>
                <a:gs pos="95000">
                  <a:srgbClr val="BA8681"/>
                </a:gs>
                <a:gs pos="59000">
                  <a:srgbClr val="A1767D"/>
                </a:gs>
                <a:gs pos="18000">
                  <a:srgbClr val="968AA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grpSp>
      <p:grpSp>
        <p:nvGrpSpPr>
          <p:cNvPr id="16" name="Group 15">
            <a:extLst>
              <a:ext uri="{FF2B5EF4-FFF2-40B4-BE49-F238E27FC236}">
                <a16:creationId xmlns:a16="http://schemas.microsoft.com/office/drawing/2014/main" id="{F3DAB9EF-B79C-C640-9FA8-40D2DFCE2AD1}"/>
              </a:ext>
            </a:extLst>
          </p:cNvPr>
          <p:cNvGrpSpPr/>
          <p:nvPr userDrawn="1"/>
        </p:nvGrpSpPr>
        <p:grpSpPr>
          <a:xfrm>
            <a:off x="517664" y="-19393"/>
            <a:ext cx="4628149" cy="6890327"/>
            <a:chOff x="3308351" y="2370138"/>
            <a:chExt cx="2760662" cy="4110037"/>
          </a:xfrm>
          <a:gradFill flip="none" rotWithShape="1">
            <a:gsLst>
              <a:gs pos="0">
                <a:srgbClr val="B48889"/>
              </a:gs>
              <a:gs pos="74000">
                <a:srgbClr val="D69E8D"/>
              </a:gs>
              <a:gs pos="83000">
                <a:srgbClr val="D69E8D"/>
              </a:gs>
              <a:gs pos="100000">
                <a:srgbClr val="D69E8D"/>
              </a:gs>
            </a:gsLst>
            <a:lin ang="10800000" scaled="1"/>
            <a:tileRect/>
          </a:gradFill>
        </p:grpSpPr>
        <p:sp>
          <p:nvSpPr>
            <p:cNvPr id="22" name="Freeform 10">
              <a:extLst>
                <a:ext uri="{FF2B5EF4-FFF2-40B4-BE49-F238E27FC236}">
                  <a16:creationId xmlns:a16="http://schemas.microsoft.com/office/drawing/2014/main" id="{192CEE28-B58D-3241-B190-DB9DEBDD11C8}"/>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596FB482-A049-3547-9EDC-6CB459264DF1}"/>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7152F9E5-7B6B-C842-8B3D-E679AF46B9C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17">
            <a:extLst>
              <a:ext uri="{FF2B5EF4-FFF2-40B4-BE49-F238E27FC236}">
                <a16:creationId xmlns:a16="http://schemas.microsoft.com/office/drawing/2014/main" id="{A7EB389C-7368-8241-A182-CFDBFCD6C66C}"/>
              </a:ext>
            </a:extLst>
          </p:cNvPr>
          <p:cNvSpPr/>
          <p:nvPr userDrawn="1"/>
        </p:nvSpPr>
        <p:spPr>
          <a:xfrm>
            <a:off x="-24105" y="160317"/>
            <a:ext cx="12240501" cy="630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1005840" y="2271860"/>
            <a:ext cx="10619923" cy="16230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4441" y="6424167"/>
            <a:ext cx="2743200" cy="365125"/>
          </a:xfrm>
        </p:spPr>
        <p:txBody>
          <a:bodyPr/>
          <a:lstStyle>
            <a:lvl1pPr>
              <a:defRPr>
                <a:solidFill>
                  <a:schemeClr val="bg1"/>
                </a:solidFill>
              </a:defRPr>
            </a:lvl1pPr>
          </a:lstStyle>
          <a:p>
            <a:fld id="{341986AF-BB5F-4FB1-9718-FE23B42E9A28}"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99560" y="6422610"/>
            <a:ext cx="4114800" cy="365125"/>
          </a:xfrm>
        </p:spPr>
        <p:txBody>
          <a:bodyPr/>
          <a:lstStyle>
            <a:lvl1pPr>
              <a:defRPr>
                <a:solidFill>
                  <a:schemeClr val="bg1"/>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bg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39394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DA10E9-5C67-4148-864B-F3F3C56C3ABE}"/>
              </a:ext>
            </a:extLst>
          </p:cNvPr>
          <p:cNvSpPr/>
          <p:nvPr userDrawn="1"/>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8366573-8E41-884C-9A46-968B69E936A7}"/>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1" name="Freeform 10">
              <a:extLst>
                <a:ext uri="{FF2B5EF4-FFF2-40B4-BE49-F238E27FC236}">
                  <a16:creationId xmlns:a16="http://schemas.microsoft.com/office/drawing/2014/main" id="{F3E06820-AF45-8447-870A-93CC24EA81F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6CB6D904-E209-9448-B66C-46D6E4395CDE}"/>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0091EB8C-663B-8A41-BB64-1DECFB769A0E}"/>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Rectangle 23">
            <a:extLst>
              <a:ext uri="{FF2B5EF4-FFF2-40B4-BE49-F238E27FC236}">
                <a16:creationId xmlns:a16="http://schemas.microsoft.com/office/drawing/2014/main" id="{1CD0F9D4-562D-0246-864A-D56E121E5335}"/>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3AAB55AF-93DC-41A4-A6CC-CB54BAF01953}"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AAE3F7"/>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4044468239"/>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91869DD7-9D2F-430B-BBF2-D5319308A21D}"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805C972-C234-44D2-B040-6DD95830DD33}"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3848100" y="4152900"/>
            <a:ext cx="3428126" cy="1025922"/>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6B3B1C91-BB5E-7549-BF43-9056C639C58D}"/>
              </a:ext>
            </a:extLst>
          </p:cNvPr>
          <p:cNvGrpSpPr/>
          <p:nvPr/>
        </p:nvGrpSpPr>
        <p:grpSpPr>
          <a:xfrm>
            <a:off x="516442" y="-8842"/>
            <a:ext cx="4621246" cy="6873373"/>
            <a:chOff x="516442" y="-8842"/>
            <a:chExt cx="4621246" cy="6873373"/>
          </a:xfrm>
        </p:grpSpPr>
        <p:sp>
          <p:nvSpPr>
            <p:cNvPr id="10" name="Freeform 16">
              <a:extLst>
                <a:ext uri="{FF2B5EF4-FFF2-40B4-BE49-F238E27FC236}">
                  <a16:creationId xmlns:a16="http://schemas.microsoft.com/office/drawing/2014/main" id="{466EF3C0-A624-FF4C-B066-35DA0432468B}"/>
                </a:ext>
              </a:extLst>
            </p:cNvPr>
            <p:cNvSpPr>
              <a:spLocks noEditPoints="1"/>
            </p:cNvSpPr>
            <p:nvPr/>
          </p:nvSpPr>
          <p:spPr bwMode="auto">
            <a:xfrm>
              <a:off x="2484060" y="-8842"/>
              <a:ext cx="2653628" cy="6147482"/>
            </a:xfrm>
            <a:custGeom>
              <a:avLst/>
              <a:gdLst>
                <a:gd name="T0" fmla="*/ 101 w 834"/>
                <a:gd name="T1" fmla="*/ 1317 h 1936"/>
                <a:gd name="T2" fmla="*/ 393 w 834"/>
                <a:gd name="T3" fmla="*/ 1936 h 1936"/>
                <a:gd name="T4" fmla="*/ 238 w 834"/>
                <a:gd name="T5" fmla="*/ 1317 h 1936"/>
                <a:gd name="T6" fmla="*/ 101 w 834"/>
                <a:gd name="T7" fmla="*/ 1317 h 1936"/>
                <a:gd name="T8" fmla="*/ 271 w 834"/>
                <a:gd name="T9" fmla="*/ 919 h 1936"/>
                <a:gd name="T10" fmla="*/ 834 w 834"/>
                <a:gd name="T11" fmla="*/ 3 h 1936"/>
                <a:gd name="T12" fmla="*/ 201 w 834"/>
                <a:gd name="T13" fmla="*/ 0 h 1936"/>
                <a:gd name="T14" fmla="*/ 27 w 834"/>
                <a:gd name="T15" fmla="*/ 919 h 1936"/>
                <a:gd name="T16" fmla="*/ 271 w 834"/>
                <a:gd name="T17" fmla="*/ 9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936">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gradFill>
              <a:gsLst>
                <a:gs pos="0">
                  <a:srgbClr val="8ACCEC"/>
                </a:gs>
                <a:gs pos="98000">
                  <a:srgbClr val="6DB8E3"/>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a:extLst>
                <a:ext uri="{FF2B5EF4-FFF2-40B4-BE49-F238E27FC236}">
                  <a16:creationId xmlns:a16="http://schemas.microsoft.com/office/drawing/2014/main" id="{E4464884-B9BC-9244-A3A6-12B093B11AB8}"/>
                </a:ext>
              </a:extLst>
            </p:cNvPr>
            <p:cNvSpPr>
              <a:spLocks/>
            </p:cNvSpPr>
            <p:nvPr/>
          </p:nvSpPr>
          <p:spPr bwMode="auto">
            <a:xfrm>
              <a:off x="580255" y="4814485"/>
              <a:ext cx="909359" cy="204738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4EF31946-1FF7-F04F-9C80-5220859231D6}"/>
                </a:ext>
              </a:extLst>
            </p:cNvPr>
            <p:cNvSpPr>
              <a:spLocks noEditPoints="1"/>
            </p:cNvSpPr>
            <p:nvPr/>
          </p:nvSpPr>
          <p:spPr bwMode="auto">
            <a:xfrm>
              <a:off x="516442" y="1794"/>
              <a:ext cx="3799633" cy="6862737"/>
            </a:xfrm>
            <a:custGeom>
              <a:avLst/>
              <a:gdLst>
                <a:gd name="T0" fmla="*/ 17 w 1195"/>
                <a:gd name="T1" fmla="*/ 1314 h 2162"/>
                <a:gd name="T2" fmla="*/ 363 w 1195"/>
                <a:gd name="T3" fmla="*/ 2161 h 2162"/>
                <a:gd name="T4" fmla="*/ 1195 w 1195"/>
                <a:gd name="T5" fmla="*/ 2161 h 2162"/>
                <a:gd name="T6" fmla="*/ 957 w 1195"/>
                <a:gd name="T7" fmla="*/ 1903 h 2162"/>
                <a:gd name="T8" fmla="*/ 673 w 1195"/>
                <a:gd name="T9" fmla="*/ 1314 h 2162"/>
                <a:gd name="T10" fmla="*/ 17 w 1195"/>
                <a:gd name="T11" fmla="*/ 1314 h 2162"/>
                <a:gd name="T12" fmla="*/ 595 w 1195"/>
                <a:gd name="T13" fmla="*/ 916 h 2162"/>
                <a:gd name="T14" fmla="*/ 727 w 1195"/>
                <a:gd name="T15" fmla="*/ 0 h 2162"/>
                <a:gd name="T16" fmla="*/ 277 w 1195"/>
                <a:gd name="T17" fmla="*/ 0 h 2162"/>
                <a:gd name="T18" fmla="*/ 128 w 1195"/>
                <a:gd name="T19" fmla="*/ 299 h 2162"/>
                <a:gd name="T20" fmla="*/ 0 w 1195"/>
                <a:gd name="T21" fmla="*/ 916 h 2162"/>
                <a:gd name="T22" fmla="*/ 595 w 1195"/>
                <a:gd name="T23" fmla="*/ 916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5" h="2162">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3383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4">
          <p15:clr>
            <a:srgbClr val="FBAE40"/>
          </p15:clr>
        </p15:guide>
        <p15:guide id="2" pos="2424">
          <p15:clr>
            <a:srgbClr val="FBAE40"/>
          </p15:clr>
        </p15:guide>
        <p15:guide id="3" pos="336">
          <p15:clr>
            <a:srgbClr val="FBAE40"/>
          </p15:clr>
        </p15:guide>
        <p15:guide id="4" orient="horz" pos="2040">
          <p15:clr>
            <a:srgbClr val="FBAE40"/>
          </p15:clr>
        </p15:guide>
        <p15:guide id="5" orient="horz" pos="26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9C43FA48-C842-471E-8A71-20AD44E0E738}"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805C972-C234-44D2-B040-6DD95830DD33}" type="slidenum">
              <a:rPr lang="en-US" smtClean="0"/>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Hexagon 2"/>
          <p:cNvSpPr>
            <a:spLocks noChangeAspect="1"/>
          </p:cNvSpPr>
          <p:nvPr/>
        </p:nvSpPr>
        <p:spPr>
          <a:xfrm>
            <a:off x="2101032" y="1199335"/>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ADC7D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
        <p:nvSpPr>
          <p:cNvPr id="9" name="Hexagon 2"/>
          <p:cNvSpPr>
            <a:spLocks noChangeAspect="1"/>
          </p:cNvSpPr>
          <p:nvPr/>
        </p:nvSpPr>
        <p:spPr>
          <a:xfrm>
            <a:off x="2108781" y="3330352"/>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ADC7D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44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D87DC7-1551-F349-8842-BCE3011732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999517CF-5B8D-5646-8AF1-5A33F434600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 name="Freeform 10">
              <a:extLst>
                <a:ext uri="{FF2B5EF4-FFF2-40B4-BE49-F238E27FC236}">
                  <a16:creationId xmlns:a16="http://schemas.microsoft.com/office/drawing/2014/main" id="{5CFD0EC2-327E-6248-8331-EADADAD065E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id="{29791F60-12DF-FE49-9C37-5CBE91907129}"/>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a:extLst>
                <a:ext uri="{FF2B5EF4-FFF2-40B4-BE49-F238E27FC236}">
                  <a16:creationId xmlns:a16="http://schemas.microsoft.com/office/drawing/2014/main" id="{2B5B1FB2-0391-464B-B0D6-E733065A4E6B}"/>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Rectangle 17">
            <a:extLst>
              <a:ext uri="{FF2B5EF4-FFF2-40B4-BE49-F238E27FC236}">
                <a16:creationId xmlns:a16="http://schemas.microsoft.com/office/drawing/2014/main" id="{72BDF50B-9975-0C4A-8D6D-C57B1B65DC62}"/>
              </a:ext>
            </a:extLst>
          </p:cNvPr>
          <p:cNvSpPr/>
          <p:nvPr userDrawn="1"/>
        </p:nvSpPr>
        <p:spPr>
          <a:xfrm>
            <a:off x="0" y="-397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FAD4C97-D30B-CF46-9FB9-5664E65B44C6}"/>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10985" y="838200"/>
            <a:ext cx="6169058" cy="1200329"/>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10200" y="2214710"/>
            <a:ext cx="6169057"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8B2EA71D-56AE-4B2A-9431-294478674B71}" type="datetime1">
              <a:rPr lang="en-US" smtClean="0"/>
              <a:t>8/18/2023</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dirty="0"/>
              <a:t>Earth Science Division</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14786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28" userDrawn="1">
          <p15:clr>
            <a:srgbClr val="FBAE40"/>
          </p15:clr>
        </p15:guide>
        <p15:guide id="2" pos="340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AAE731-51C2-1E42-91C4-7FEAB4036811}"/>
              </a:ext>
            </a:extLst>
          </p:cNvPr>
          <p:cNvPicPr>
            <a:picLocks noChangeAspect="1"/>
          </p:cNvPicPr>
          <p:nvPr/>
        </p:nvPicPr>
        <p:blipFill>
          <a:blip r:embed="rId2" cstate="email">
            <a:alphaModFix amt="60000"/>
            <a:extLst>
              <a:ext uri="{28A0092B-C50C-407E-A947-70E740481C1C}">
                <a14:useLocalDpi xmlns:a14="http://schemas.microsoft.com/office/drawing/2010/main"/>
              </a:ext>
            </a:extLst>
          </a:blip>
          <a:stretch>
            <a:fillRect/>
          </a:stretch>
        </p:blipFill>
        <p:spPr>
          <a:xfrm>
            <a:off x="0" y="0"/>
            <a:ext cx="2743200" cy="68580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42C75FF1-5120-47F0-A064-4AC48485B051}"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130423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4CA049A-1F39-B449-83F7-05D3EE34A0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9B2D7ED7-0329-0D42-A7F4-88B9D8096C26}"/>
              </a:ext>
            </a:extLst>
          </p:cNvPr>
          <p:cNvSpPr/>
          <p:nvPr/>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BE337-6FE4-F74A-8847-969FD40E7926}"/>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BEA2A4F1-2E66-40A2-AD65-CAE6506079B7}"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805C972-C234-44D2-B040-6DD95830DD33}" type="slidenum">
              <a:rPr lang="en-US" smtClean="0"/>
              <a:t>‹#›</a:t>
            </a:fld>
            <a:endParaRPr lang="en-US"/>
          </a:p>
        </p:txBody>
      </p:sp>
      <p:pic>
        <p:nvPicPr>
          <p:cNvPr id="19" name="Picture 18">
            <a:extLst>
              <a:ext uri="{FF2B5EF4-FFF2-40B4-BE49-F238E27FC236}">
                <a16:creationId xmlns:a16="http://schemas.microsoft.com/office/drawing/2014/main" id="{44AAE731-51C2-1E42-91C4-7FEAB4036811}"/>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tretch>
            <a:fillRect/>
          </a:stretch>
        </p:blipFill>
        <p:spPr>
          <a:xfrm>
            <a:off x="0" y="0"/>
            <a:ext cx="2743200" cy="6858000"/>
          </a:xfrm>
          <a:prstGeom prst="rect">
            <a:avLst/>
          </a:prstGeom>
        </p:spPr>
      </p:pic>
      <p:sp>
        <p:nvSpPr>
          <p:cNvPr id="20" name="Freeform 5">
            <a:extLst>
              <a:ext uri="{FF2B5EF4-FFF2-40B4-BE49-F238E27FC236}">
                <a16:creationId xmlns:a16="http://schemas.microsoft.com/office/drawing/2014/main" id="{9952507F-5269-DD44-B0B4-BE319763C9BE}"/>
              </a:ext>
            </a:extLst>
          </p:cNvPr>
          <p:cNvSpPr>
            <a:spLocks/>
          </p:cNvSpPr>
          <p:nvPr/>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68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D87DC7-1551-F349-8842-BCE3011732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999517CF-5B8D-5646-8AF1-5A33F4346008}"/>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 name="Freeform 10">
              <a:extLst>
                <a:ext uri="{FF2B5EF4-FFF2-40B4-BE49-F238E27FC236}">
                  <a16:creationId xmlns:a16="http://schemas.microsoft.com/office/drawing/2014/main" id="{5CFD0EC2-327E-6248-8331-EADADAD065E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29791F60-12DF-FE49-9C37-5CBE91907129}"/>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2B5B1FB2-0391-464B-B0D6-E733065A4E6B}"/>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17">
            <a:extLst>
              <a:ext uri="{FF2B5EF4-FFF2-40B4-BE49-F238E27FC236}">
                <a16:creationId xmlns:a16="http://schemas.microsoft.com/office/drawing/2014/main" id="{72BDF50B-9975-0C4A-8D6D-C57B1B65DC62}"/>
              </a:ext>
            </a:extLst>
          </p:cNvPr>
          <p:cNvSpPr/>
          <p:nvPr/>
        </p:nvSpPr>
        <p:spPr>
          <a:xfrm>
            <a:off x="0" y="-397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AD4C97-D30B-CF46-9FB9-5664E65B44C6}"/>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10985" y="838200"/>
            <a:ext cx="6169058" cy="1200329"/>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10200" y="2214710"/>
            <a:ext cx="6169057"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0E6DA145-985D-4EDB-A1B1-44E4946D9506}"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805C972-C234-44D2-B040-6DD95830DD33}" type="slidenum">
              <a:rPr lang="en-US" smtClean="0"/>
              <a:t>‹#›</a:t>
            </a:fld>
            <a:endParaRPr lang="en-US"/>
          </a:p>
        </p:txBody>
      </p:sp>
      <p:sp>
        <p:nvSpPr>
          <p:cNvPr id="21" name="Rectangle 20">
            <a:extLst>
              <a:ext uri="{FF2B5EF4-FFF2-40B4-BE49-F238E27FC236}">
                <a16:creationId xmlns:a16="http://schemas.microsoft.com/office/drawing/2014/main" id="{E2E17EC8-09E2-424C-BB85-D04BFAC3207D}"/>
              </a:ext>
            </a:extLst>
          </p:cNvPr>
          <p:cNvSpPr/>
          <p:nvPr/>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B6E981B-1C2A-2242-ADE4-BC55A4F67B27}"/>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3" name="Freeform 10">
              <a:extLst>
                <a:ext uri="{FF2B5EF4-FFF2-40B4-BE49-F238E27FC236}">
                  <a16:creationId xmlns:a16="http://schemas.microsoft.com/office/drawing/2014/main" id="{0C96509C-4E27-D849-8408-50EBD5C06593}"/>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6EC4A690-7495-B842-B699-9B4304CDCFB6}"/>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A19DFF28-29A9-BB40-91D3-2FADDEDE51AB}"/>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Rectangle 25">
            <a:extLst>
              <a:ext uri="{FF2B5EF4-FFF2-40B4-BE49-F238E27FC236}">
                <a16:creationId xmlns:a16="http://schemas.microsoft.com/office/drawing/2014/main" id="{F32B1BB1-8F47-DC4D-B3AA-284B213F78E0}"/>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7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28">
          <p15:clr>
            <a:srgbClr val="FBAE40"/>
          </p15:clr>
        </p15:guide>
        <p15:guide id="2" pos="340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5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484423-2438-B046-81CE-D29BA04C3355}"/>
              </a:ext>
            </a:extLst>
          </p:cNvPr>
          <p:cNvSpPr/>
          <p:nvPr/>
        </p:nvSpPr>
        <p:spPr>
          <a:xfrm>
            <a:off x="0" y="-19393"/>
            <a:ext cx="12192000" cy="6887665"/>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178FC00-62D8-E046-9751-ABF74CA246E8}"/>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Rectangle 16">
            <a:extLst>
              <a:ext uri="{FF2B5EF4-FFF2-40B4-BE49-F238E27FC236}">
                <a16:creationId xmlns:a16="http://schemas.microsoft.com/office/drawing/2014/main" id="{C0BBE337-6FE4-F74A-8847-969FD40E7926}"/>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4CF76A5B-EAEC-46CE-A7E2-91B1405BCF6D}"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a:p>
        </p:txBody>
      </p:sp>
      <p:sp>
        <p:nvSpPr>
          <p:cNvPr id="13" name="Rectangle 12">
            <a:extLst>
              <a:ext uri="{FF2B5EF4-FFF2-40B4-BE49-F238E27FC236}">
                <a16:creationId xmlns:a16="http://schemas.microsoft.com/office/drawing/2014/main" id="{DCDA10E9-5C67-4148-864B-F3F3C56C3ABE}"/>
              </a:ext>
            </a:extLst>
          </p:cNvPr>
          <p:cNvSpPr/>
          <p:nvPr/>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8366573-8E41-884C-9A46-968B69E936A7}"/>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8" name="Freeform 10">
              <a:extLst>
                <a:ext uri="{FF2B5EF4-FFF2-40B4-BE49-F238E27FC236}">
                  <a16:creationId xmlns:a16="http://schemas.microsoft.com/office/drawing/2014/main" id="{F3E06820-AF45-8447-870A-93CC24EA81F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6CB6D904-E209-9448-B66C-46D6E4395CDE}"/>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0091EB8C-663B-8A41-BB64-1DECFB769A0E}"/>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id="{1CD0F9D4-562D-0246-864A-D56E121E5335}"/>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3CAB31C-B3F2-436C-B21F-2E5566EF63E4}"/>
              </a:ext>
            </a:extLst>
          </p:cNvPr>
          <p:cNvSpPr/>
          <p:nvPr userDrawn="1"/>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BABAB02-9EE6-4026-9B04-385F81453DA0}"/>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5" name="Freeform 10">
              <a:extLst>
                <a:ext uri="{FF2B5EF4-FFF2-40B4-BE49-F238E27FC236}">
                  <a16:creationId xmlns:a16="http://schemas.microsoft.com/office/drawing/2014/main" id="{F087887A-6C38-4DD9-B972-1B35B3A295F5}"/>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49C7D80D-DEA8-4B6F-84F9-B0E3A3E2C8EA}"/>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B1F0F7A4-2D28-4ADC-BAA2-169BFBF70E47}"/>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a:extLst>
              <a:ext uri="{FF2B5EF4-FFF2-40B4-BE49-F238E27FC236}">
                <a16:creationId xmlns:a16="http://schemas.microsoft.com/office/drawing/2014/main" id="{1E4183F2-0314-413D-9146-E1DDB749753D}"/>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0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37B998-9718-4843-A842-5D6256680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9E70AEB-97F5-0F48-9A3F-D180606A03F2}"/>
              </a:ext>
            </a:extLst>
          </p:cNvPr>
          <p:cNvSpPr/>
          <p:nvPr/>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3016567"/>
            <a:ext cx="10515600" cy="646331"/>
          </a:xfrm>
        </p:spPr>
        <p:txBody>
          <a:bodyPr anchor="ctr">
            <a:spAutoFit/>
          </a:bodyPr>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p>
            <a:fld id="{412CFC98-B95C-4DA9-9A29-E044AD6CB29C}" type="datetime1">
              <a:rPr lang="en-US" smtClean="0"/>
              <a:t>8/18/2023</a:t>
            </a:fld>
            <a:endParaRPr lang="en-US"/>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chemeClr val="bg1"/>
                </a:solidFill>
              </a:defRPr>
            </a:lvl1pPr>
          </a:lstStyle>
          <a:p>
            <a:fld id="{2805C972-C234-44D2-B040-6DD95830DD33}" type="slidenum">
              <a:rPr lang="en-US" smtClean="0"/>
              <a:t>‹#›</a:t>
            </a:fld>
            <a:endParaRPr lang="en-US"/>
          </a:p>
        </p:txBody>
      </p:sp>
      <p:pic>
        <p:nvPicPr>
          <p:cNvPr id="8" name="Picture 7">
            <a:extLst>
              <a:ext uri="{FF2B5EF4-FFF2-40B4-BE49-F238E27FC236}">
                <a16:creationId xmlns:a16="http://schemas.microsoft.com/office/drawing/2014/main" id="{2237B998-9718-4843-A842-5D6256680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9E70AEB-97F5-0F48-9A3F-D180606A03F2}"/>
              </a:ext>
            </a:extLst>
          </p:cNvPr>
          <p:cNvSpPr/>
          <p:nvPr/>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38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90A7-7E54-2D41-9F43-B8FD4977C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9B96F-523A-0443-8C6F-8DFAF54D9E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88B55B-102D-3B40-B32B-5145CE1DA6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9206C-49AC-4040-9C5C-017EE760A83C}"/>
              </a:ext>
            </a:extLst>
          </p:cNvPr>
          <p:cNvSpPr>
            <a:spLocks noGrp="1"/>
          </p:cNvSpPr>
          <p:nvPr>
            <p:ph type="dt" sz="half" idx="10"/>
          </p:nvPr>
        </p:nvSpPr>
        <p:spPr/>
        <p:txBody>
          <a:bodyPr/>
          <a:lstStyle>
            <a:lvl1pPr>
              <a:defRPr>
                <a:solidFill>
                  <a:srgbClr val="33CDFF"/>
                </a:solidFill>
              </a:defRPr>
            </a:lvl1pPr>
          </a:lstStyle>
          <a:p>
            <a:fld id="{BBC7F953-AA56-4430-8324-E375988C6777}" type="datetime1">
              <a:rPr lang="en-US" smtClean="0"/>
              <a:t>8/18/2023</a:t>
            </a:fld>
            <a:endParaRPr lang="en-US"/>
          </a:p>
        </p:txBody>
      </p:sp>
      <p:sp>
        <p:nvSpPr>
          <p:cNvPr id="6" name="Footer Placeholder 5">
            <a:extLst>
              <a:ext uri="{FF2B5EF4-FFF2-40B4-BE49-F238E27FC236}">
                <a16:creationId xmlns:a16="http://schemas.microsoft.com/office/drawing/2014/main" id="{A6FB520F-4F16-3E49-A800-72C14F01F398}"/>
              </a:ext>
            </a:extLst>
          </p:cNvPr>
          <p:cNvSpPr>
            <a:spLocks noGrp="1"/>
          </p:cNvSpPr>
          <p:nvPr>
            <p:ph type="ftr" sz="quarter" idx="11"/>
          </p:nvPr>
        </p:nvSpPr>
        <p:spPr/>
        <p:txBody>
          <a:bodyPr/>
          <a:lstStyle/>
          <a:p>
            <a:r>
              <a:rPr lang="en-US"/>
              <a:t>FOR INTERNAL NASA USE ONLY</a:t>
            </a:r>
          </a:p>
        </p:txBody>
      </p:sp>
      <p:sp>
        <p:nvSpPr>
          <p:cNvPr id="7" name="Slide Number Placeholder 6">
            <a:extLst>
              <a:ext uri="{FF2B5EF4-FFF2-40B4-BE49-F238E27FC236}">
                <a16:creationId xmlns:a16="http://schemas.microsoft.com/office/drawing/2014/main" id="{EE087BC7-6FAC-2245-9DB7-6747FA2B2112}"/>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27079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BE683-10D6-5E4C-A14B-401DDDE8973F}"/>
              </a:ext>
            </a:extLst>
          </p:cNvPr>
          <p:cNvSpPr>
            <a:spLocks noGrp="1"/>
          </p:cNvSpPr>
          <p:nvPr>
            <p:ph type="dt" sz="half" idx="10"/>
          </p:nvPr>
        </p:nvSpPr>
        <p:spPr/>
        <p:txBody>
          <a:bodyPr/>
          <a:lstStyle>
            <a:lvl1pPr>
              <a:defRPr>
                <a:solidFill>
                  <a:srgbClr val="33CDFF"/>
                </a:solidFill>
              </a:defRPr>
            </a:lvl1pPr>
          </a:lstStyle>
          <a:p>
            <a:fld id="{F7422F1F-658C-4683-A9AF-25FB977E9165}" type="datetime1">
              <a:rPr lang="en-US" smtClean="0"/>
              <a:t>8/18/2023</a:t>
            </a:fld>
            <a:endParaRPr lang="en-US"/>
          </a:p>
        </p:txBody>
      </p:sp>
      <p:sp>
        <p:nvSpPr>
          <p:cNvPr id="8" name="Footer Placeholder 7">
            <a:extLst>
              <a:ext uri="{FF2B5EF4-FFF2-40B4-BE49-F238E27FC236}">
                <a16:creationId xmlns:a16="http://schemas.microsoft.com/office/drawing/2014/main" id="{B084E5D5-8292-8443-8912-01DF310377E4}"/>
              </a:ext>
            </a:extLst>
          </p:cNvPr>
          <p:cNvSpPr>
            <a:spLocks noGrp="1"/>
          </p:cNvSpPr>
          <p:nvPr>
            <p:ph type="ftr" sz="quarter" idx="11"/>
          </p:nvPr>
        </p:nvSpPr>
        <p:spPr/>
        <p:txBody>
          <a:bodyPr/>
          <a:lstStyle/>
          <a:p>
            <a:r>
              <a:rPr lang="en-US"/>
              <a:t>FOR INTERNAL NASA USE ONLY</a:t>
            </a:r>
          </a:p>
        </p:txBody>
      </p:sp>
      <p:sp>
        <p:nvSpPr>
          <p:cNvPr id="9" name="Slide Number Placeholder 8">
            <a:extLst>
              <a:ext uri="{FF2B5EF4-FFF2-40B4-BE49-F238E27FC236}">
                <a16:creationId xmlns:a16="http://schemas.microsoft.com/office/drawing/2014/main" id="{254F0886-7F3E-C54F-B264-98655F014541}"/>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258412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19EC-0943-2646-9830-3E9E4D8F0C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rgbClr val="33CDFF"/>
                </a:solidFill>
              </a:defRPr>
            </a:lvl1pPr>
          </a:lstStyle>
          <a:p>
            <a:fld id="{7EA14850-1993-4DF9-B3EE-4EE633D5E5BA}" type="datetime1">
              <a:rPr lang="en-US" smtClean="0"/>
              <a:t>8/18/2023</a:t>
            </a:fld>
            <a:endParaRPr lang="en-US"/>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p>
            <a:r>
              <a:rPr lang="en-US"/>
              <a:t>FOR INTERNAL NASA USE ONLY</a:t>
            </a:r>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244607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2216-3720-8E47-ABAB-D4DA0AD31A71}"/>
              </a:ext>
            </a:extLst>
          </p:cNvPr>
          <p:cNvSpPr>
            <a:spLocks noGrp="1"/>
          </p:cNvSpPr>
          <p:nvPr>
            <p:ph type="dt" sz="half" idx="10"/>
          </p:nvPr>
        </p:nvSpPr>
        <p:spPr/>
        <p:txBody>
          <a:bodyPr/>
          <a:lstStyle>
            <a:lvl1pPr>
              <a:defRPr>
                <a:solidFill>
                  <a:srgbClr val="33CDFF"/>
                </a:solidFill>
              </a:defRPr>
            </a:lvl1pPr>
          </a:lstStyle>
          <a:p>
            <a:fld id="{BCA2FC23-A7E7-4C41-A896-2FC936862009}" type="datetime1">
              <a:rPr lang="en-US" smtClean="0"/>
              <a:t>8/18/2023</a:t>
            </a:fld>
            <a:endParaRPr lang="en-US"/>
          </a:p>
        </p:txBody>
      </p:sp>
      <p:sp>
        <p:nvSpPr>
          <p:cNvPr id="3" name="Footer Placeholder 2">
            <a:extLst>
              <a:ext uri="{FF2B5EF4-FFF2-40B4-BE49-F238E27FC236}">
                <a16:creationId xmlns:a16="http://schemas.microsoft.com/office/drawing/2014/main" id="{A9149C90-3E7A-C84E-97A5-ACBD2680BED6}"/>
              </a:ext>
            </a:extLst>
          </p:cNvPr>
          <p:cNvSpPr>
            <a:spLocks noGrp="1"/>
          </p:cNvSpPr>
          <p:nvPr>
            <p:ph type="ftr" sz="quarter" idx="11"/>
          </p:nvPr>
        </p:nvSpPr>
        <p:spPr/>
        <p:txBody>
          <a:bodyPr/>
          <a:lstStyle/>
          <a:p>
            <a:r>
              <a:rPr lang="en-US"/>
              <a:t>FOR INTERNAL NASA USE ONLY</a:t>
            </a:r>
          </a:p>
        </p:txBody>
      </p:sp>
      <p:sp>
        <p:nvSpPr>
          <p:cNvPr id="4" name="Slide Number Placeholder 3">
            <a:extLst>
              <a:ext uri="{FF2B5EF4-FFF2-40B4-BE49-F238E27FC236}">
                <a16:creationId xmlns:a16="http://schemas.microsoft.com/office/drawing/2014/main" id="{CC8D531E-1E27-6C49-9FDC-6C0DD877CABF}"/>
              </a:ext>
            </a:extLst>
          </p:cNvPr>
          <p:cNvSpPr>
            <a:spLocks noGrp="1"/>
          </p:cNvSpPr>
          <p:nvPr>
            <p:ph type="sldNum" sz="quarter" idx="12"/>
          </p:nvPr>
        </p:nvSpPr>
        <p:spPr/>
        <p:txBody>
          <a:bodyPr/>
          <a:lstStyle/>
          <a:p>
            <a:fld id="{2805C972-C234-44D2-B040-6DD95830DD33}" type="slidenum">
              <a:rPr lang="en-US" smtClean="0"/>
              <a:t>‹#›</a:t>
            </a:fld>
            <a:endParaRPr lang="en-US"/>
          </a:p>
        </p:txBody>
      </p:sp>
      <p:sp>
        <p:nvSpPr>
          <p:cNvPr id="5" name="Rectangle 4">
            <a:extLst>
              <a:ext uri="{FF2B5EF4-FFF2-40B4-BE49-F238E27FC236}">
                <a16:creationId xmlns:a16="http://schemas.microsoft.com/office/drawing/2014/main" id="{6EE58B19-8640-F84B-8052-A3C0720F7FEC}"/>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9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1D6F7-2876-CB4E-BA7E-98A093117EAA}"/>
              </a:ext>
            </a:extLst>
          </p:cNvPr>
          <p:cNvSpPr>
            <a:spLocks noGrp="1"/>
          </p:cNvSpPr>
          <p:nvPr>
            <p:ph type="dt" sz="half" idx="10"/>
          </p:nvPr>
        </p:nvSpPr>
        <p:spPr/>
        <p:txBody>
          <a:bodyPr/>
          <a:lstStyle>
            <a:lvl1pPr>
              <a:defRPr>
                <a:solidFill>
                  <a:srgbClr val="33CDFF"/>
                </a:solidFill>
              </a:defRPr>
            </a:lvl1pPr>
          </a:lstStyle>
          <a:p>
            <a:fld id="{F82367CC-FA8F-4664-8A18-3F1BC1BD63CA}" type="datetime1">
              <a:rPr lang="en-US" smtClean="0"/>
              <a:t>8/18/2023</a:t>
            </a:fld>
            <a:endParaRPr lang="en-US"/>
          </a:p>
        </p:txBody>
      </p:sp>
      <p:sp>
        <p:nvSpPr>
          <p:cNvPr id="6" name="Footer Placeholder 5">
            <a:extLst>
              <a:ext uri="{FF2B5EF4-FFF2-40B4-BE49-F238E27FC236}">
                <a16:creationId xmlns:a16="http://schemas.microsoft.com/office/drawing/2014/main" id="{CDB64A94-44FC-5E4D-9BA4-F7C5CBE856CF}"/>
              </a:ext>
            </a:extLst>
          </p:cNvPr>
          <p:cNvSpPr>
            <a:spLocks noGrp="1"/>
          </p:cNvSpPr>
          <p:nvPr>
            <p:ph type="ftr" sz="quarter" idx="11"/>
          </p:nvPr>
        </p:nvSpPr>
        <p:spPr/>
        <p:txBody>
          <a:bodyPr/>
          <a:lstStyle/>
          <a:p>
            <a:r>
              <a:rPr lang="en-US"/>
              <a:t>FOR INTERNAL NASA USE ONLY</a:t>
            </a:r>
          </a:p>
        </p:txBody>
      </p:sp>
      <p:sp>
        <p:nvSpPr>
          <p:cNvPr id="7" name="Slide Number Placeholder 6">
            <a:extLst>
              <a:ext uri="{FF2B5EF4-FFF2-40B4-BE49-F238E27FC236}">
                <a16:creationId xmlns:a16="http://schemas.microsoft.com/office/drawing/2014/main" id="{F6998A61-2626-EC4B-AC9E-DB0EECA2054F}"/>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429211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484423-2438-B046-81CE-D29BA04C3355}"/>
              </a:ext>
            </a:extLst>
          </p:cNvPr>
          <p:cNvSpPr/>
          <p:nvPr userDrawn="1"/>
        </p:nvSpPr>
        <p:spPr>
          <a:xfrm>
            <a:off x="0" y="-19393"/>
            <a:ext cx="12192000" cy="6887665"/>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945D1888-9AA2-485E-8DBD-6C805C438C89}" type="datetime1">
              <a:rPr lang="en-US" smtClean="0"/>
              <a:t>8/18/2023</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dirty="0"/>
              <a:t>Earth Science Division</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354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22A3D-F197-0240-B9FB-64FA8D239FCE}"/>
              </a:ext>
            </a:extLst>
          </p:cNvPr>
          <p:cNvSpPr>
            <a:spLocks noGrp="1"/>
          </p:cNvSpPr>
          <p:nvPr>
            <p:ph type="dt" sz="half" idx="10"/>
          </p:nvPr>
        </p:nvSpPr>
        <p:spPr/>
        <p:txBody>
          <a:bodyPr/>
          <a:lstStyle>
            <a:lvl1pPr>
              <a:defRPr>
                <a:solidFill>
                  <a:srgbClr val="33CDFF"/>
                </a:solidFill>
              </a:defRPr>
            </a:lvl1pPr>
          </a:lstStyle>
          <a:p>
            <a:fld id="{212F0C90-4261-458F-8ED4-650B4D170E35}" type="datetime1">
              <a:rPr lang="en-US" smtClean="0"/>
              <a:t>8/18/2023</a:t>
            </a:fld>
            <a:endParaRPr lang="en-US"/>
          </a:p>
        </p:txBody>
      </p:sp>
      <p:sp>
        <p:nvSpPr>
          <p:cNvPr id="6" name="Footer Placeholder 5">
            <a:extLst>
              <a:ext uri="{FF2B5EF4-FFF2-40B4-BE49-F238E27FC236}">
                <a16:creationId xmlns:a16="http://schemas.microsoft.com/office/drawing/2014/main" id="{837AD987-1A3B-EA45-8288-4FF05FA61CDB}"/>
              </a:ext>
            </a:extLst>
          </p:cNvPr>
          <p:cNvSpPr>
            <a:spLocks noGrp="1"/>
          </p:cNvSpPr>
          <p:nvPr>
            <p:ph type="ftr" sz="quarter" idx="11"/>
          </p:nvPr>
        </p:nvSpPr>
        <p:spPr/>
        <p:txBody>
          <a:bodyPr/>
          <a:lstStyle/>
          <a:p>
            <a:r>
              <a:rPr lang="en-US"/>
              <a:t>FOR INTERNAL NASA USE ONLY</a:t>
            </a:r>
          </a:p>
        </p:txBody>
      </p:sp>
      <p:sp>
        <p:nvSpPr>
          <p:cNvPr id="7" name="Slide Number Placeholder 6">
            <a:extLst>
              <a:ext uri="{FF2B5EF4-FFF2-40B4-BE49-F238E27FC236}">
                <a16:creationId xmlns:a16="http://schemas.microsoft.com/office/drawing/2014/main" id="{0A4E646E-5FCF-704C-A828-129A071DEA8A}"/>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347743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FB7B-95D2-9B44-B7CD-BD3422A58F9C}"/>
              </a:ext>
            </a:extLst>
          </p:cNvPr>
          <p:cNvSpPr>
            <a:spLocks noGrp="1"/>
          </p:cNvSpPr>
          <p:nvPr>
            <p:ph type="dt" sz="half" idx="10"/>
          </p:nvPr>
        </p:nvSpPr>
        <p:spPr/>
        <p:txBody>
          <a:bodyPr/>
          <a:lstStyle>
            <a:lvl1pPr>
              <a:defRPr>
                <a:solidFill>
                  <a:srgbClr val="33CDFF"/>
                </a:solidFill>
              </a:defRPr>
            </a:lvl1pPr>
          </a:lstStyle>
          <a:p>
            <a:fld id="{92DBF5C4-BFDE-472A-ACEA-5C279E209EE9}" type="datetime1">
              <a:rPr lang="en-US" smtClean="0"/>
              <a:t>8/18/2023</a:t>
            </a:fld>
            <a:endParaRPr lang="en-US"/>
          </a:p>
        </p:txBody>
      </p:sp>
      <p:sp>
        <p:nvSpPr>
          <p:cNvPr id="5" name="Footer Placeholder 4">
            <a:extLst>
              <a:ext uri="{FF2B5EF4-FFF2-40B4-BE49-F238E27FC236}">
                <a16:creationId xmlns:a16="http://schemas.microsoft.com/office/drawing/2014/main" id="{6D5D936A-402E-2643-BC23-9FFDBB71894E}"/>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80003F8D-4C62-8246-A9C9-F567613401DD}"/>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142490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A409-A439-7946-849E-1C52DE1E2024}"/>
              </a:ext>
            </a:extLst>
          </p:cNvPr>
          <p:cNvSpPr>
            <a:spLocks noGrp="1"/>
          </p:cNvSpPr>
          <p:nvPr>
            <p:ph type="dt" sz="half" idx="10"/>
          </p:nvPr>
        </p:nvSpPr>
        <p:spPr/>
        <p:txBody>
          <a:bodyPr/>
          <a:lstStyle/>
          <a:p>
            <a:fld id="{BE48DA47-65C7-4A2B-80A8-DDA29AF3E363}" type="datetime1">
              <a:rPr lang="en-US" smtClean="0"/>
              <a:t>8/18/2023</a:t>
            </a:fld>
            <a:endParaRPr lang="en-US"/>
          </a:p>
        </p:txBody>
      </p:sp>
      <p:sp>
        <p:nvSpPr>
          <p:cNvPr id="5" name="Footer Placeholder 4">
            <a:extLst>
              <a:ext uri="{FF2B5EF4-FFF2-40B4-BE49-F238E27FC236}">
                <a16:creationId xmlns:a16="http://schemas.microsoft.com/office/drawing/2014/main" id="{C4645A88-8207-164E-BEE0-99140ED4EFC0}"/>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92024272-4864-7D45-9A42-761E1FA3DF97}"/>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392178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DEA6DBC6-5EC8-46FE-BC48-8C38346EDD69}"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805C972-C234-44D2-B040-6DD95830DD33}"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3733800" y="4495800"/>
            <a:ext cx="3635644"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endParaRPr lang="en-US"/>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664279E0-39E4-E94F-8A28-2E57DD37A0D3}"/>
              </a:ext>
            </a:extLst>
          </p:cNvPr>
          <p:cNvGrpSpPr/>
          <p:nvPr/>
        </p:nvGrpSpPr>
        <p:grpSpPr>
          <a:xfrm>
            <a:off x="517664" y="-19393"/>
            <a:ext cx="4628149" cy="6890327"/>
            <a:chOff x="517664" y="-19393"/>
            <a:chExt cx="4628149" cy="6890327"/>
          </a:xfrm>
        </p:grpSpPr>
        <p:sp>
          <p:nvSpPr>
            <p:cNvPr id="15" name="Freeform 10">
              <a:extLst>
                <a:ext uri="{FF2B5EF4-FFF2-40B4-BE49-F238E27FC236}">
                  <a16:creationId xmlns:a16="http://schemas.microsoft.com/office/drawing/2014/main" id="{69A4DAC6-980D-5043-83D3-E416CDEB8300}"/>
                </a:ext>
              </a:extLst>
            </p:cNvPr>
            <p:cNvSpPr>
              <a:spLocks noEditPoints="1"/>
            </p:cNvSpPr>
            <p:nvPr/>
          </p:nvSpPr>
          <p:spPr bwMode="auto">
            <a:xfrm>
              <a:off x="2505718" y="-19393"/>
              <a:ext cx="2640095" cy="616377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DE43AD68-0CA9-7843-B783-D4A9A4E4F859}"/>
                </a:ext>
              </a:extLst>
            </p:cNvPr>
            <p:cNvSpPr>
              <a:spLocks/>
            </p:cNvSpPr>
            <p:nvPr/>
          </p:nvSpPr>
          <p:spPr bwMode="auto">
            <a:xfrm>
              <a:off x="576214" y="4816344"/>
              <a:ext cx="910194" cy="205192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0EA85D50-F313-4949-AF28-F57D315E5F88}"/>
                </a:ext>
              </a:extLst>
            </p:cNvPr>
            <p:cNvSpPr>
              <a:spLocks noEditPoints="1"/>
            </p:cNvSpPr>
            <p:nvPr/>
          </p:nvSpPr>
          <p:spPr bwMode="auto">
            <a:xfrm>
              <a:off x="517664" y="-8747"/>
              <a:ext cx="3805782" cy="6879681"/>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1078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640">
          <p15:clr>
            <a:srgbClr val="FBAE40"/>
          </p15:clr>
        </p15:guide>
        <p15:guide id="2" pos="2352">
          <p15:clr>
            <a:srgbClr val="FBAE40"/>
          </p15:clr>
        </p15:guide>
        <p15:guide id="3" orient="horz" pos="1944">
          <p15:clr>
            <a:srgbClr val="FBAE40"/>
          </p15:clr>
        </p15:guide>
        <p15:guide id="4" pos="33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536D73B8-3960-41DF-B2DA-8F628BB09B3A}"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805C972-C234-44D2-B040-6DD95830DD33}"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1569694" y="4555842"/>
            <a:ext cx="5264258" cy="1025922"/>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9A2B6083-2109-7E40-AD81-BCC8CCBD9B12}"/>
              </a:ext>
            </a:extLst>
          </p:cNvPr>
          <p:cNvGrpSpPr/>
          <p:nvPr/>
        </p:nvGrpSpPr>
        <p:grpSpPr>
          <a:xfrm>
            <a:off x="-473777" y="-10705"/>
            <a:ext cx="3197522" cy="6876906"/>
            <a:chOff x="-473777" y="-10705"/>
            <a:chExt cx="3197522" cy="6876906"/>
          </a:xfrm>
        </p:grpSpPr>
        <p:sp>
          <p:nvSpPr>
            <p:cNvPr id="15" name="Freeform 5">
              <a:extLst>
                <a:ext uri="{FF2B5EF4-FFF2-40B4-BE49-F238E27FC236}">
                  <a16:creationId xmlns:a16="http://schemas.microsoft.com/office/drawing/2014/main" id="{462C1B29-E598-6E4D-8850-540D54D59E09}"/>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C4C33094-D84E-564C-83F9-A23BC3DE304E}"/>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10">
            <a:extLst>
              <a:ext uri="{FF2B5EF4-FFF2-40B4-BE49-F238E27FC236}">
                <a16:creationId xmlns:a16="http://schemas.microsoft.com/office/drawing/2014/main" id="{8659C7A6-D5D7-AB4F-B44F-E7FCF674CF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0"/>
            <a:ext cx="13716000" cy="6858000"/>
          </a:xfrm>
          <a:prstGeom prst="rect">
            <a:avLst/>
          </a:prstGeom>
        </p:spPr>
      </p:pic>
      <p:pic>
        <p:nvPicPr>
          <p:cNvPr id="13" name="Picture 12">
            <a:extLst>
              <a:ext uri="{FF2B5EF4-FFF2-40B4-BE49-F238E27FC236}">
                <a16:creationId xmlns:a16="http://schemas.microsoft.com/office/drawing/2014/main" id="{9F6BF381-EC61-6849-8D46-8B15029926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2220" y="2930504"/>
            <a:ext cx="4907929" cy="4409468"/>
          </a:xfrm>
          <a:prstGeom prst="rect">
            <a:avLst/>
          </a:prstGeom>
        </p:spPr>
      </p:pic>
      <p:grpSp>
        <p:nvGrpSpPr>
          <p:cNvPr id="14" name="Group 13">
            <a:extLst>
              <a:ext uri="{FF2B5EF4-FFF2-40B4-BE49-F238E27FC236}">
                <a16:creationId xmlns:a16="http://schemas.microsoft.com/office/drawing/2014/main" id="{AF570B87-6A33-6D43-B8E5-2F92176EA5DD}"/>
              </a:ext>
            </a:extLst>
          </p:cNvPr>
          <p:cNvGrpSpPr/>
          <p:nvPr/>
        </p:nvGrpSpPr>
        <p:grpSpPr>
          <a:xfrm>
            <a:off x="4150530" y="528603"/>
            <a:ext cx="4932340" cy="2120900"/>
            <a:chOff x="3761206" y="725010"/>
            <a:chExt cx="4932340" cy="2120900"/>
          </a:xfrm>
        </p:grpSpPr>
        <p:pic>
          <p:nvPicPr>
            <p:cNvPr id="17" name="Picture 16">
              <a:extLst>
                <a:ext uri="{FF2B5EF4-FFF2-40B4-BE49-F238E27FC236}">
                  <a16:creationId xmlns:a16="http://schemas.microsoft.com/office/drawing/2014/main" id="{18470524-0B5B-5A46-A813-150DCBD612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8255" y="930910"/>
              <a:ext cx="787400" cy="774700"/>
            </a:xfrm>
            <a:prstGeom prst="rect">
              <a:avLst/>
            </a:prstGeom>
          </p:spPr>
        </p:pic>
        <p:pic>
          <p:nvPicPr>
            <p:cNvPr id="18" name="Picture 17">
              <a:extLst>
                <a:ext uri="{FF2B5EF4-FFF2-40B4-BE49-F238E27FC236}">
                  <a16:creationId xmlns:a16="http://schemas.microsoft.com/office/drawing/2014/main" id="{588C8E61-000C-D042-B85F-063A438D11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57980">
              <a:off x="6559946" y="725010"/>
              <a:ext cx="2133600" cy="2120900"/>
            </a:xfrm>
            <a:prstGeom prst="rect">
              <a:avLst/>
            </a:prstGeom>
          </p:spPr>
        </p:pic>
        <p:pic>
          <p:nvPicPr>
            <p:cNvPr id="19" name="Picture 18">
              <a:extLst>
                <a:ext uri="{FF2B5EF4-FFF2-40B4-BE49-F238E27FC236}">
                  <a16:creationId xmlns:a16="http://schemas.microsoft.com/office/drawing/2014/main" id="{1A39668C-655F-F745-8FBC-0FE3FABD3D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61206" y="2026497"/>
              <a:ext cx="1028700" cy="635000"/>
            </a:xfrm>
            <a:prstGeom prst="rect">
              <a:avLst/>
            </a:prstGeom>
          </p:spPr>
        </p:pic>
      </p:grpSp>
      <p:pic>
        <p:nvPicPr>
          <p:cNvPr id="20" name="Picture 19">
            <a:extLst>
              <a:ext uri="{FF2B5EF4-FFF2-40B4-BE49-F238E27FC236}">
                <a16:creationId xmlns:a16="http://schemas.microsoft.com/office/drawing/2014/main" id="{6EB35260-6306-BC40-B650-C58F4BFD89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sp>
        <p:nvSpPr>
          <p:cNvPr id="21"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1581810" y="4098400"/>
            <a:ext cx="4348566"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r>
              <a:rPr lang="en-US"/>
              <a:t> </a:t>
            </a:r>
          </a:p>
        </p:txBody>
      </p:sp>
      <p:pic>
        <p:nvPicPr>
          <p:cNvPr id="22" name="Picture 21">
            <a:extLst>
              <a:ext uri="{FF2B5EF4-FFF2-40B4-BE49-F238E27FC236}">
                <a16:creationId xmlns:a16="http://schemas.microsoft.com/office/drawing/2014/main" id="{F692E3A0-72B3-2244-99BB-9447B75D90C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207890" y="6075666"/>
            <a:ext cx="2755900" cy="3365500"/>
          </a:xfrm>
          <a:prstGeom prst="rect">
            <a:avLst/>
          </a:prstGeom>
        </p:spPr>
      </p:pic>
      <p:pic>
        <p:nvPicPr>
          <p:cNvPr id="23" name="Picture 22">
            <a:extLst>
              <a:ext uri="{FF2B5EF4-FFF2-40B4-BE49-F238E27FC236}">
                <a16:creationId xmlns:a16="http://schemas.microsoft.com/office/drawing/2014/main" id="{C09D3622-563B-A444-94C9-1DB71C797B9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32957" y="5797540"/>
            <a:ext cx="838200" cy="838200"/>
          </a:xfrm>
          <a:prstGeom prst="rect">
            <a:avLst/>
          </a:prstGeom>
        </p:spPr>
      </p:pic>
      <p:grpSp>
        <p:nvGrpSpPr>
          <p:cNvPr id="24" name="Group 23">
            <a:extLst>
              <a:ext uri="{FF2B5EF4-FFF2-40B4-BE49-F238E27FC236}">
                <a16:creationId xmlns:a16="http://schemas.microsoft.com/office/drawing/2014/main" id="{B807836F-AE3D-4847-80B1-0343B9DAB76F}"/>
              </a:ext>
            </a:extLst>
          </p:cNvPr>
          <p:cNvGrpSpPr/>
          <p:nvPr/>
        </p:nvGrpSpPr>
        <p:grpSpPr>
          <a:xfrm>
            <a:off x="-473777" y="-10705"/>
            <a:ext cx="3197522" cy="6876906"/>
            <a:chOff x="-473777" y="-10705"/>
            <a:chExt cx="3197522" cy="6876906"/>
          </a:xfrm>
        </p:grpSpPr>
        <p:sp>
          <p:nvSpPr>
            <p:cNvPr id="25" name="Freeform 5">
              <a:extLst>
                <a:ext uri="{FF2B5EF4-FFF2-40B4-BE49-F238E27FC236}">
                  <a16:creationId xmlns:a16="http://schemas.microsoft.com/office/drawing/2014/main" id="{84CFB6B8-C63B-414F-BD5D-4E036E37DB38}"/>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E2067D73-15F5-EB41-9889-53FF5A33A5A6}"/>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6299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5.55112E-17 0 L 0.12383 0 " pathEditMode="relative" rAng="0" ptsTypes="AA">
                                      <p:cBhvr>
                                        <p:cTn id="6" dur="40000" fill="hold"/>
                                        <p:tgtEl>
                                          <p:spTgt spid="11"/>
                                        </p:tgtEl>
                                        <p:attrNameLst>
                                          <p:attrName>ppt_x</p:attrName>
                                          <p:attrName>ppt_y</p:attrName>
                                        </p:attrNameLst>
                                      </p:cBhvr>
                                      <p:rCtr x="6185" y="0"/>
                                    </p:animMotion>
                                  </p:childTnLst>
                                </p:cTn>
                              </p:par>
                              <p:par>
                                <p:cTn id="7" presetID="0" presetClass="path" presetSubtype="0" accel="50000" decel="50000" fill="hold" nodeType="withEffect">
                                  <p:stCondLst>
                                    <p:cond delay="0"/>
                                  </p:stCondLst>
                                  <p:childTnLst>
                                    <p:animMotion origin="layout" path="M -0.22669 -0.35463 L -0.15169 -0.2213 " pathEditMode="relative" ptsTypes="AA">
                                      <p:cBhvr>
                                        <p:cTn id="8" dur="21500" spd="-100000" fill="hold"/>
                                        <p:tgtEl>
                                          <p:spTgt spid="22"/>
                                        </p:tgtEl>
                                        <p:attrNameLst>
                                          <p:attrName>ppt_x</p:attrName>
                                          <p:attrName>ppt_y</p:attrName>
                                        </p:attrNameLst>
                                      </p:cBhvr>
                                    </p:animMotion>
                                  </p:childTnLst>
                                </p:cTn>
                              </p:par>
                              <p:par>
                                <p:cTn id="9" presetID="35" presetClass="path" presetSubtype="0" accel="50000" decel="50000" fill="hold" nodeType="withEffect">
                                  <p:stCondLst>
                                    <p:cond delay="0"/>
                                  </p:stCondLst>
                                  <p:childTnLst>
                                    <p:animMotion origin="layout" path="M 1.66667E-6 1.85185E-6 L -0.02878 1.85185E-6 " pathEditMode="relative" rAng="0" ptsTypes="AA">
                                      <p:cBhvr>
                                        <p:cTn id="10" dur="10000" fill="hold"/>
                                        <p:tgtEl>
                                          <p:spTgt spid="14"/>
                                        </p:tgtEl>
                                        <p:attrNameLst>
                                          <p:attrName>ppt_x</p:attrName>
                                          <p:attrName>ppt_y</p:attrName>
                                        </p:attrNameLst>
                                      </p:cBhvr>
                                      <p:rCtr x="-1445" y="0"/>
                                    </p:animMotion>
                                  </p:childTnLst>
                                </p:cTn>
                              </p:par>
                              <p:par>
                                <p:cTn id="11" presetID="35" presetClass="path" presetSubtype="0" decel="50000" fill="hold" nodeType="withEffect">
                                  <p:stCondLst>
                                    <p:cond delay="0"/>
                                  </p:stCondLst>
                                  <p:childTnLst>
                                    <p:animMotion origin="layout" path="M 1.45833E-6 -1.48148E-6 L -0.04323 -0.01898 " pathEditMode="relative" rAng="0" ptsTypes="AA">
                                      <p:cBhvr>
                                        <p:cTn id="12" dur="20000" fill="hold"/>
                                        <p:tgtEl>
                                          <p:spTgt spid="23"/>
                                        </p:tgtEl>
                                        <p:attrNameLst>
                                          <p:attrName>ppt_x</p:attrName>
                                          <p:attrName>ppt_y</p:attrName>
                                        </p:attrNameLst>
                                      </p:cBhvr>
                                      <p:rCtr x="-2161" y="-949"/>
                                    </p:animMotion>
                                  </p:childTnLst>
                                </p:cTn>
                              </p:par>
                              <p:par>
                                <p:cTn id="13" presetID="0" presetClass="path" presetSubtype="0" decel="50000" fill="hold" nodeType="withEffect">
                                  <p:stCondLst>
                                    <p:cond delay="0"/>
                                  </p:stCondLst>
                                  <p:childTnLst>
                                    <p:animMotion origin="layout" path="M -1.25E-6 -2.59259E-6 L -0.04583 -0.06852 " pathEditMode="relative" rAng="0" ptsTypes="AA">
                                      <p:cBhvr>
                                        <p:cTn id="14" dur="16000" fill="hold"/>
                                        <p:tgtEl>
                                          <p:spTgt spid="13"/>
                                        </p:tgtEl>
                                        <p:attrNameLst>
                                          <p:attrName>ppt_x</p:attrName>
                                          <p:attrName>ppt_y</p:attrName>
                                        </p:attrNameLst>
                                      </p:cBhvr>
                                      <p:rCtr x="-2292"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872">
          <p15:clr>
            <a:srgbClr val="FBAE40"/>
          </p15:clr>
        </p15:guide>
        <p15:guide id="2" pos="1056">
          <p15:clr>
            <a:srgbClr val="FBAE40"/>
          </p15:clr>
        </p15:guide>
        <p15:guide id="3" orient="horz" pos="2688">
          <p15:clr>
            <a:srgbClr val="FBAE40"/>
          </p15:clr>
        </p15:guide>
        <p15:guide id="4" orient="horz" pos="292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59C7A6-D5D7-AB4F-B44F-E7FCF674CF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13716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p:txBody>
          <a:bodyPr/>
          <a:lstStyle/>
          <a:p>
            <a:fld id="{1D0CB840-46F5-43F3-8CC2-9ABB7CE9B05B}"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805C972-C234-44D2-B040-6DD95830DD33}" type="slidenum">
              <a:rPr lang="en-US" smtClean="0"/>
              <a:t>‹#›</a:t>
            </a:fld>
            <a:endParaRPr lang="en-US"/>
          </a:p>
        </p:txBody>
      </p:sp>
      <p:pic>
        <p:nvPicPr>
          <p:cNvPr id="23" name="Picture 22">
            <a:extLst>
              <a:ext uri="{FF2B5EF4-FFF2-40B4-BE49-F238E27FC236}">
                <a16:creationId xmlns:a16="http://schemas.microsoft.com/office/drawing/2014/main" id="{9F6BF381-EC61-6849-8D46-8B15029926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2220" y="2930504"/>
            <a:ext cx="4907929" cy="4409468"/>
          </a:xfrm>
          <a:prstGeom prst="rect">
            <a:avLst/>
          </a:prstGeom>
        </p:spPr>
      </p:pic>
      <p:grpSp>
        <p:nvGrpSpPr>
          <p:cNvPr id="32" name="Group 31">
            <a:extLst>
              <a:ext uri="{FF2B5EF4-FFF2-40B4-BE49-F238E27FC236}">
                <a16:creationId xmlns:a16="http://schemas.microsoft.com/office/drawing/2014/main" id="{AF570B87-6A33-6D43-B8E5-2F92176EA5DD}"/>
              </a:ext>
            </a:extLst>
          </p:cNvPr>
          <p:cNvGrpSpPr/>
          <p:nvPr/>
        </p:nvGrpSpPr>
        <p:grpSpPr>
          <a:xfrm>
            <a:off x="4150530" y="528603"/>
            <a:ext cx="4932340" cy="2120900"/>
            <a:chOff x="3761206" y="725010"/>
            <a:chExt cx="4932340" cy="2120900"/>
          </a:xfrm>
        </p:grpSpPr>
        <p:pic>
          <p:nvPicPr>
            <p:cNvPr id="15" name="Picture 14">
              <a:extLst>
                <a:ext uri="{FF2B5EF4-FFF2-40B4-BE49-F238E27FC236}">
                  <a16:creationId xmlns:a16="http://schemas.microsoft.com/office/drawing/2014/main" id="{18470524-0B5B-5A46-A813-150DCBD612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8255" y="930910"/>
              <a:ext cx="787400" cy="774700"/>
            </a:xfrm>
            <a:prstGeom prst="rect">
              <a:avLst/>
            </a:prstGeom>
          </p:spPr>
        </p:pic>
        <p:pic>
          <p:nvPicPr>
            <p:cNvPr id="17" name="Picture 16">
              <a:extLst>
                <a:ext uri="{FF2B5EF4-FFF2-40B4-BE49-F238E27FC236}">
                  <a16:creationId xmlns:a16="http://schemas.microsoft.com/office/drawing/2014/main" id="{588C8E61-000C-D042-B85F-063A438D11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57980">
              <a:off x="6559946" y="725010"/>
              <a:ext cx="2133600" cy="2120900"/>
            </a:xfrm>
            <a:prstGeom prst="rect">
              <a:avLst/>
            </a:prstGeom>
          </p:spPr>
        </p:pic>
        <p:pic>
          <p:nvPicPr>
            <p:cNvPr id="19" name="Picture 18">
              <a:extLst>
                <a:ext uri="{FF2B5EF4-FFF2-40B4-BE49-F238E27FC236}">
                  <a16:creationId xmlns:a16="http://schemas.microsoft.com/office/drawing/2014/main" id="{1A39668C-655F-F745-8FBC-0FE3FABD3D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61206" y="2026497"/>
              <a:ext cx="1028700" cy="635000"/>
            </a:xfrm>
            <a:prstGeom prst="rect">
              <a:avLst/>
            </a:prstGeom>
          </p:spPr>
        </p:pic>
      </p:grpSp>
      <p:pic>
        <p:nvPicPr>
          <p:cNvPr id="21" name="Picture 20">
            <a:extLst>
              <a:ext uri="{FF2B5EF4-FFF2-40B4-BE49-F238E27FC236}">
                <a16:creationId xmlns:a16="http://schemas.microsoft.com/office/drawing/2014/main" id="{6EB35260-6306-BC40-B650-C58F4BFD89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1581810" y="4098400"/>
            <a:ext cx="4348566"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r>
              <a:rPr lang="en-US"/>
              <a:t> </a:t>
            </a:r>
          </a:p>
        </p:txBody>
      </p:sp>
      <p:pic>
        <p:nvPicPr>
          <p:cNvPr id="30" name="Picture 29">
            <a:extLst>
              <a:ext uri="{FF2B5EF4-FFF2-40B4-BE49-F238E27FC236}">
                <a16:creationId xmlns:a16="http://schemas.microsoft.com/office/drawing/2014/main" id="{F692E3A0-72B3-2244-99BB-9447B75D90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207890" y="6075666"/>
            <a:ext cx="2755900" cy="3365500"/>
          </a:xfrm>
          <a:prstGeom prst="rect">
            <a:avLst/>
          </a:prstGeom>
        </p:spPr>
      </p:pic>
      <p:pic>
        <p:nvPicPr>
          <p:cNvPr id="22" name="Picture 21">
            <a:extLst>
              <a:ext uri="{FF2B5EF4-FFF2-40B4-BE49-F238E27FC236}">
                <a16:creationId xmlns:a16="http://schemas.microsoft.com/office/drawing/2014/main" id="{C09D3622-563B-A444-94C9-1DB71C797B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32957" y="5797540"/>
            <a:ext cx="838200" cy="838200"/>
          </a:xfrm>
          <a:prstGeom prst="rect">
            <a:avLst/>
          </a:prstGeom>
        </p:spPr>
      </p:pic>
      <p:grpSp>
        <p:nvGrpSpPr>
          <p:cNvPr id="20" name="Group 19">
            <a:extLst>
              <a:ext uri="{FF2B5EF4-FFF2-40B4-BE49-F238E27FC236}">
                <a16:creationId xmlns:a16="http://schemas.microsoft.com/office/drawing/2014/main" id="{B807836F-AE3D-4847-80B1-0343B9DAB76F}"/>
              </a:ext>
            </a:extLst>
          </p:cNvPr>
          <p:cNvGrpSpPr/>
          <p:nvPr/>
        </p:nvGrpSpPr>
        <p:grpSpPr>
          <a:xfrm>
            <a:off x="-473777" y="-10705"/>
            <a:ext cx="3197522" cy="6876906"/>
            <a:chOff x="-473777" y="-10705"/>
            <a:chExt cx="3197522" cy="6876906"/>
          </a:xfrm>
        </p:grpSpPr>
        <p:sp>
          <p:nvSpPr>
            <p:cNvPr id="24" name="Freeform 5">
              <a:extLst>
                <a:ext uri="{FF2B5EF4-FFF2-40B4-BE49-F238E27FC236}">
                  <a16:creationId xmlns:a16="http://schemas.microsoft.com/office/drawing/2014/main" id="{84CFB6B8-C63B-414F-BD5D-4E036E37DB38}"/>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E2067D73-15F5-EB41-9889-53FF5A33A5A6}"/>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4798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5.55112E-17 0 L 0.12383 0 " pathEditMode="relative" rAng="0" ptsTypes="AA">
                                      <p:cBhvr>
                                        <p:cTn id="6" dur="40000" fill="hold"/>
                                        <p:tgtEl>
                                          <p:spTgt spid="9"/>
                                        </p:tgtEl>
                                        <p:attrNameLst>
                                          <p:attrName>ppt_x</p:attrName>
                                          <p:attrName>ppt_y</p:attrName>
                                        </p:attrNameLst>
                                      </p:cBhvr>
                                      <p:rCtr x="6185" y="0"/>
                                    </p:animMotion>
                                  </p:childTnLst>
                                </p:cTn>
                              </p:par>
                              <p:par>
                                <p:cTn id="7" presetID="0" presetClass="path" presetSubtype="0" accel="50000" decel="50000" fill="hold" nodeType="withEffect">
                                  <p:stCondLst>
                                    <p:cond delay="0"/>
                                  </p:stCondLst>
                                  <p:childTnLst>
                                    <p:animMotion origin="layout" path="M -0.22669 -0.35463 L -0.15169 -0.2213 " pathEditMode="relative" ptsTypes="AA">
                                      <p:cBhvr>
                                        <p:cTn id="8" dur="21500" spd="-100000" fill="hold"/>
                                        <p:tgtEl>
                                          <p:spTgt spid="30"/>
                                        </p:tgtEl>
                                        <p:attrNameLst>
                                          <p:attrName>ppt_x</p:attrName>
                                          <p:attrName>ppt_y</p:attrName>
                                        </p:attrNameLst>
                                      </p:cBhvr>
                                    </p:animMotion>
                                  </p:childTnLst>
                                </p:cTn>
                              </p:par>
                              <p:par>
                                <p:cTn id="9" presetID="35" presetClass="path" presetSubtype="0" accel="50000" decel="50000" fill="hold" nodeType="withEffect">
                                  <p:stCondLst>
                                    <p:cond delay="0"/>
                                  </p:stCondLst>
                                  <p:childTnLst>
                                    <p:animMotion origin="layout" path="M 1.66667E-6 1.85185E-6 L -0.02878 1.85185E-6 " pathEditMode="relative" rAng="0" ptsTypes="AA">
                                      <p:cBhvr>
                                        <p:cTn id="10" dur="10000" fill="hold"/>
                                        <p:tgtEl>
                                          <p:spTgt spid="32"/>
                                        </p:tgtEl>
                                        <p:attrNameLst>
                                          <p:attrName>ppt_x</p:attrName>
                                          <p:attrName>ppt_y</p:attrName>
                                        </p:attrNameLst>
                                      </p:cBhvr>
                                      <p:rCtr x="-1445" y="0"/>
                                    </p:animMotion>
                                  </p:childTnLst>
                                </p:cTn>
                              </p:par>
                              <p:par>
                                <p:cTn id="11" presetID="35" presetClass="path" presetSubtype="0" decel="50000" fill="hold" nodeType="withEffect">
                                  <p:stCondLst>
                                    <p:cond delay="0"/>
                                  </p:stCondLst>
                                  <p:childTnLst>
                                    <p:animMotion origin="layout" path="M 1.45833E-6 -1.48148E-6 L -0.04323 -0.01898 " pathEditMode="relative" rAng="0" ptsTypes="AA">
                                      <p:cBhvr>
                                        <p:cTn id="12" dur="20000" fill="hold"/>
                                        <p:tgtEl>
                                          <p:spTgt spid="22"/>
                                        </p:tgtEl>
                                        <p:attrNameLst>
                                          <p:attrName>ppt_x</p:attrName>
                                          <p:attrName>ppt_y</p:attrName>
                                        </p:attrNameLst>
                                      </p:cBhvr>
                                      <p:rCtr x="-2161" y="-949"/>
                                    </p:animMotion>
                                  </p:childTnLst>
                                </p:cTn>
                              </p:par>
                              <p:par>
                                <p:cTn id="13" presetID="0" presetClass="path" presetSubtype="0" decel="50000" fill="hold" nodeType="withEffect">
                                  <p:stCondLst>
                                    <p:cond delay="0"/>
                                  </p:stCondLst>
                                  <p:childTnLst>
                                    <p:animMotion origin="layout" path="M -1.25E-6 -2.59259E-6 L -0.04583 -0.06852 " pathEditMode="relative" rAng="0" ptsTypes="AA">
                                      <p:cBhvr>
                                        <p:cTn id="14" dur="16000" fill="hold"/>
                                        <p:tgtEl>
                                          <p:spTgt spid="23"/>
                                        </p:tgtEl>
                                        <p:attrNameLst>
                                          <p:attrName>ppt_x</p:attrName>
                                          <p:attrName>ppt_y</p:attrName>
                                        </p:attrNameLst>
                                      </p:cBhvr>
                                      <p:rCtr x="-2292"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352">
          <p15:clr>
            <a:srgbClr val="FBAE40"/>
          </p15:clr>
        </p15:guide>
        <p15:guide id="2" pos="336">
          <p15:clr>
            <a:srgbClr val="FBAE40"/>
          </p15:clr>
        </p15:guide>
        <p15:guide id="3" orient="horz" pos="2040">
          <p15:clr>
            <a:srgbClr val="FBAE40"/>
          </p15:clr>
        </p15:guide>
        <p15:guide id="4" pos="1056">
          <p15:clr>
            <a:srgbClr val="FBAE40"/>
          </p15:clr>
        </p15:guide>
        <p15:guide id="5" orient="horz" pos="26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Rectangle 18"/>
          <p:cNvSpPr/>
          <p:nvPr/>
        </p:nvSpPr>
        <p:spPr>
          <a:xfrm>
            <a:off x="6129199" y="2429310"/>
            <a:ext cx="2990088" cy="1960606"/>
          </a:xfrm>
          <a:prstGeom prst="rect">
            <a:avLst/>
          </a:prstGeom>
          <a:blipFill dpi="0" rotWithShape="1">
            <a:blip r:embed="rId3" cstate="email">
              <a:extLst>
                <a:ext uri="{28A0092B-C50C-407E-A947-70E740481C1C}">
                  <a14:useLocalDpi xmlns:a14="http://schemas.microsoft.com/office/drawing/2010/main"/>
                </a:ext>
              </a:extLst>
            </a:blip>
            <a:srcRect/>
            <a:stretch>
              <a:fillRect t="-8299" b="-8299"/>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0" name="Rectangle 19"/>
          <p:cNvSpPr/>
          <p:nvPr/>
        </p:nvSpPr>
        <p:spPr>
          <a:xfrm>
            <a:off x="3061895" y="2429310"/>
            <a:ext cx="2990088" cy="196060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Rectangle 5"/>
          <p:cNvSpPr/>
          <p:nvPr/>
        </p:nvSpPr>
        <p:spPr>
          <a:xfrm>
            <a:off x="9201912" y="2429310"/>
            <a:ext cx="2990088" cy="1960606"/>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 name="Rectangle 17"/>
          <p:cNvSpPr/>
          <p:nvPr/>
        </p:nvSpPr>
        <p:spPr>
          <a:xfrm>
            <a:off x="0" y="2429310"/>
            <a:ext cx="2990088" cy="1960606"/>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 name="Title 1"/>
          <p:cNvSpPr>
            <a:spLocks noGrp="1"/>
          </p:cNvSpPr>
          <p:nvPr>
            <p:ph type="title" hasCustomPrompt="1"/>
          </p:nvPr>
        </p:nvSpPr>
        <p:spPr>
          <a:xfrm>
            <a:off x="571500" y="4953000"/>
            <a:ext cx="6880654" cy="978729"/>
          </a:xfrm>
        </p:spPr>
        <p:txBody>
          <a:bodyPr wrap="square" anchor="t">
            <a:spAutoFit/>
          </a:bodyPr>
          <a:lstStyle>
            <a:lvl1pPr>
              <a:defRPr sz="3200" baseline="0">
                <a:solidFill>
                  <a:schemeClr val="bg1"/>
                </a:solidFill>
              </a:defRPr>
            </a:lvl1pPr>
          </a:lstStyle>
          <a:p>
            <a:r>
              <a:rPr lang="en-US"/>
              <a:t>The New Static Science Mission</a:t>
            </a:r>
            <a:br>
              <a:rPr lang="en-US"/>
            </a:br>
            <a:r>
              <a:rPr lang="en-US"/>
              <a:t>Directorate Template</a:t>
            </a:r>
          </a:p>
        </p:txBody>
      </p:sp>
      <p:sp>
        <p:nvSpPr>
          <p:cNvPr id="13"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rgbClr val="244D60"/>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a:t>Presenter Name</a:t>
            </a:r>
          </a:p>
        </p:txBody>
      </p:sp>
      <p:sp>
        <p:nvSpPr>
          <p:cNvPr id="14"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a:t>Title</a:t>
            </a:r>
          </a:p>
          <a:p>
            <a:pPr lvl="0"/>
            <a:r>
              <a:rPr lang="en-US"/>
              <a:t>Organization</a:t>
            </a:r>
          </a:p>
          <a:p>
            <a:pPr lvl="0"/>
            <a:r>
              <a:rPr lang="en-US"/>
              <a:t>Contact</a:t>
            </a:r>
          </a:p>
        </p:txBody>
      </p:sp>
      <p:sp>
        <p:nvSpPr>
          <p:cNvPr id="16"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a:t>MONTH YEAR</a:t>
            </a:r>
          </a:p>
        </p:txBody>
      </p:sp>
    </p:spTree>
    <p:extLst>
      <p:ext uri="{BB962C8B-B14F-4D97-AF65-F5344CB8AC3E}">
        <p14:creationId xmlns:p14="http://schemas.microsoft.com/office/powerpoint/2010/main" val="41420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39360" y="704741"/>
            <a:ext cx="6471920" cy="646331"/>
          </a:xfrm>
        </p:spPr>
        <p:txBody>
          <a:bodyPr anchor="t" anchorCtr="0">
            <a:spAutoFit/>
          </a:bodyPr>
          <a:lstStyle>
            <a:lvl1pPr>
              <a:defRPr sz="4000"/>
            </a:lvl1pPr>
          </a:lstStyle>
          <a:p>
            <a:r>
              <a:rPr lang="en-US"/>
              <a:t>Click to edit Master title style</a:t>
            </a:r>
          </a:p>
        </p:txBody>
      </p:sp>
      <p:sp>
        <p:nvSpPr>
          <p:cNvPr id="3" name="Content Placeholder 2"/>
          <p:cNvSpPr>
            <a:spLocks noGrp="1"/>
          </p:cNvSpPr>
          <p:nvPr>
            <p:ph idx="1"/>
          </p:nvPr>
        </p:nvSpPr>
        <p:spPr>
          <a:xfrm>
            <a:off x="5039360" y="1825625"/>
            <a:ext cx="6461760" cy="1851789"/>
          </a:xfrm>
        </p:spPr>
        <p:txBody>
          <a:bodyPr>
            <a:spAutoFit/>
          </a:bodyPr>
          <a:lstStyle>
            <a:lvl1pPr marL="228600" indent="-228600">
              <a:spcBef>
                <a:spcPts val="1000"/>
              </a:spcBef>
              <a:buClr>
                <a:srgbClr val="718E9C"/>
              </a:buClr>
              <a:buSzPct val="75000"/>
              <a:buFont typeface="LucidaGrande" charset="0"/>
              <a:buChar char="●"/>
              <a:defRPr sz="1800"/>
            </a:lvl1pPr>
            <a:lvl2pPr marL="685800" indent="-228600">
              <a:spcBef>
                <a:spcPts val="1000"/>
              </a:spcBef>
              <a:buClr>
                <a:srgbClr val="718E9C"/>
              </a:buClr>
              <a:buSzPct val="75000"/>
              <a:buFont typeface="LucidaGrande" charset="0"/>
              <a:buChar char="●"/>
              <a:defRPr sz="1800"/>
            </a:lvl2pPr>
            <a:lvl3pPr marL="1143000" indent="-228600">
              <a:spcBef>
                <a:spcPts val="1000"/>
              </a:spcBef>
              <a:buClr>
                <a:srgbClr val="718E9C"/>
              </a:buClr>
              <a:buSzPct val="75000"/>
              <a:buFont typeface="LucidaGrande" charset="0"/>
              <a:buChar char="●"/>
              <a:defRPr sz="1800"/>
            </a:lvl3pPr>
            <a:lvl4pPr marL="1600200" indent="-228600">
              <a:spcBef>
                <a:spcPts val="1000"/>
              </a:spcBef>
              <a:buClr>
                <a:srgbClr val="718E9C"/>
              </a:buClr>
              <a:buSzPct val="75000"/>
              <a:buFont typeface="LucidaGrande" charset="0"/>
              <a:buChar char="●"/>
              <a:defRPr sz="1800"/>
            </a:lvl4pPr>
            <a:lvl5pPr marL="2057400" indent="-228600">
              <a:spcBef>
                <a:spcPts val="1000"/>
              </a:spcBef>
              <a:buClr>
                <a:srgbClr val="718E9C"/>
              </a:buClr>
              <a:buSzPct val="75000"/>
              <a:buFont typeface="LucidaGrande"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67800" y="6356350"/>
            <a:ext cx="2743200" cy="365125"/>
          </a:xfrm>
        </p:spPr>
        <p:txBody>
          <a:bodyPr/>
          <a:lstStyle/>
          <a:p>
            <a:fld id="{2805C972-C234-44D2-B040-6DD95830DD33}" type="slidenum">
              <a:rPr lang="en-US" smtClean="0"/>
              <a:t>‹#›</a:t>
            </a:fld>
            <a:endParaRPr lang="en-US"/>
          </a:p>
        </p:txBody>
      </p:sp>
      <p:sp>
        <p:nvSpPr>
          <p:cNvPr id="8" name="Hexagon 2"/>
          <p:cNvSpPr>
            <a:spLocks noChangeAspect="1"/>
          </p:cNvSpPr>
          <p:nvPr/>
        </p:nvSpPr>
        <p:spPr>
          <a:xfrm>
            <a:off x="2101032" y="1199335"/>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ADC7D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
        <p:nvSpPr>
          <p:cNvPr id="9" name="Hexagon 2"/>
          <p:cNvSpPr>
            <a:spLocks noChangeAspect="1"/>
          </p:cNvSpPr>
          <p:nvPr/>
        </p:nvSpPr>
        <p:spPr>
          <a:xfrm>
            <a:off x="2108781" y="3330352"/>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ADC7D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53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2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7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5158740" y="365125"/>
            <a:ext cx="6195060" cy="1325563"/>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5"/>
          <p:cNvSpPr>
            <a:spLocks noGrp="1"/>
          </p:cNvSpPr>
          <p:nvPr>
            <p:ph type="sldNum" sz="quarter" idx="12"/>
          </p:nvPr>
        </p:nvSpPr>
        <p:spPr>
          <a:xfrm>
            <a:off x="9067800" y="6356350"/>
            <a:ext cx="2743200" cy="365125"/>
          </a:xfrm>
        </p:spPr>
        <p:txBody>
          <a:bodyPr/>
          <a:lstStyle/>
          <a:p>
            <a:fld id="{2805C972-C234-44D2-B040-6DD95830DD33}" type="slidenum">
              <a:rPr lang="en-US" smtClean="0"/>
              <a:t>‹#›</a:t>
            </a:fld>
            <a:endParaRPr lang="en-US"/>
          </a:p>
        </p:txBody>
      </p:sp>
      <p:sp>
        <p:nvSpPr>
          <p:cNvPr id="9" name="Hexagon 2"/>
          <p:cNvSpPr>
            <a:spLocks noChangeAspect="1"/>
          </p:cNvSpPr>
          <p:nvPr/>
        </p:nvSpPr>
        <p:spPr>
          <a:xfrm>
            <a:off x="1416719" y="3148274"/>
            <a:ext cx="3282246" cy="2849569"/>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7295A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
        <p:nvSpPr>
          <p:cNvPr id="10" name="Hexagon 2"/>
          <p:cNvSpPr>
            <a:spLocks noChangeAspect="1"/>
          </p:cNvSpPr>
          <p:nvPr/>
        </p:nvSpPr>
        <p:spPr>
          <a:xfrm>
            <a:off x="1690120" y="1049039"/>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7795A3"/>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
        <p:nvSpPr>
          <p:cNvPr id="11" name="Hexagon 2"/>
          <p:cNvSpPr>
            <a:spLocks noChangeAspect="1"/>
          </p:cNvSpPr>
          <p:nvPr/>
        </p:nvSpPr>
        <p:spPr>
          <a:xfrm>
            <a:off x="-153972" y="2082740"/>
            <a:ext cx="2287991" cy="1986380"/>
          </a:xfrm>
          <a:custGeom>
            <a:avLst/>
            <a:gdLst>
              <a:gd name="connsiteX0" fmla="*/ 0 w 2637865"/>
              <a:gd name="connsiteY0" fmla="*/ 1179879 h 2359757"/>
              <a:gd name="connsiteX1" fmla="*/ 589939 w 2637865"/>
              <a:gd name="connsiteY1" fmla="*/ 1 h 2359757"/>
              <a:gd name="connsiteX2" fmla="*/ 2047926 w 2637865"/>
              <a:gd name="connsiteY2" fmla="*/ 1 h 2359757"/>
              <a:gd name="connsiteX3" fmla="*/ 2637865 w 2637865"/>
              <a:gd name="connsiteY3" fmla="*/ 1179879 h 2359757"/>
              <a:gd name="connsiteX4" fmla="*/ 2047926 w 2637865"/>
              <a:gd name="connsiteY4" fmla="*/ 2359756 h 2359757"/>
              <a:gd name="connsiteX5" fmla="*/ 589939 w 2637865"/>
              <a:gd name="connsiteY5" fmla="*/ 2359756 h 2359757"/>
              <a:gd name="connsiteX6" fmla="*/ 0 w 2637865"/>
              <a:gd name="connsiteY6" fmla="*/ 1179879 h 2359757"/>
              <a:gd name="connsiteX0" fmla="*/ 0 w 2637865"/>
              <a:gd name="connsiteY0" fmla="*/ 1179878 h 2368899"/>
              <a:gd name="connsiteX1" fmla="*/ 589939 w 2637865"/>
              <a:gd name="connsiteY1" fmla="*/ 0 h 2368899"/>
              <a:gd name="connsiteX2" fmla="*/ 2047926 w 2637865"/>
              <a:gd name="connsiteY2" fmla="*/ 0 h 2368899"/>
              <a:gd name="connsiteX3" fmla="*/ 2637865 w 2637865"/>
              <a:gd name="connsiteY3" fmla="*/ 1179878 h 2368899"/>
              <a:gd name="connsiteX4" fmla="*/ 2047926 w 2637865"/>
              <a:gd name="connsiteY4" fmla="*/ 2359755 h 2368899"/>
              <a:gd name="connsiteX5" fmla="*/ 717955 w 2637865"/>
              <a:gd name="connsiteY5" fmla="*/ 2368899 h 2368899"/>
              <a:gd name="connsiteX6" fmla="*/ 0 w 2637865"/>
              <a:gd name="connsiteY6" fmla="*/ 1179878 h 2368899"/>
              <a:gd name="connsiteX0" fmla="*/ 0 w 2637865"/>
              <a:gd name="connsiteY0" fmla="*/ 1179878 h 2378043"/>
              <a:gd name="connsiteX1" fmla="*/ 589939 w 2637865"/>
              <a:gd name="connsiteY1" fmla="*/ 0 h 2378043"/>
              <a:gd name="connsiteX2" fmla="*/ 2047926 w 2637865"/>
              <a:gd name="connsiteY2" fmla="*/ 0 h 2378043"/>
              <a:gd name="connsiteX3" fmla="*/ 2637865 w 2637865"/>
              <a:gd name="connsiteY3" fmla="*/ 1179878 h 2378043"/>
              <a:gd name="connsiteX4" fmla="*/ 2047926 w 2637865"/>
              <a:gd name="connsiteY4" fmla="*/ 2359755 h 2378043"/>
              <a:gd name="connsiteX5" fmla="*/ 644803 w 2637865"/>
              <a:gd name="connsiteY5" fmla="*/ 2378043 h 2378043"/>
              <a:gd name="connsiteX6" fmla="*/ 0 w 2637865"/>
              <a:gd name="connsiteY6" fmla="*/ 1179878 h 2378043"/>
              <a:gd name="connsiteX0" fmla="*/ 0 w 2683585"/>
              <a:gd name="connsiteY0" fmla="*/ 1189022 h 2378043"/>
              <a:gd name="connsiteX1" fmla="*/ 635659 w 2683585"/>
              <a:gd name="connsiteY1" fmla="*/ 0 h 2378043"/>
              <a:gd name="connsiteX2" fmla="*/ 2093646 w 2683585"/>
              <a:gd name="connsiteY2" fmla="*/ 0 h 2378043"/>
              <a:gd name="connsiteX3" fmla="*/ 2683585 w 2683585"/>
              <a:gd name="connsiteY3" fmla="*/ 1179878 h 2378043"/>
              <a:gd name="connsiteX4" fmla="*/ 2093646 w 2683585"/>
              <a:gd name="connsiteY4" fmla="*/ 2359755 h 2378043"/>
              <a:gd name="connsiteX5" fmla="*/ 690523 w 2683585"/>
              <a:gd name="connsiteY5" fmla="*/ 2378043 h 2378043"/>
              <a:gd name="connsiteX6" fmla="*/ 0 w 2683585"/>
              <a:gd name="connsiteY6" fmla="*/ 1189022 h 2378043"/>
              <a:gd name="connsiteX0" fmla="*/ 0 w 2546425"/>
              <a:gd name="connsiteY0" fmla="*/ 1189022 h 2378043"/>
              <a:gd name="connsiteX1" fmla="*/ 635659 w 2546425"/>
              <a:gd name="connsiteY1" fmla="*/ 0 h 2378043"/>
              <a:gd name="connsiteX2" fmla="*/ 2093646 w 2546425"/>
              <a:gd name="connsiteY2" fmla="*/ 0 h 2378043"/>
              <a:gd name="connsiteX3" fmla="*/ 2546425 w 2546425"/>
              <a:gd name="connsiteY3" fmla="*/ 1189022 h 2378043"/>
              <a:gd name="connsiteX4" fmla="*/ 2093646 w 2546425"/>
              <a:gd name="connsiteY4" fmla="*/ 2359755 h 2378043"/>
              <a:gd name="connsiteX5" fmla="*/ 690523 w 2546425"/>
              <a:gd name="connsiteY5" fmla="*/ 2378043 h 2378043"/>
              <a:gd name="connsiteX6" fmla="*/ 0 w 2546425"/>
              <a:gd name="connsiteY6" fmla="*/ 1189022 h 2378043"/>
              <a:gd name="connsiteX0" fmla="*/ 0 w 2711017"/>
              <a:gd name="connsiteY0" fmla="*/ 1189022 h 2378043"/>
              <a:gd name="connsiteX1" fmla="*/ 635659 w 2711017"/>
              <a:gd name="connsiteY1" fmla="*/ 0 h 2378043"/>
              <a:gd name="connsiteX2" fmla="*/ 2093646 w 2711017"/>
              <a:gd name="connsiteY2" fmla="*/ 0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93646 w 2711017"/>
              <a:gd name="connsiteY4" fmla="*/ 2359755 h 2378043"/>
              <a:gd name="connsiteX5" fmla="*/ 690523 w 2711017"/>
              <a:gd name="connsiteY5" fmla="*/ 2378043 h 2378043"/>
              <a:gd name="connsiteX6" fmla="*/ 0 w 2711017"/>
              <a:gd name="connsiteY6" fmla="*/ 1189022 h 2378043"/>
              <a:gd name="connsiteX0" fmla="*/ 0 w 2711017"/>
              <a:gd name="connsiteY0" fmla="*/ 1189022 h 2378043"/>
              <a:gd name="connsiteX1" fmla="*/ 635659 w 2711017"/>
              <a:gd name="connsiteY1" fmla="*/ 0 h 2378043"/>
              <a:gd name="connsiteX2" fmla="*/ 2029638 w 2711017"/>
              <a:gd name="connsiteY2" fmla="*/ 9147 h 2378043"/>
              <a:gd name="connsiteX3" fmla="*/ 2711017 w 2711017"/>
              <a:gd name="connsiteY3" fmla="*/ 1207310 h 2378043"/>
              <a:gd name="connsiteX4" fmla="*/ 2011350 w 2711017"/>
              <a:gd name="connsiteY4" fmla="*/ 2368901 h 2378043"/>
              <a:gd name="connsiteX5" fmla="*/ 690523 w 2711017"/>
              <a:gd name="connsiteY5" fmla="*/ 2378043 h 2378043"/>
              <a:gd name="connsiteX6" fmla="*/ 0 w 2711017"/>
              <a:gd name="connsiteY6" fmla="*/ 1189022 h 2378043"/>
              <a:gd name="connsiteX0" fmla="*/ 0 w 2711017"/>
              <a:gd name="connsiteY0" fmla="*/ 1189022 h 2378048"/>
              <a:gd name="connsiteX1" fmla="*/ 635659 w 2711017"/>
              <a:gd name="connsiteY1" fmla="*/ 0 h 2378048"/>
              <a:gd name="connsiteX2" fmla="*/ 2029638 w 2711017"/>
              <a:gd name="connsiteY2" fmla="*/ 9147 h 2378048"/>
              <a:gd name="connsiteX3" fmla="*/ 2711017 w 2711017"/>
              <a:gd name="connsiteY3" fmla="*/ 1207310 h 2378048"/>
              <a:gd name="connsiteX4" fmla="*/ 1965630 w 2711017"/>
              <a:gd name="connsiteY4" fmla="*/ 2378048 h 2378048"/>
              <a:gd name="connsiteX5" fmla="*/ 690523 w 2711017"/>
              <a:gd name="connsiteY5" fmla="*/ 2378043 h 2378048"/>
              <a:gd name="connsiteX6" fmla="*/ 0 w 2711017"/>
              <a:gd name="connsiteY6" fmla="*/ 1189022 h 2378048"/>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78043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63675 w 2711017"/>
              <a:gd name="connsiteY5" fmla="*/ 2387190 h 2387195"/>
              <a:gd name="connsiteX6" fmla="*/ 0 w 2711017"/>
              <a:gd name="connsiteY6" fmla="*/ 1189022 h 2387195"/>
              <a:gd name="connsiteX0" fmla="*/ 0 w 2711017"/>
              <a:gd name="connsiteY0" fmla="*/ 1189022 h 2396337"/>
              <a:gd name="connsiteX1" fmla="*/ 635659 w 2711017"/>
              <a:gd name="connsiteY1" fmla="*/ 0 h 2396337"/>
              <a:gd name="connsiteX2" fmla="*/ 2029638 w 2711017"/>
              <a:gd name="connsiteY2" fmla="*/ 9147 h 2396337"/>
              <a:gd name="connsiteX3" fmla="*/ 2711017 w 2711017"/>
              <a:gd name="connsiteY3" fmla="*/ 1207310 h 2396337"/>
              <a:gd name="connsiteX4" fmla="*/ 2011350 w 2711017"/>
              <a:gd name="connsiteY4" fmla="*/ 2387195 h 2396337"/>
              <a:gd name="connsiteX5" fmla="*/ 699667 w 2711017"/>
              <a:gd name="connsiteY5" fmla="*/ 2396337 h 2396337"/>
              <a:gd name="connsiteX6" fmla="*/ 0 w 2711017"/>
              <a:gd name="connsiteY6" fmla="*/ 1189022 h 2396337"/>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772819 w 2711017"/>
              <a:gd name="connsiteY5" fmla="*/ 2140232 h 2387195"/>
              <a:gd name="connsiteX6" fmla="*/ 0 w 2711017"/>
              <a:gd name="connsiteY6" fmla="*/ 1189022 h 2387195"/>
              <a:gd name="connsiteX0" fmla="*/ 0 w 2711017"/>
              <a:gd name="connsiteY0" fmla="*/ 1189022 h 2387195"/>
              <a:gd name="connsiteX1" fmla="*/ 635659 w 2711017"/>
              <a:gd name="connsiteY1" fmla="*/ 0 h 2387195"/>
              <a:gd name="connsiteX2" fmla="*/ 2029638 w 2711017"/>
              <a:gd name="connsiteY2" fmla="*/ 9147 h 2387195"/>
              <a:gd name="connsiteX3" fmla="*/ 2711017 w 2711017"/>
              <a:gd name="connsiteY3" fmla="*/ 1207310 h 2387195"/>
              <a:gd name="connsiteX4" fmla="*/ 2011350 w 2711017"/>
              <a:gd name="connsiteY4" fmla="*/ 2387195 h 2387195"/>
              <a:gd name="connsiteX5" fmla="*/ 690523 w 2711017"/>
              <a:gd name="connsiteY5" fmla="*/ 2387190 h 2387195"/>
              <a:gd name="connsiteX6" fmla="*/ 0 w 2711017"/>
              <a:gd name="connsiteY6" fmla="*/ 1189022 h 2387195"/>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1941500 w 2711017"/>
              <a:gd name="connsiteY4" fmla="*/ 2190289 h 2387190"/>
              <a:gd name="connsiteX5" fmla="*/ 690523 w 2711017"/>
              <a:gd name="connsiteY5" fmla="*/ 2387190 h 2387190"/>
              <a:gd name="connsiteX6" fmla="*/ 0 w 2711017"/>
              <a:gd name="connsiteY6" fmla="*/ 1189022 h 2387190"/>
              <a:gd name="connsiteX0" fmla="*/ 0 w 2711017"/>
              <a:gd name="connsiteY0" fmla="*/ 1189022 h 2387190"/>
              <a:gd name="connsiteX1" fmla="*/ 635659 w 2711017"/>
              <a:gd name="connsiteY1" fmla="*/ 0 h 2387190"/>
              <a:gd name="connsiteX2" fmla="*/ 2029638 w 2711017"/>
              <a:gd name="connsiteY2" fmla="*/ 9147 h 2387190"/>
              <a:gd name="connsiteX3" fmla="*/ 2711017 w 2711017"/>
              <a:gd name="connsiteY3" fmla="*/ 1207310 h 2387190"/>
              <a:gd name="connsiteX4" fmla="*/ 2036750 w 2711017"/>
              <a:gd name="connsiteY4" fmla="*/ 2368140 h 2387190"/>
              <a:gd name="connsiteX5" fmla="*/ 690523 w 2711017"/>
              <a:gd name="connsiteY5" fmla="*/ 2387190 h 2387190"/>
              <a:gd name="connsiteX6" fmla="*/ 0 w 2711017"/>
              <a:gd name="connsiteY6" fmla="*/ 1189022 h 2387190"/>
              <a:gd name="connsiteX0" fmla="*/ 0 w 2711017"/>
              <a:gd name="connsiteY0" fmla="*/ 1189022 h 2368140"/>
              <a:gd name="connsiteX1" fmla="*/ 635659 w 2711017"/>
              <a:gd name="connsiteY1" fmla="*/ 0 h 2368140"/>
              <a:gd name="connsiteX2" fmla="*/ 2029638 w 2711017"/>
              <a:gd name="connsiteY2" fmla="*/ 9147 h 2368140"/>
              <a:gd name="connsiteX3" fmla="*/ 2711017 w 2711017"/>
              <a:gd name="connsiteY3" fmla="*/ 1207310 h 2368140"/>
              <a:gd name="connsiteX4" fmla="*/ 2036750 w 2711017"/>
              <a:gd name="connsiteY4" fmla="*/ 2368140 h 2368140"/>
              <a:gd name="connsiteX5" fmla="*/ 798473 w 2711017"/>
              <a:gd name="connsiteY5" fmla="*/ 2133118 h 2368140"/>
              <a:gd name="connsiteX6" fmla="*/ 0 w 2711017"/>
              <a:gd name="connsiteY6" fmla="*/ 1189022 h 2368140"/>
              <a:gd name="connsiteX0" fmla="*/ 0 w 2711017"/>
              <a:gd name="connsiteY0" fmla="*/ 1189022 h 2374487"/>
              <a:gd name="connsiteX1" fmla="*/ 635659 w 2711017"/>
              <a:gd name="connsiteY1" fmla="*/ 0 h 2374487"/>
              <a:gd name="connsiteX2" fmla="*/ 2029638 w 2711017"/>
              <a:gd name="connsiteY2" fmla="*/ 9147 h 2374487"/>
              <a:gd name="connsiteX3" fmla="*/ 2711017 w 2711017"/>
              <a:gd name="connsiteY3" fmla="*/ 1207310 h 2374487"/>
              <a:gd name="connsiteX4" fmla="*/ 2036750 w 2711017"/>
              <a:gd name="connsiteY4" fmla="*/ 2368140 h 2374487"/>
              <a:gd name="connsiteX5" fmla="*/ 684173 w 2711017"/>
              <a:gd name="connsiteY5" fmla="*/ 2374487 h 2374487"/>
              <a:gd name="connsiteX6" fmla="*/ 0 w 2711017"/>
              <a:gd name="connsiteY6" fmla="*/ 1189022 h 2374487"/>
              <a:gd name="connsiteX0" fmla="*/ 0 w 2723717"/>
              <a:gd name="connsiteY0" fmla="*/ 1189022 h 2374487"/>
              <a:gd name="connsiteX1" fmla="*/ 635659 w 2723717"/>
              <a:gd name="connsiteY1" fmla="*/ 0 h 2374487"/>
              <a:gd name="connsiteX2" fmla="*/ 2029638 w 2723717"/>
              <a:gd name="connsiteY2" fmla="*/ 9147 h 2374487"/>
              <a:gd name="connsiteX3" fmla="*/ 2723717 w 2723717"/>
              <a:gd name="connsiteY3" fmla="*/ 1200958 h 2374487"/>
              <a:gd name="connsiteX4" fmla="*/ 2036750 w 2723717"/>
              <a:gd name="connsiteY4" fmla="*/ 2368140 h 2374487"/>
              <a:gd name="connsiteX5" fmla="*/ 684173 w 2723717"/>
              <a:gd name="connsiteY5" fmla="*/ 2374487 h 2374487"/>
              <a:gd name="connsiteX6" fmla="*/ 0 w 2723717"/>
              <a:gd name="connsiteY6" fmla="*/ 1189022 h 2374487"/>
              <a:gd name="connsiteX0" fmla="*/ 0 w 2723717"/>
              <a:gd name="connsiteY0" fmla="*/ 1179875 h 2365340"/>
              <a:gd name="connsiteX1" fmla="*/ 667409 w 2723717"/>
              <a:gd name="connsiteY1" fmla="*/ 130593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9875 h 2365340"/>
              <a:gd name="connsiteX1" fmla="*/ 673759 w 2723717"/>
              <a:gd name="connsiteY1" fmla="*/ 3557 h 2365340"/>
              <a:gd name="connsiteX2" fmla="*/ 20296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723717"/>
              <a:gd name="connsiteY0" fmla="*/ 1176318 h 2361783"/>
              <a:gd name="connsiteX1" fmla="*/ 673759 w 2723717"/>
              <a:gd name="connsiteY1" fmla="*/ 0 h 2361783"/>
              <a:gd name="connsiteX2" fmla="*/ 1959788 w 2723717"/>
              <a:gd name="connsiteY2" fmla="*/ 244163 h 2361783"/>
              <a:gd name="connsiteX3" fmla="*/ 2723717 w 2723717"/>
              <a:gd name="connsiteY3" fmla="*/ 1188254 h 2361783"/>
              <a:gd name="connsiteX4" fmla="*/ 2036750 w 2723717"/>
              <a:gd name="connsiteY4" fmla="*/ 2355436 h 2361783"/>
              <a:gd name="connsiteX5" fmla="*/ 684173 w 2723717"/>
              <a:gd name="connsiteY5" fmla="*/ 2361783 h 2361783"/>
              <a:gd name="connsiteX6" fmla="*/ 0 w 2723717"/>
              <a:gd name="connsiteY6" fmla="*/ 1176318 h 2361783"/>
              <a:gd name="connsiteX0" fmla="*/ 0 w 2723717"/>
              <a:gd name="connsiteY0" fmla="*/ 1179875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5 h 2365340"/>
              <a:gd name="connsiteX0" fmla="*/ 0 w 2457017"/>
              <a:gd name="connsiteY0" fmla="*/ 1186227 h 2365340"/>
              <a:gd name="connsiteX1" fmla="*/ 407059 w 2457017"/>
              <a:gd name="connsiteY1" fmla="*/ 3557 h 2365340"/>
              <a:gd name="connsiteX2" fmla="*/ 1775638 w 2457017"/>
              <a:gd name="connsiteY2" fmla="*/ 0 h 2365340"/>
              <a:gd name="connsiteX3" fmla="*/ 2457017 w 2457017"/>
              <a:gd name="connsiteY3" fmla="*/ 1191811 h 2365340"/>
              <a:gd name="connsiteX4" fmla="*/ 1770050 w 2457017"/>
              <a:gd name="connsiteY4" fmla="*/ 2358993 h 2365340"/>
              <a:gd name="connsiteX5" fmla="*/ 417473 w 2457017"/>
              <a:gd name="connsiteY5" fmla="*/ 2365340 h 2365340"/>
              <a:gd name="connsiteX6" fmla="*/ 0 w 2457017"/>
              <a:gd name="connsiteY6" fmla="*/ 1186227 h 2365340"/>
              <a:gd name="connsiteX0" fmla="*/ 0 w 2723717"/>
              <a:gd name="connsiteY0" fmla="*/ 1179876 h 2365340"/>
              <a:gd name="connsiteX1" fmla="*/ 673759 w 2723717"/>
              <a:gd name="connsiteY1" fmla="*/ 3557 h 2365340"/>
              <a:gd name="connsiteX2" fmla="*/ 2042338 w 2723717"/>
              <a:gd name="connsiteY2" fmla="*/ 0 h 2365340"/>
              <a:gd name="connsiteX3" fmla="*/ 2723717 w 2723717"/>
              <a:gd name="connsiteY3" fmla="*/ 1191811 h 2365340"/>
              <a:gd name="connsiteX4" fmla="*/ 2036750 w 2723717"/>
              <a:gd name="connsiteY4" fmla="*/ 2358993 h 2365340"/>
              <a:gd name="connsiteX5" fmla="*/ 684173 w 2723717"/>
              <a:gd name="connsiteY5" fmla="*/ 2365340 h 2365340"/>
              <a:gd name="connsiteX6" fmla="*/ 0 w 2723717"/>
              <a:gd name="connsiteY6" fmla="*/ 1179876 h 23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17" h="2365340">
                <a:moveTo>
                  <a:pt x="0" y="1179876"/>
                </a:moveTo>
                <a:lnTo>
                  <a:pt x="673759" y="3557"/>
                </a:lnTo>
                <a:lnTo>
                  <a:pt x="2042338" y="0"/>
                </a:lnTo>
                <a:lnTo>
                  <a:pt x="2723717" y="1191811"/>
                </a:lnTo>
                <a:lnTo>
                  <a:pt x="2036750" y="2358993"/>
                </a:lnTo>
                <a:lnTo>
                  <a:pt x="684173" y="2365340"/>
                </a:lnTo>
                <a:lnTo>
                  <a:pt x="0" y="1179876"/>
                </a:lnTo>
                <a:close/>
              </a:path>
            </a:pathLst>
          </a:custGeom>
          <a:solidFill>
            <a:srgbClr val="7795A3"/>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kern="0">
              <a:solidFill>
                <a:srgbClr val="244D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401487"/>
      </p:ext>
    </p:extLst>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71500" y="4953000"/>
            <a:ext cx="6902196" cy="978729"/>
          </a:xfrm>
        </p:spPr>
        <p:txBody>
          <a:bodyPr wrap="square" anchor="t" anchorCtr="0">
            <a:spAutoFit/>
          </a:bodyPr>
          <a:lstStyle>
            <a:lvl1pPr algn="l">
              <a:defRPr sz="3200" b="1" i="0" baseline="0">
                <a:solidFill>
                  <a:schemeClr val="bg1"/>
                </a:solidFill>
                <a:latin typeface="Arial Narrow" charset="0"/>
                <a:ea typeface="Arial Narrow" charset="0"/>
                <a:cs typeface="Arial Narrow" charset="0"/>
              </a:defRPr>
            </a:lvl1pPr>
          </a:lstStyle>
          <a:p>
            <a:r>
              <a:rPr lang="en-US"/>
              <a:t>The New Animated Science </a:t>
            </a:r>
            <a:br>
              <a:rPr lang="en-US"/>
            </a:br>
            <a:r>
              <a:rPr lang="en-US"/>
              <a:t>Mission Directorate Template</a:t>
            </a:r>
          </a:p>
        </p:txBody>
      </p:sp>
      <p:sp>
        <p:nvSpPr>
          <p:cNvPr id="12"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rgbClr val="244D60"/>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a:t>Presenter Name</a:t>
            </a:r>
          </a:p>
        </p:txBody>
      </p:sp>
      <p:sp>
        <p:nvSpPr>
          <p:cNvPr id="13"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a:t>Title</a:t>
            </a:r>
          </a:p>
          <a:p>
            <a:pPr lvl="0"/>
            <a:r>
              <a:rPr lang="en-US"/>
              <a:t>Organization</a:t>
            </a:r>
          </a:p>
          <a:p>
            <a:pPr lvl="0"/>
            <a:r>
              <a:rPr lang="en-US"/>
              <a:t>Contact</a:t>
            </a:r>
          </a:p>
        </p:txBody>
      </p:sp>
      <p:sp>
        <p:nvSpPr>
          <p:cNvPr id="14"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a:t>MONTH YEAR</a:t>
            </a:r>
          </a:p>
        </p:txBody>
      </p:sp>
    </p:spTree>
    <p:extLst>
      <p:ext uri="{BB962C8B-B14F-4D97-AF65-F5344CB8AC3E}">
        <p14:creationId xmlns:p14="http://schemas.microsoft.com/office/powerpoint/2010/main" val="222673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7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37B998-9718-4843-A842-5D6256680E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9E70AEB-97F5-0F48-9A3F-D180606A03F2}"/>
              </a:ext>
            </a:extLst>
          </p:cNvPr>
          <p:cNvSpPr/>
          <p:nvPr userDrawn="1"/>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3016567"/>
            <a:ext cx="10515600" cy="646331"/>
          </a:xfrm>
        </p:spPr>
        <p:txBody>
          <a:bodyPr anchor="ctr">
            <a:sp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p>
            <a:fld id="{A82B6430-6794-427A-8197-CC49AD041511}" type="datetime1">
              <a:rPr lang="en-US" smtClean="0"/>
              <a:t>8/18/2023</a:t>
            </a:fld>
            <a:endParaRPr lang="en-US" dirty="0"/>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chemeClr val="bg2"/>
                </a:solidFill>
              </a:defRPr>
            </a:lvl1pPr>
          </a:lstStyle>
          <a:p>
            <a:r>
              <a:rPr lang="en-US" dirty="0"/>
              <a:t>Earth Science Division</a:t>
            </a:r>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53033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6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DA10E9-5C67-4148-864B-F3F3C56C3ABE}"/>
              </a:ext>
            </a:extLst>
          </p:cNvPr>
          <p:cNvSpPr/>
          <p:nvPr/>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8366573-8E41-884C-9A46-968B69E936A7}"/>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1" name="Freeform 10">
              <a:extLst>
                <a:ext uri="{FF2B5EF4-FFF2-40B4-BE49-F238E27FC236}">
                  <a16:creationId xmlns:a16="http://schemas.microsoft.com/office/drawing/2014/main" id="{F3E06820-AF45-8447-870A-93CC24EA81F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6CB6D904-E209-9448-B66C-46D6E4395CDE}"/>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0091EB8C-663B-8A41-BB64-1DECFB769A0E}"/>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Rectangle 23">
            <a:extLst>
              <a:ext uri="{FF2B5EF4-FFF2-40B4-BE49-F238E27FC236}">
                <a16:creationId xmlns:a16="http://schemas.microsoft.com/office/drawing/2014/main" id="{1CD0F9D4-562D-0246-864A-D56E121E5335}"/>
              </a:ext>
            </a:extLst>
          </p:cNvPr>
          <p:cNvSpPr/>
          <p:nvPr/>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C9134704-39CE-4618-B986-6BC665E59462}"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AAE3F7"/>
                </a:solidFill>
              </a:defRPr>
            </a:lvl1pPr>
          </a:lstStyle>
          <a:p>
            <a:fld id="{2E8C51FE-49D9-314D-9957-ABBF7DDE8782}" type="slidenum">
              <a:rPr lang="en-US" smtClean="0"/>
              <a:pPr/>
              <a:t>‹#›</a:t>
            </a:fld>
            <a:endParaRPr lang="en-US"/>
          </a:p>
        </p:txBody>
      </p:sp>
      <p:sp>
        <p:nvSpPr>
          <p:cNvPr id="13" name="Rectangle 12">
            <a:extLst>
              <a:ext uri="{FF2B5EF4-FFF2-40B4-BE49-F238E27FC236}">
                <a16:creationId xmlns:a16="http://schemas.microsoft.com/office/drawing/2014/main" id="{8A91351B-A7BF-42B3-9003-7461DB3E1DA3}"/>
              </a:ext>
            </a:extLst>
          </p:cNvPr>
          <p:cNvSpPr/>
          <p:nvPr userDrawn="1"/>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4AF3A60-A982-4E00-8639-B19F1A3554AA}"/>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 name="Freeform 10">
              <a:extLst>
                <a:ext uri="{FF2B5EF4-FFF2-40B4-BE49-F238E27FC236}">
                  <a16:creationId xmlns:a16="http://schemas.microsoft.com/office/drawing/2014/main" id="{8CC3BD0F-9DB3-45DC-B002-E840FE495F9A}"/>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E4ED637F-9623-42A3-836F-AD3494A52EA0}"/>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42A62930-0534-4C4C-B7ED-C338B535371A}"/>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Rectangle 18">
            <a:extLst>
              <a:ext uri="{FF2B5EF4-FFF2-40B4-BE49-F238E27FC236}">
                <a16:creationId xmlns:a16="http://schemas.microsoft.com/office/drawing/2014/main" id="{062E754D-6691-43D5-A895-2016722F8D48}"/>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89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37B998-9718-4843-A842-5D6256680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9E70AEB-97F5-0F48-9A3F-D180606A03F2}"/>
              </a:ext>
            </a:extLst>
          </p:cNvPr>
          <p:cNvSpPr/>
          <p:nvPr/>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3016567"/>
            <a:ext cx="10515600" cy="646331"/>
          </a:xfrm>
        </p:spPr>
        <p:txBody>
          <a:bodyPr anchor="ctr">
            <a:spAutoFit/>
          </a:bodyPr>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p>
            <a:fld id="{F59910A7-9498-4979-932E-0712748B07C6}" type="datetime1">
              <a:rPr lang="en-US" smtClean="0"/>
              <a:t>8/18/2023</a:t>
            </a:fld>
            <a:endParaRPr lang="en-US"/>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chemeClr val="bg1"/>
                </a:solidFill>
              </a:defRPr>
            </a:lvl1pPr>
          </a:lstStyle>
          <a:p>
            <a:fld id="{2805C972-C234-44D2-B040-6DD95830DD33}" type="slidenum">
              <a:rPr lang="en-US" smtClean="0"/>
              <a:t>‹#›</a:t>
            </a:fld>
            <a:endParaRPr lang="en-US"/>
          </a:p>
        </p:txBody>
      </p:sp>
    </p:spTree>
    <p:extLst>
      <p:ext uri="{BB962C8B-B14F-4D97-AF65-F5344CB8AC3E}">
        <p14:creationId xmlns:p14="http://schemas.microsoft.com/office/powerpoint/2010/main" val="188634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52368"/>
            <a:ext cx="10515600" cy="656591"/>
          </a:xfrm>
        </p:spPr>
        <p:txBody>
          <a:bodyPr anchor="t" anchorCtr="0">
            <a:spAutoFit/>
          </a:bodyPr>
          <a:lstStyle>
            <a:lvl1pPr>
              <a:defRPr sz="4000"/>
            </a:lvl1pPr>
          </a:lstStyle>
          <a:p>
            <a:r>
              <a:rPr lang="en-US"/>
              <a:t>Click to edit Master title style</a:t>
            </a:r>
          </a:p>
        </p:txBody>
      </p:sp>
      <p:sp>
        <p:nvSpPr>
          <p:cNvPr id="5" name="Slide Number Placeholder 4"/>
          <p:cNvSpPr>
            <a:spLocks noGrp="1"/>
          </p:cNvSpPr>
          <p:nvPr>
            <p:ph type="sldNum" sz="quarter" idx="12"/>
          </p:nvPr>
        </p:nvSpPr>
        <p:spPr>
          <a:xfrm>
            <a:off x="9067800" y="6356352"/>
            <a:ext cx="2743200" cy="365125"/>
          </a:xfrm>
        </p:spPr>
        <p:txBody>
          <a:bodyPr/>
          <a:lstStyle/>
          <a:p>
            <a:fld id="{2805C972-C234-44D2-B040-6DD95830DD33}" type="slidenum">
              <a:rPr lang="en-US" smtClean="0"/>
              <a:t>‹#›</a:t>
            </a:fld>
            <a:endParaRPr lang="en-US"/>
          </a:p>
        </p:txBody>
      </p:sp>
      <p:sp>
        <p:nvSpPr>
          <p:cNvPr id="4" name="Content Placeholder 2"/>
          <p:cNvSpPr>
            <a:spLocks noGrp="1"/>
          </p:cNvSpPr>
          <p:nvPr>
            <p:ph idx="1"/>
          </p:nvPr>
        </p:nvSpPr>
        <p:spPr>
          <a:xfrm>
            <a:off x="838200" y="1825625"/>
            <a:ext cx="10515600" cy="4351339"/>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335757"/>
      </p:ext>
    </p:extLst>
  </p:cSld>
  <p:clrMapOvr>
    <a:masterClrMapping/>
  </p:clrMapOvr>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52341"/>
            <a:ext cx="10515600" cy="646331"/>
          </a:xfrm>
        </p:spPr>
        <p:txBody>
          <a:bodyPr anchor="t" anchorCtr="0">
            <a:spAutoFit/>
          </a:bodyPr>
          <a:lstStyle>
            <a:lvl1pPr>
              <a:defRPr sz="4000"/>
            </a:lvl1pPr>
          </a:lstStyle>
          <a:p>
            <a:r>
              <a:rPr lang="en-US"/>
              <a:t>Click to edit Master title style</a:t>
            </a:r>
          </a:p>
        </p:txBody>
      </p:sp>
      <p:sp>
        <p:nvSpPr>
          <p:cNvPr id="5" name="Slide Number Placeholder 4"/>
          <p:cNvSpPr>
            <a:spLocks noGrp="1"/>
          </p:cNvSpPr>
          <p:nvPr>
            <p:ph type="sldNum" sz="quarter" idx="12"/>
          </p:nvPr>
        </p:nvSpPr>
        <p:spPr>
          <a:xfrm>
            <a:off x="9067800" y="6356350"/>
            <a:ext cx="2743200" cy="365125"/>
          </a:xfrm>
        </p:spPr>
        <p:txBody>
          <a:bodyPr/>
          <a:lstStyle/>
          <a:p>
            <a:fld id="{2805C972-C234-44D2-B040-6DD95830DD33}" type="slidenum">
              <a:rPr lang="en-US" smtClean="0"/>
              <a:t>‹#›</a:t>
            </a:fld>
            <a:endParaRPr lang="en-US"/>
          </a:p>
        </p:txBody>
      </p:sp>
      <p:sp>
        <p:nvSpPr>
          <p:cNvPr id="4" name="Content Placeholder 2"/>
          <p:cNvSpPr>
            <a:spLocks noGrp="1"/>
          </p:cNvSpPr>
          <p:nvPr>
            <p:ph idx="1"/>
          </p:nvPr>
        </p:nvSpPr>
        <p:spPr>
          <a:xfrm>
            <a:off x="838200" y="1825625"/>
            <a:ext cx="10515600" cy="4351338"/>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805137"/>
      </p:ext>
    </p:extLst>
  </p:cSld>
  <p:clrMapOvr>
    <a:masterClrMapping/>
  </p:clrMapOvr>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3080" y="552368"/>
            <a:ext cx="10515600" cy="656591"/>
          </a:xfrm>
        </p:spPr>
        <p:txBody>
          <a:bodyPr anchor="t" anchorCtr="0">
            <a:spAutoFit/>
          </a:bodyPr>
          <a:lstStyle>
            <a:lvl1pPr>
              <a:defRPr sz="4000">
                <a:solidFill>
                  <a:schemeClr val="bg1"/>
                </a:solidFill>
              </a:defRPr>
            </a:lvl1pPr>
          </a:lstStyle>
          <a:p>
            <a:r>
              <a:rPr lang="en-US"/>
              <a:t>Click to edit Master title style</a:t>
            </a:r>
          </a:p>
        </p:txBody>
      </p:sp>
      <p:sp>
        <p:nvSpPr>
          <p:cNvPr id="3" name="Slide Number Placeholder 2"/>
          <p:cNvSpPr>
            <a:spLocks noGrp="1"/>
          </p:cNvSpPr>
          <p:nvPr>
            <p:ph type="sldNum" sz="quarter" idx="10"/>
          </p:nvPr>
        </p:nvSpPr>
        <p:spPr>
          <a:xfrm>
            <a:off x="9067800" y="6356432"/>
            <a:ext cx="2743200" cy="365125"/>
          </a:xfrm>
        </p:spPr>
        <p:txBody>
          <a:bodyPr/>
          <a:lstStyle>
            <a:lvl1pPr>
              <a:defRPr>
                <a:solidFill>
                  <a:schemeClr val="accent1">
                    <a:lumMod val="50000"/>
                  </a:schemeClr>
                </a:solidFill>
              </a:defRPr>
            </a:lvl1pPr>
          </a:lstStyle>
          <a:p>
            <a:fld id="{2805C972-C234-44D2-B040-6DD95830DD33}" type="slidenum">
              <a:rPr lang="en-US" smtClean="0"/>
              <a:t>‹#›</a:t>
            </a:fld>
            <a:endParaRPr lang="en-US"/>
          </a:p>
        </p:txBody>
      </p:sp>
    </p:spTree>
    <p:extLst>
      <p:ext uri="{BB962C8B-B14F-4D97-AF65-F5344CB8AC3E}">
        <p14:creationId xmlns:p14="http://schemas.microsoft.com/office/powerpoint/2010/main" val="3073096135"/>
      </p:ext>
    </p:extLst>
  </p:cSld>
  <p:clrMapOvr>
    <a:masterClrMapping/>
  </p:clrMapOvr>
  <p:extLst>
    <p:ext uri="{DCECCB84-F9BA-43D5-87BE-67443E8EF086}">
      <p15:sldGuideLst xmlns:p15="http://schemas.microsoft.com/office/powerpoint/2012/main">
        <p15:guide id="1" orient="horz" pos="408">
          <p15:clr>
            <a:srgbClr val="FBAE40"/>
          </p15:clr>
        </p15:guide>
        <p15:guide id="2" pos="54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8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6A81FF6-946A-DC43-A10A-05616ECCCDBA}"/>
              </a:ext>
            </a:extLst>
          </p:cNvPr>
          <p:cNvSpPr/>
          <p:nvPr/>
        </p:nvSpPr>
        <p:spPr>
          <a:xfrm>
            <a:off x="0" y="0"/>
            <a:ext cx="12192000" cy="6858000"/>
          </a:xfrm>
          <a:prstGeom prst="rect">
            <a:avLst/>
          </a:prstGeom>
          <a:gradFill flip="none" rotWithShape="1">
            <a:gsLst>
              <a:gs pos="91000">
                <a:srgbClr val="255B74"/>
              </a:gs>
              <a:gs pos="26000">
                <a:srgbClr val="05344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C1F9B709-0C3C-448D-BBFC-4729F83FDEBF}"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805C972-C234-44D2-B040-6DD95830DD33}" type="slidenum">
              <a:rPr lang="en-US" smtClean="0"/>
              <a:t>‹#›</a:t>
            </a:fld>
            <a:endParaRPr lang="en-US"/>
          </a:p>
        </p:txBody>
      </p:sp>
    </p:spTree>
    <p:extLst>
      <p:ext uri="{BB962C8B-B14F-4D97-AF65-F5344CB8AC3E}">
        <p14:creationId xmlns:p14="http://schemas.microsoft.com/office/powerpoint/2010/main" val="41424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28">
          <p15:clr>
            <a:srgbClr val="FBAE40"/>
          </p15:clr>
        </p15:guide>
        <p15:guide id="2" pos="340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2FBD-C138-3746-8BC5-B60198D209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789608-A7B3-F744-9813-503394FAA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84244-EC32-D74F-8B03-A1D15CD7DEE8}"/>
              </a:ext>
            </a:extLst>
          </p:cNvPr>
          <p:cNvSpPr>
            <a:spLocks noGrp="1"/>
          </p:cNvSpPr>
          <p:nvPr>
            <p:ph type="dt" sz="half" idx="10"/>
          </p:nvPr>
        </p:nvSpPr>
        <p:spPr/>
        <p:txBody>
          <a:bodyPr/>
          <a:lstStyle/>
          <a:p>
            <a:fld id="{43811656-17CF-4AF1-BC26-B92E5C3E82F5}" type="datetime1">
              <a:rPr lang="en-US" smtClean="0"/>
              <a:t>8/18/2023</a:t>
            </a:fld>
            <a:endParaRPr lang="en-US"/>
          </a:p>
        </p:txBody>
      </p:sp>
      <p:sp>
        <p:nvSpPr>
          <p:cNvPr id="5" name="Footer Placeholder 4">
            <a:extLst>
              <a:ext uri="{FF2B5EF4-FFF2-40B4-BE49-F238E27FC236}">
                <a16:creationId xmlns:a16="http://schemas.microsoft.com/office/drawing/2014/main" id="{3B98C5D4-442E-B54F-B6CD-5154787DD7FB}"/>
              </a:ext>
            </a:extLst>
          </p:cNvPr>
          <p:cNvSpPr>
            <a:spLocks noGrp="1"/>
          </p:cNvSpPr>
          <p:nvPr>
            <p:ph type="ftr" sz="quarter" idx="11"/>
          </p:nvPr>
        </p:nvSpPr>
        <p:spPr/>
        <p:txBody>
          <a:bodyPr/>
          <a:lstStyle/>
          <a:p>
            <a:r>
              <a:rPr lang="en-US"/>
              <a:t>FOR INTERNAL NASA USE ONLY</a:t>
            </a:r>
          </a:p>
        </p:txBody>
      </p:sp>
      <p:sp>
        <p:nvSpPr>
          <p:cNvPr id="6" name="Slide Number Placeholder 5">
            <a:extLst>
              <a:ext uri="{FF2B5EF4-FFF2-40B4-BE49-F238E27FC236}">
                <a16:creationId xmlns:a16="http://schemas.microsoft.com/office/drawing/2014/main" id="{94163665-753D-C442-8F63-840279CCFA7D}"/>
              </a:ext>
            </a:extLst>
          </p:cNvPr>
          <p:cNvSpPr>
            <a:spLocks noGrp="1"/>
          </p:cNvSpPr>
          <p:nvPr>
            <p:ph type="sldNum" sz="quarter" idx="12"/>
          </p:nvPr>
        </p:nvSpPr>
        <p:spPr/>
        <p:txBody>
          <a:bodyPr/>
          <a:lstStyle/>
          <a:p>
            <a:fld id="{2805C972-C234-44D2-B040-6DD95830DD33}" type="slidenum">
              <a:rPr lang="en-US" smtClean="0"/>
              <a:t>‹#›</a:t>
            </a:fld>
            <a:endParaRPr lang="en-US"/>
          </a:p>
        </p:txBody>
      </p:sp>
    </p:spTree>
    <p:extLst>
      <p:ext uri="{BB962C8B-B14F-4D97-AF65-F5344CB8AC3E}">
        <p14:creationId xmlns:p14="http://schemas.microsoft.com/office/powerpoint/2010/main" val="3975108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1005840" y="2271860"/>
            <a:ext cx="10619923" cy="16230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4441" y="6424167"/>
            <a:ext cx="2743200" cy="365125"/>
          </a:xfrm>
        </p:spPr>
        <p:txBody>
          <a:bodyPr/>
          <a:lstStyle>
            <a:lvl1pPr>
              <a:defRPr>
                <a:solidFill>
                  <a:schemeClr val="bg1"/>
                </a:solidFill>
              </a:defRPr>
            </a:lvl1pPr>
          </a:lstStyle>
          <a:p>
            <a:fld id="{34B93785-14D6-458F-8098-E37FAFCDAC2F}"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99560" y="6422610"/>
            <a:ext cx="4114800" cy="365125"/>
          </a:xfrm>
        </p:spPr>
        <p:txBody>
          <a:bodyPr/>
          <a:lstStyle>
            <a:lvl1pPr>
              <a:defRPr>
                <a:solidFill>
                  <a:schemeClr val="bg1"/>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bg1"/>
                </a:solidFill>
              </a:defRPr>
            </a:lvl1pPr>
          </a:lstStyle>
          <a:p>
            <a:fld id="{2E8C51FE-49D9-314D-9957-ABBF7DDE8782}" type="slidenum">
              <a:rPr lang="en-US" smtClean="0"/>
              <a:pPr/>
              <a:t>‹#›</a:t>
            </a:fld>
            <a:endParaRPr lang="en-US"/>
          </a:p>
        </p:txBody>
      </p:sp>
      <p:grpSp>
        <p:nvGrpSpPr>
          <p:cNvPr id="17" name="Group 16">
            <a:extLst>
              <a:ext uri="{FF2B5EF4-FFF2-40B4-BE49-F238E27FC236}">
                <a16:creationId xmlns:a16="http://schemas.microsoft.com/office/drawing/2014/main" id="{76ECA194-4DBF-4903-9B29-C424EBDAA30C}"/>
              </a:ext>
            </a:extLst>
          </p:cNvPr>
          <p:cNvGrpSpPr/>
          <p:nvPr userDrawn="1"/>
        </p:nvGrpSpPr>
        <p:grpSpPr>
          <a:xfrm>
            <a:off x="-18167" y="-10221"/>
            <a:ext cx="12210167" cy="6869357"/>
            <a:chOff x="0" y="-2662"/>
            <a:chExt cx="12192000" cy="6859136"/>
          </a:xfrm>
        </p:grpSpPr>
        <p:sp>
          <p:nvSpPr>
            <p:cNvPr id="19" name="Rectangle 18">
              <a:extLst>
                <a:ext uri="{FF2B5EF4-FFF2-40B4-BE49-F238E27FC236}">
                  <a16:creationId xmlns:a16="http://schemas.microsoft.com/office/drawing/2014/main" id="{3FB6E270-5883-418D-8370-5042631EB72E}"/>
                </a:ext>
              </a:extLst>
            </p:cNvPr>
            <p:cNvSpPr/>
            <p:nvPr userDrawn="1"/>
          </p:nvSpPr>
          <p:spPr>
            <a:xfrm>
              <a:off x="0" y="0"/>
              <a:ext cx="12192000" cy="6856474"/>
            </a:xfrm>
            <a:prstGeom prst="rect">
              <a:avLst/>
            </a:prstGeom>
            <a:solidFill>
              <a:srgbClr val="3A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sp>
          <p:nvSpPr>
            <p:cNvPr id="20" name="Rectangle 19">
              <a:extLst>
                <a:ext uri="{FF2B5EF4-FFF2-40B4-BE49-F238E27FC236}">
                  <a16:creationId xmlns:a16="http://schemas.microsoft.com/office/drawing/2014/main" id="{3FF8F74F-7EB9-4EA2-8BCD-231786946C8D}"/>
                </a:ext>
              </a:extLst>
            </p:cNvPr>
            <p:cNvSpPr/>
            <p:nvPr userDrawn="1"/>
          </p:nvSpPr>
          <p:spPr>
            <a:xfrm>
              <a:off x="0" y="-2662"/>
              <a:ext cx="12188952" cy="6856474"/>
            </a:xfrm>
            <a:prstGeom prst="rect">
              <a:avLst/>
            </a:prstGeom>
            <a:gradFill flip="none" rotWithShape="1">
              <a:gsLst>
                <a:gs pos="95000">
                  <a:srgbClr val="BA8681"/>
                </a:gs>
                <a:gs pos="59000">
                  <a:srgbClr val="A1767D"/>
                </a:gs>
                <a:gs pos="18000">
                  <a:srgbClr val="968AA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grpSp>
      <p:grpSp>
        <p:nvGrpSpPr>
          <p:cNvPr id="21" name="Group 20">
            <a:extLst>
              <a:ext uri="{FF2B5EF4-FFF2-40B4-BE49-F238E27FC236}">
                <a16:creationId xmlns:a16="http://schemas.microsoft.com/office/drawing/2014/main" id="{89A1F8D7-AEE6-4E2B-95E8-80297135434B}"/>
              </a:ext>
            </a:extLst>
          </p:cNvPr>
          <p:cNvGrpSpPr/>
          <p:nvPr userDrawn="1"/>
        </p:nvGrpSpPr>
        <p:grpSpPr>
          <a:xfrm>
            <a:off x="517664" y="-19393"/>
            <a:ext cx="4628149" cy="6890327"/>
            <a:chOff x="3308351" y="2370138"/>
            <a:chExt cx="2760662" cy="4110037"/>
          </a:xfrm>
          <a:gradFill flip="none" rotWithShape="1">
            <a:gsLst>
              <a:gs pos="0">
                <a:srgbClr val="B48889"/>
              </a:gs>
              <a:gs pos="74000">
                <a:srgbClr val="D69E8D"/>
              </a:gs>
              <a:gs pos="83000">
                <a:srgbClr val="D69E8D"/>
              </a:gs>
              <a:gs pos="100000">
                <a:srgbClr val="D69E8D"/>
              </a:gs>
            </a:gsLst>
            <a:lin ang="10800000" scaled="1"/>
            <a:tileRect/>
          </a:gradFill>
        </p:grpSpPr>
        <p:sp>
          <p:nvSpPr>
            <p:cNvPr id="25" name="Freeform 10">
              <a:extLst>
                <a:ext uri="{FF2B5EF4-FFF2-40B4-BE49-F238E27FC236}">
                  <a16:creationId xmlns:a16="http://schemas.microsoft.com/office/drawing/2014/main" id="{4383AE9B-2483-4F7A-BCB8-03E77ED94138}"/>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50175B2F-916B-4D2A-8B28-4480FE97BE8B}"/>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4F85BA8C-7006-49F0-B916-908C4B0E297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a:extLst>
              <a:ext uri="{FF2B5EF4-FFF2-40B4-BE49-F238E27FC236}">
                <a16:creationId xmlns:a16="http://schemas.microsoft.com/office/drawing/2014/main" id="{9FE10526-5B11-42AE-88D8-6352A0A9300A}"/>
              </a:ext>
            </a:extLst>
          </p:cNvPr>
          <p:cNvSpPr/>
          <p:nvPr userDrawn="1"/>
        </p:nvSpPr>
        <p:spPr>
          <a:xfrm>
            <a:off x="-24105" y="160317"/>
            <a:ext cx="12240501" cy="630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70221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59C7A6-D5D7-AB4F-B44F-E7FCF674C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000" y="0"/>
            <a:ext cx="13716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p:txBody>
          <a:bodyPr/>
          <a:lstStyle/>
          <a:p>
            <a:fld id="{EAACECC4-4379-4A86-A4C1-1EFE5C870504}" type="datetime1">
              <a:rPr lang="en-US" smtClean="0"/>
              <a:t>8/18/2023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E8C51FE-49D9-314D-9957-ABBF7DDE8782}" type="slidenum">
              <a:rPr lang="en-US" smtClean="0"/>
              <a:t>‹#›</a:t>
            </a:fld>
            <a:endParaRPr lang="en-US"/>
          </a:p>
        </p:txBody>
      </p:sp>
      <p:pic>
        <p:nvPicPr>
          <p:cNvPr id="23" name="Picture 22">
            <a:extLst>
              <a:ext uri="{FF2B5EF4-FFF2-40B4-BE49-F238E27FC236}">
                <a16:creationId xmlns:a16="http://schemas.microsoft.com/office/drawing/2014/main" id="{9F6BF381-EC61-6849-8D46-8B15029926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220" y="2930504"/>
            <a:ext cx="4907929" cy="4409468"/>
          </a:xfrm>
          <a:prstGeom prst="rect">
            <a:avLst/>
          </a:prstGeom>
        </p:spPr>
      </p:pic>
      <p:grpSp>
        <p:nvGrpSpPr>
          <p:cNvPr id="32" name="Group 31">
            <a:extLst>
              <a:ext uri="{FF2B5EF4-FFF2-40B4-BE49-F238E27FC236}">
                <a16:creationId xmlns:a16="http://schemas.microsoft.com/office/drawing/2014/main" id="{AF570B87-6A33-6D43-B8E5-2F92176EA5DD}"/>
              </a:ext>
            </a:extLst>
          </p:cNvPr>
          <p:cNvGrpSpPr/>
          <p:nvPr userDrawn="1"/>
        </p:nvGrpSpPr>
        <p:grpSpPr>
          <a:xfrm>
            <a:off x="4150530" y="528603"/>
            <a:ext cx="4932340" cy="2120900"/>
            <a:chOff x="3761206" y="725010"/>
            <a:chExt cx="4932340" cy="2120900"/>
          </a:xfrm>
        </p:grpSpPr>
        <p:pic>
          <p:nvPicPr>
            <p:cNvPr id="15" name="Picture 14">
              <a:extLst>
                <a:ext uri="{FF2B5EF4-FFF2-40B4-BE49-F238E27FC236}">
                  <a16:creationId xmlns:a16="http://schemas.microsoft.com/office/drawing/2014/main" id="{18470524-0B5B-5A46-A813-150DCBD612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88255" y="930910"/>
              <a:ext cx="787400" cy="774700"/>
            </a:xfrm>
            <a:prstGeom prst="rect">
              <a:avLst/>
            </a:prstGeom>
          </p:spPr>
        </p:pic>
        <p:pic>
          <p:nvPicPr>
            <p:cNvPr id="17" name="Picture 16">
              <a:extLst>
                <a:ext uri="{FF2B5EF4-FFF2-40B4-BE49-F238E27FC236}">
                  <a16:creationId xmlns:a16="http://schemas.microsoft.com/office/drawing/2014/main" id="{588C8E61-000C-D042-B85F-063A438D112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0357980">
              <a:off x="6559946" y="725010"/>
              <a:ext cx="2133600" cy="2120900"/>
            </a:xfrm>
            <a:prstGeom prst="rect">
              <a:avLst/>
            </a:prstGeom>
          </p:spPr>
        </p:pic>
        <p:pic>
          <p:nvPicPr>
            <p:cNvPr id="19" name="Picture 18">
              <a:extLst>
                <a:ext uri="{FF2B5EF4-FFF2-40B4-BE49-F238E27FC236}">
                  <a16:creationId xmlns:a16="http://schemas.microsoft.com/office/drawing/2014/main" id="{1A39668C-655F-F745-8FBC-0FE3FABD3DA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761206" y="2026497"/>
              <a:ext cx="1028700" cy="635000"/>
            </a:xfrm>
            <a:prstGeom prst="rect">
              <a:avLst/>
            </a:prstGeom>
          </p:spPr>
        </p:pic>
      </p:grpSp>
      <p:pic>
        <p:nvPicPr>
          <p:cNvPr id="21" name="Picture 20">
            <a:extLst>
              <a:ext uri="{FF2B5EF4-FFF2-40B4-BE49-F238E27FC236}">
                <a16:creationId xmlns:a16="http://schemas.microsoft.com/office/drawing/2014/main" id="{6EB35260-6306-BC40-B650-C58F4BFD897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1581810" y="4098400"/>
            <a:ext cx="4348566"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r>
              <a:rPr lang="en-US"/>
              <a:t> </a:t>
            </a:r>
          </a:p>
        </p:txBody>
      </p:sp>
      <p:pic>
        <p:nvPicPr>
          <p:cNvPr id="30" name="Picture 29">
            <a:extLst>
              <a:ext uri="{FF2B5EF4-FFF2-40B4-BE49-F238E27FC236}">
                <a16:creationId xmlns:a16="http://schemas.microsoft.com/office/drawing/2014/main" id="{F692E3A0-72B3-2244-99BB-9447B75D90C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2207890" y="6075666"/>
            <a:ext cx="2755900" cy="3365500"/>
          </a:xfrm>
          <a:prstGeom prst="rect">
            <a:avLst/>
          </a:prstGeom>
        </p:spPr>
      </p:pic>
      <p:pic>
        <p:nvPicPr>
          <p:cNvPr id="22" name="Picture 21">
            <a:extLst>
              <a:ext uri="{FF2B5EF4-FFF2-40B4-BE49-F238E27FC236}">
                <a16:creationId xmlns:a16="http://schemas.microsoft.com/office/drawing/2014/main" id="{C09D3622-563B-A444-94C9-1DB71C797B9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132957" y="5797540"/>
            <a:ext cx="838200" cy="838200"/>
          </a:xfrm>
          <a:prstGeom prst="rect">
            <a:avLst/>
          </a:prstGeom>
        </p:spPr>
      </p:pic>
      <p:grpSp>
        <p:nvGrpSpPr>
          <p:cNvPr id="20" name="Group 19">
            <a:extLst>
              <a:ext uri="{FF2B5EF4-FFF2-40B4-BE49-F238E27FC236}">
                <a16:creationId xmlns:a16="http://schemas.microsoft.com/office/drawing/2014/main" id="{B807836F-AE3D-4847-80B1-0343B9DAB76F}"/>
              </a:ext>
            </a:extLst>
          </p:cNvPr>
          <p:cNvGrpSpPr/>
          <p:nvPr userDrawn="1"/>
        </p:nvGrpSpPr>
        <p:grpSpPr>
          <a:xfrm>
            <a:off x="-473777" y="-10705"/>
            <a:ext cx="3197522" cy="6876906"/>
            <a:chOff x="-473777" y="-10705"/>
            <a:chExt cx="3197522" cy="6876906"/>
          </a:xfrm>
        </p:grpSpPr>
        <p:sp>
          <p:nvSpPr>
            <p:cNvPr id="24" name="Freeform 5">
              <a:extLst>
                <a:ext uri="{FF2B5EF4-FFF2-40B4-BE49-F238E27FC236}">
                  <a16:creationId xmlns:a16="http://schemas.microsoft.com/office/drawing/2014/main" id="{84CFB6B8-C63B-414F-BD5D-4E036E37DB38}"/>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E2067D73-15F5-EB41-9889-53FF5A33A5A6}"/>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776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5.55112E-17 0 L 0.12383 0 " pathEditMode="relative" rAng="0" ptsTypes="AA">
                                      <p:cBhvr>
                                        <p:cTn id="6" dur="40000" fill="hold"/>
                                        <p:tgtEl>
                                          <p:spTgt spid="9"/>
                                        </p:tgtEl>
                                        <p:attrNameLst>
                                          <p:attrName>ppt_x</p:attrName>
                                          <p:attrName>ppt_y</p:attrName>
                                        </p:attrNameLst>
                                      </p:cBhvr>
                                      <p:rCtr x="6185" y="0"/>
                                    </p:animMotion>
                                  </p:childTnLst>
                                </p:cTn>
                              </p:par>
                              <p:par>
                                <p:cTn id="7" presetID="0" presetClass="path" presetSubtype="0" accel="50000" decel="50000" fill="hold" nodeType="withEffect">
                                  <p:stCondLst>
                                    <p:cond delay="0"/>
                                  </p:stCondLst>
                                  <p:childTnLst>
                                    <p:animMotion origin="layout" path="M -0.22669 -0.35463 L -0.15169 -0.2213 " pathEditMode="relative" ptsTypes="AA">
                                      <p:cBhvr>
                                        <p:cTn id="8" dur="21500" spd="-100000" fill="hold"/>
                                        <p:tgtEl>
                                          <p:spTgt spid="30"/>
                                        </p:tgtEl>
                                        <p:attrNameLst>
                                          <p:attrName>ppt_x</p:attrName>
                                          <p:attrName>ppt_y</p:attrName>
                                        </p:attrNameLst>
                                      </p:cBhvr>
                                    </p:animMotion>
                                  </p:childTnLst>
                                </p:cTn>
                              </p:par>
                              <p:par>
                                <p:cTn id="9" presetID="35" presetClass="path" presetSubtype="0" accel="50000" decel="50000" fill="hold" nodeType="withEffect">
                                  <p:stCondLst>
                                    <p:cond delay="0"/>
                                  </p:stCondLst>
                                  <p:childTnLst>
                                    <p:animMotion origin="layout" path="M 1.66667E-6 1.85185E-6 L -0.02878 1.85185E-6 " pathEditMode="relative" rAng="0" ptsTypes="AA">
                                      <p:cBhvr>
                                        <p:cTn id="10" dur="10000" fill="hold"/>
                                        <p:tgtEl>
                                          <p:spTgt spid="32"/>
                                        </p:tgtEl>
                                        <p:attrNameLst>
                                          <p:attrName>ppt_x</p:attrName>
                                          <p:attrName>ppt_y</p:attrName>
                                        </p:attrNameLst>
                                      </p:cBhvr>
                                      <p:rCtr x="-1445" y="0"/>
                                    </p:animMotion>
                                  </p:childTnLst>
                                </p:cTn>
                              </p:par>
                              <p:par>
                                <p:cTn id="11" presetID="35" presetClass="path" presetSubtype="0" decel="50000" fill="hold" nodeType="withEffect">
                                  <p:stCondLst>
                                    <p:cond delay="0"/>
                                  </p:stCondLst>
                                  <p:childTnLst>
                                    <p:animMotion origin="layout" path="M 1.45833E-6 -1.48148E-6 L -0.04323 -0.01898 " pathEditMode="relative" rAng="0" ptsTypes="AA">
                                      <p:cBhvr>
                                        <p:cTn id="12" dur="20000" fill="hold"/>
                                        <p:tgtEl>
                                          <p:spTgt spid="22"/>
                                        </p:tgtEl>
                                        <p:attrNameLst>
                                          <p:attrName>ppt_x</p:attrName>
                                          <p:attrName>ppt_y</p:attrName>
                                        </p:attrNameLst>
                                      </p:cBhvr>
                                      <p:rCtr x="-2161" y="-949"/>
                                    </p:animMotion>
                                  </p:childTnLst>
                                </p:cTn>
                              </p:par>
                              <p:par>
                                <p:cTn id="13" presetID="0" presetClass="path" presetSubtype="0" decel="50000" fill="hold" nodeType="withEffect">
                                  <p:stCondLst>
                                    <p:cond delay="0"/>
                                  </p:stCondLst>
                                  <p:childTnLst>
                                    <p:animMotion origin="layout" path="M -1.25E-6 -2.59259E-6 L -0.04583 -0.06852 " pathEditMode="relative" rAng="0" ptsTypes="AA">
                                      <p:cBhvr>
                                        <p:cTn id="14" dur="16000" fill="hold"/>
                                        <p:tgtEl>
                                          <p:spTgt spid="23"/>
                                        </p:tgtEl>
                                        <p:attrNameLst>
                                          <p:attrName>ppt_x</p:attrName>
                                          <p:attrName>ppt_y</p:attrName>
                                        </p:attrNameLst>
                                      </p:cBhvr>
                                      <p:rCtr x="-2292"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352">
          <p15:clr>
            <a:srgbClr val="FBAE40"/>
          </p15:clr>
        </p15:guide>
        <p15:guide id="2" pos="336">
          <p15:clr>
            <a:srgbClr val="FBAE40"/>
          </p15:clr>
        </p15:guide>
        <p15:guide id="3" orient="horz" pos="2040">
          <p15:clr>
            <a:srgbClr val="FBAE40"/>
          </p15:clr>
        </p15:guide>
        <p15:guide id="4" pos="1056">
          <p15:clr>
            <a:srgbClr val="FBAE40"/>
          </p15:clr>
        </p15:guide>
        <p15:guide id="5" orient="horz" pos="26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939768-4B75-F242-A6B4-9CF5A8EECD8E}"/>
              </a:ext>
            </a:extLst>
          </p:cNvPr>
          <p:cNvGrpSpPr/>
          <p:nvPr userDrawn="1"/>
        </p:nvGrpSpPr>
        <p:grpSpPr>
          <a:xfrm>
            <a:off x="-18167" y="-10221"/>
            <a:ext cx="12210167" cy="6869357"/>
            <a:chOff x="0" y="-2662"/>
            <a:chExt cx="12192000" cy="6859136"/>
          </a:xfrm>
        </p:grpSpPr>
        <p:sp>
          <p:nvSpPr>
            <p:cNvPr id="13" name="Rectangle 12">
              <a:extLst>
                <a:ext uri="{FF2B5EF4-FFF2-40B4-BE49-F238E27FC236}">
                  <a16:creationId xmlns:a16="http://schemas.microsoft.com/office/drawing/2014/main" id="{161BA50B-8B1F-A244-B375-F86C8E5436F9}"/>
                </a:ext>
              </a:extLst>
            </p:cNvPr>
            <p:cNvSpPr/>
            <p:nvPr userDrawn="1"/>
          </p:nvSpPr>
          <p:spPr>
            <a:xfrm>
              <a:off x="0" y="0"/>
              <a:ext cx="12192000" cy="6856474"/>
            </a:xfrm>
            <a:prstGeom prst="rect">
              <a:avLst/>
            </a:prstGeom>
            <a:solidFill>
              <a:srgbClr val="3A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sp>
          <p:nvSpPr>
            <p:cNvPr id="15" name="Rectangle 14">
              <a:extLst>
                <a:ext uri="{FF2B5EF4-FFF2-40B4-BE49-F238E27FC236}">
                  <a16:creationId xmlns:a16="http://schemas.microsoft.com/office/drawing/2014/main" id="{99EC7C33-1BA5-1748-8B08-423C53E14A7C}"/>
                </a:ext>
              </a:extLst>
            </p:cNvPr>
            <p:cNvSpPr/>
            <p:nvPr userDrawn="1"/>
          </p:nvSpPr>
          <p:spPr>
            <a:xfrm>
              <a:off x="0" y="-2662"/>
              <a:ext cx="12188952" cy="6856474"/>
            </a:xfrm>
            <a:prstGeom prst="rect">
              <a:avLst/>
            </a:prstGeom>
            <a:gradFill flip="none" rotWithShape="1">
              <a:gsLst>
                <a:gs pos="95000">
                  <a:srgbClr val="BA8681"/>
                </a:gs>
                <a:gs pos="59000">
                  <a:srgbClr val="A1767D"/>
                </a:gs>
                <a:gs pos="18000">
                  <a:srgbClr val="968AA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grpSp>
      <p:grpSp>
        <p:nvGrpSpPr>
          <p:cNvPr id="16" name="Group 15">
            <a:extLst>
              <a:ext uri="{FF2B5EF4-FFF2-40B4-BE49-F238E27FC236}">
                <a16:creationId xmlns:a16="http://schemas.microsoft.com/office/drawing/2014/main" id="{F3DAB9EF-B79C-C640-9FA8-40D2DFCE2AD1}"/>
              </a:ext>
            </a:extLst>
          </p:cNvPr>
          <p:cNvGrpSpPr/>
          <p:nvPr userDrawn="1"/>
        </p:nvGrpSpPr>
        <p:grpSpPr>
          <a:xfrm>
            <a:off x="517664" y="-19393"/>
            <a:ext cx="4628149" cy="6890327"/>
            <a:chOff x="3308351" y="2370138"/>
            <a:chExt cx="2760662" cy="4110037"/>
          </a:xfrm>
          <a:gradFill flip="none" rotWithShape="1">
            <a:gsLst>
              <a:gs pos="0">
                <a:srgbClr val="B48889"/>
              </a:gs>
              <a:gs pos="74000">
                <a:srgbClr val="D69E8D"/>
              </a:gs>
              <a:gs pos="83000">
                <a:srgbClr val="D69E8D"/>
              </a:gs>
              <a:gs pos="100000">
                <a:srgbClr val="D69E8D"/>
              </a:gs>
            </a:gsLst>
            <a:lin ang="10800000" scaled="1"/>
            <a:tileRect/>
          </a:gradFill>
        </p:grpSpPr>
        <p:sp>
          <p:nvSpPr>
            <p:cNvPr id="22" name="Freeform 10">
              <a:extLst>
                <a:ext uri="{FF2B5EF4-FFF2-40B4-BE49-F238E27FC236}">
                  <a16:creationId xmlns:a16="http://schemas.microsoft.com/office/drawing/2014/main" id="{192CEE28-B58D-3241-B190-DB9DEBDD11C8}"/>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596FB482-A049-3547-9EDC-6CB459264DF1}"/>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7152F9E5-7B6B-C842-8B3D-E679AF46B9C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17">
            <a:extLst>
              <a:ext uri="{FF2B5EF4-FFF2-40B4-BE49-F238E27FC236}">
                <a16:creationId xmlns:a16="http://schemas.microsoft.com/office/drawing/2014/main" id="{A7EB389C-7368-8241-A182-CFDBFCD6C66C}"/>
              </a:ext>
            </a:extLst>
          </p:cNvPr>
          <p:cNvSpPr/>
          <p:nvPr userDrawn="1"/>
        </p:nvSpPr>
        <p:spPr>
          <a:xfrm>
            <a:off x="-24105" y="160317"/>
            <a:ext cx="12240501" cy="630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1005840" y="2271860"/>
            <a:ext cx="10619923" cy="16230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4441" y="6424167"/>
            <a:ext cx="2743200" cy="365125"/>
          </a:xfrm>
        </p:spPr>
        <p:txBody>
          <a:bodyPr/>
          <a:lstStyle>
            <a:lvl1pPr>
              <a:defRPr>
                <a:solidFill>
                  <a:schemeClr val="bg1"/>
                </a:solidFill>
              </a:defRPr>
            </a:lvl1pPr>
          </a:lstStyle>
          <a:p>
            <a:fld id="{341986AF-BB5F-4FB1-9718-FE23B42E9A28}"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99560" y="6422610"/>
            <a:ext cx="4114800" cy="365125"/>
          </a:xfrm>
        </p:spPr>
        <p:txBody>
          <a:bodyPr/>
          <a:lstStyle>
            <a:lvl1pPr>
              <a:defRPr>
                <a:solidFill>
                  <a:schemeClr val="bg1"/>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bg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30051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90A7-7E54-2D41-9F43-B8FD4977CB9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9F9B96F-523A-0443-8C6F-8DFAF54D9EC3}"/>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C88B55B-102D-3B40-B32B-5145CE1DA615}"/>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179206C-49AC-4040-9C5C-017EE760A83C}"/>
              </a:ext>
            </a:extLst>
          </p:cNvPr>
          <p:cNvSpPr>
            <a:spLocks noGrp="1"/>
          </p:cNvSpPr>
          <p:nvPr>
            <p:ph type="dt" sz="half" idx="10"/>
          </p:nvPr>
        </p:nvSpPr>
        <p:spPr/>
        <p:txBody>
          <a:bodyPr/>
          <a:lstStyle>
            <a:lvl1pPr>
              <a:defRPr>
                <a:solidFill>
                  <a:srgbClr val="33CDFF"/>
                </a:solidFill>
              </a:defRPr>
            </a:lvl1pPr>
          </a:lstStyle>
          <a:p>
            <a:fld id="{574F5C44-3CBC-485E-B493-96285C2C1AF3}" type="datetime1">
              <a:rPr lang="en-US" smtClean="0"/>
              <a:t>8/18/2023</a:t>
            </a:fld>
            <a:endParaRPr lang="en-US" dirty="0"/>
          </a:p>
        </p:txBody>
      </p:sp>
      <p:sp>
        <p:nvSpPr>
          <p:cNvPr id="6" name="Footer Placeholder 5">
            <a:extLst>
              <a:ext uri="{FF2B5EF4-FFF2-40B4-BE49-F238E27FC236}">
                <a16:creationId xmlns:a16="http://schemas.microsoft.com/office/drawing/2014/main" id="{A6FB520F-4F16-3E49-A800-72C14F01F398}"/>
              </a:ext>
            </a:extLst>
          </p:cNvPr>
          <p:cNvSpPr>
            <a:spLocks noGrp="1"/>
          </p:cNvSpPr>
          <p:nvPr>
            <p:ph type="ftr" sz="quarter" idx="11"/>
          </p:nvPr>
        </p:nvSpPr>
        <p:spPr/>
        <p:txBody>
          <a:bodyPr/>
          <a:lstStyle/>
          <a:p>
            <a:r>
              <a:rPr lang="en-US" dirty="0"/>
              <a:t>Earth Science Division</a:t>
            </a:r>
          </a:p>
        </p:txBody>
      </p:sp>
      <p:sp>
        <p:nvSpPr>
          <p:cNvPr id="7" name="Slide Number Placeholder 6">
            <a:extLst>
              <a:ext uri="{FF2B5EF4-FFF2-40B4-BE49-F238E27FC236}">
                <a16:creationId xmlns:a16="http://schemas.microsoft.com/office/drawing/2014/main" id="{EE087BC7-6FAC-2245-9DB7-6747FA2B2112}"/>
              </a:ext>
            </a:extLst>
          </p:cNvPr>
          <p:cNvSpPr>
            <a:spLocks noGrp="1"/>
          </p:cNvSpPr>
          <p:nvPr>
            <p:ph type="sldNum" sz="quarter" idx="12"/>
          </p:nvPr>
        </p:nvSpPr>
        <p:spPr/>
        <p:txBody>
          <a:bodyPr/>
          <a:lstStyle/>
          <a:p>
            <a:fld id="{2E8C51FE-49D9-314D-9957-ABBF7DDE8782}" type="slidenum">
              <a:rPr lang="en-US" smtClean="0"/>
              <a:t>‹#›</a:t>
            </a:fld>
            <a:endParaRPr lang="en-US" dirty="0"/>
          </a:p>
        </p:txBody>
      </p:sp>
    </p:spTree>
    <p:extLst>
      <p:ext uri="{BB962C8B-B14F-4D97-AF65-F5344CB8AC3E}">
        <p14:creationId xmlns:p14="http://schemas.microsoft.com/office/powerpoint/2010/main" val="174374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DA10E9-5C67-4148-864B-F3F3C56C3ABE}"/>
              </a:ext>
            </a:extLst>
          </p:cNvPr>
          <p:cNvSpPr/>
          <p:nvPr userDrawn="1"/>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8366573-8E41-884C-9A46-968B69E936A7}"/>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1" name="Freeform 10">
              <a:extLst>
                <a:ext uri="{FF2B5EF4-FFF2-40B4-BE49-F238E27FC236}">
                  <a16:creationId xmlns:a16="http://schemas.microsoft.com/office/drawing/2014/main" id="{F3E06820-AF45-8447-870A-93CC24EA81F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6CB6D904-E209-9448-B66C-46D6E4395CDE}"/>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0091EB8C-663B-8A41-BB64-1DECFB769A0E}"/>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Rectangle 23">
            <a:extLst>
              <a:ext uri="{FF2B5EF4-FFF2-40B4-BE49-F238E27FC236}">
                <a16:creationId xmlns:a16="http://schemas.microsoft.com/office/drawing/2014/main" id="{1CD0F9D4-562D-0246-864A-D56E121E5335}"/>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3AAB55AF-93DC-41A4-A6CC-CB54BAF01953}" type="datetime1">
              <a:rPr lang="en-US" smtClean="0"/>
              <a:t>8/18/2023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r>
              <a:rPr lang="en-US"/>
              <a:t>FOR INTERNAL NASA USE ONLY</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AAE3F7"/>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144275748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DDBE683-10D6-5E4C-A14B-401DDDE8973F}"/>
              </a:ext>
            </a:extLst>
          </p:cNvPr>
          <p:cNvSpPr>
            <a:spLocks noGrp="1"/>
          </p:cNvSpPr>
          <p:nvPr>
            <p:ph type="dt" sz="half" idx="10"/>
          </p:nvPr>
        </p:nvSpPr>
        <p:spPr/>
        <p:txBody>
          <a:bodyPr/>
          <a:lstStyle>
            <a:lvl1pPr>
              <a:defRPr>
                <a:solidFill>
                  <a:srgbClr val="33CDFF"/>
                </a:solidFill>
              </a:defRPr>
            </a:lvl1pPr>
          </a:lstStyle>
          <a:p>
            <a:fld id="{60F3894A-7960-4467-8AF4-D1DEDF8E68D1}" type="datetime1">
              <a:rPr lang="en-US" smtClean="0"/>
              <a:t>8/18/2023</a:t>
            </a:fld>
            <a:endParaRPr lang="en-US" dirty="0"/>
          </a:p>
        </p:txBody>
      </p:sp>
      <p:sp>
        <p:nvSpPr>
          <p:cNvPr id="8" name="Footer Placeholder 7">
            <a:extLst>
              <a:ext uri="{FF2B5EF4-FFF2-40B4-BE49-F238E27FC236}">
                <a16:creationId xmlns:a16="http://schemas.microsoft.com/office/drawing/2014/main" id="{B084E5D5-8292-8443-8912-01DF310377E4}"/>
              </a:ext>
            </a:extLst>
          </p:cNvPr>
          <p:cNvSpPr>
            <a:spLocks noGrp="1"/>
          </p:cNvSpPr>
          <p:nvPr>
            <p:ph type="ftr" sz="quarter" idx="11"/>
          </p:nvPr>
        </p:nvSpPr>
        <p:spPr/>
        <p:txBody>
          <a:bodyPr/>
          <a:lstStyle/>
          <a:p>
            <a:r>
              <a:rPr lang="en-US" dirty="0"/>
              <a:t>Earth Science Division</a:t>
            </a:r>
          </a:p>
        </p:txBody>
      </p:sp>
      <p:sp>
        <p:nvSpPr>
          <p:cNvPr id="9" name="Slide Number Placeholder 8">
            <a:extLst>
              <a:ext uri="{FF2B5EF4-FFF2-40B4-BE49-F238E27FC236}">
                <a16:creationId xmlns:a16="http://schemas.microsoft.com/office/drawing/2014/main" id="{254F0886-7F3E-C54F-B264-98655F014541}"/>
              </a:ext>
            </a:extLst>
          </p:cNvPr>
          <p:cNvSpPr>
            <a:spLocks noGrp="1"/>
          </p:cNvSpPr>
          <p:nvPr>
            <p:ph type="sldNum" sz="quarter" idx="12"/>
          </p:nvPr>
        </p:nvSpPr>
        <p:spPr/>
        <p:txBody>
          <a:bodyPr/>
          <a:lstStyle/>
          <a:p>
            <a:fld id="{2E8C51FE-49D9-314D-9957-ABBF7DDE8782}" type="slidenum">
              <a:rPr lang="en-US" smtClean="0"/>
              <a:t>‹#›</a:t>
            </a:fld>
            <a:endParaRPr lang="en-US" dirty="0"/>
          </a:p>
        </p:txBody>
      </p:sp>
    </p:spTree>
    <p:extLst>
      <p:ext uri="{BB962C8B-B14F-4D97-AF65-F5344CB8AC3E}">
        <p14:creationId xmlns:p14="http://schemas.microsoft.com/office/powerpoint/2010/main" val="256125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image" Target="../media/image1.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image" Target="../media/image7.jpeg"/><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theme" Target="../theme/theme3.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image" Target="../media/image7.jpeg"/><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image" Target="../media/image1.jpeg"/><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17" cstate="email">
            <a:alphaModFix amt="60000"/>
            <a:extLst>
              <a:ext uri="{28A0092B-C50C-407E-A947-70E740481C1C}">
                <a14:useLocalDpi xmlns:a14="http://schemas.microsoft.com/office/drawing/2010/main"/>
              </a:ext>
            </a:extLst>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99F0305F-3849-4776-9936-ADEBC4F42084}" type="datetime1">
              <a:rPr lang="en-US" smtClean="0"/>
              <a:t>8/18/2023</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r>
              <a:rPr lang="en-US" dirty="0"/>
              <a:t>Earth Science Division</a:t>
            </a:r>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45827067"/>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60" r:id="rId3"/>
    <p:sldLayoutId id="2147483662" r:id="rId4"/>
    <p:sldLayoutId id="2147483663" r:id="rId5"/>
    <p:sldLayoutId id="2147483665"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p:nvPicPr>
        <p:blipFill>
          <a:blip r:embed="rId34" cstate="email">
            <a:alphaModFix amt="60000"/>
            <a:extLst>
              <a:ext uri="{28A0092B-C50C-407E-A947-70E740481C1C}">
                <a14:useLocalDpi xmlns:a14="http://schemas.microsoft.com/office/drawing/2010/main"/>
              </a:ext>
            </a:extLst>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Placeholder 1">
            <a:extLst>
              <a:ext uri="{FF2B5EF4-FFF2-40B4-BE49-F238E27FC236}">
                <a16:creationId xmlns:a16="http://schemas.microsoft.com/office/drawing/2014/main" id="{8C6A3198-B9B2-E544-8BCC-5966A77B5813}"/>
              </a:ext>
            </a:extLst>
          </p:cNvPr>
          <p:cNvSpPr>
            <a:spLocks noGrp="1"/>
          </p:cNvSpPr>
          <p:nvPr>
            <p:ph type="title"/>
          </p:nvPr>
        </p:nvSpPr>
        <p:spPr>
          <a:xfrm>
            <a:off x="4901938" y="1104144"/>
            <a:ext cx="6816649" cy="646331"/>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p:ph type="body" idx="1"/>
          </p:nvPr>
        </p:nvSpPr>
        <p:spPr>
          <a:xfrm>
            <a:off x="4901939" y="2214710"/>
            <a:ext cx="6678104" cy="369332"/>
          </a:xfrm>
          <a:prstGeom prst="rect">
            <a:avLst/>
          </a:prstGeom>
        </p:spPr>
        <p:txBody>
          <a:bodyPr vert="horz" lIns="91440" tIns="45720" rIns="91440" bIns="45720" rtlCol="0">
            <a:spAutoFit/>
          </a:bodyPr>
          <a:lstStyle/>
          <a:p>
            <a:pPr lvl="0"/>
            <a:r>
              <a:rPr lang="en-US"/>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18AF244-432E-4AF8-8604-D07CECE674C0}" type="datetime1">
              <a:rPr lang="en-US" smtClean="0"/>
              <a:t>8/18/2023</a:t>
            </a:fld>
            <a:endParaRPr lang="en-US"/>
          </a:p>
        </p:txBody>
      </p:sp>
      <p:sp>
        <p:nvSpPr>
          <p:cNvPr id="5" name="Footer Placeholder 4">
            <a:extLst>
              <a:ext uri="{FF2B5EF4-FFF2-40B4-BE49-F238E27FC236}">
                <a16:creationId xmlns:a16="http://schemas.microsoft.com/office/drawing/2014/main" id="{8D0AE939-C78E-1049-B462-9DFD518C3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r>
              <a:rPr lang="en-US"/>
              <a:t>FOR INTERNAL NASA USE ONLY</a:t>
            </a:r>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805C972-C234-44D2-B040-6DD95830DD33}" type="slidenum">
              <a:rPr lang="en-US" smtClean="0"/>
              <a:t>‹#›</a:t>
            </a:fld>
            <a:endParaRPr lang="en-US"/>
          </a:p>
        </p:txBody>
      </p:sp>
      <p:pic>
        <p:nvPicPr>
          <p:cNvPr id="10" name="Picture 9"/>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0" y="-1"/>
            <a:ext cx="12192002" cy="6858001"/>
          </a:xfrm>
          <a:prstGeom prst="rect">
            <a:avLst/>
          </a:prstGeom>
        </p:spPr>
      </p:pic>
    </p:spTree>
    <p:extLst>
      <p:ext uri="{BB962C8B-B14F-4D97-AF65-F5344CB8AC3E}">
        <p14:creationId xmlns:p14="http://schemas.microsoft.com/office/powerpoint/2010/main" val="124016445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7" r:id="rId28"/>
    <p:sldLayoutId id="2147483698" r:id="rId29"/>
    <p:sldLayoutId id="2147483699" r:id="rId30"/>
    <p:sldLayoutId id="2147483700" r:id="rId31"/>
    <p:sldLayoutId id="214748370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p:nvPicPr>
        <p:blipFill>
          <a:blip r:embed="rId35" cstate="email">
            <a:alphaModFix amt="60000"/>
            <a:extLst>
              <a:ext uri="{28A0092B-C50C-407E-A947-70E740481C1C}">
                <a14:useLocalDpi xmlns:a14="http://schemas.microsoft.com/office/drawing/2010/main"/>
              </a:ext>
            </a:extLst>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Placeholder 1">
            <a:extLst>
              <a:ext uri="{FF2B5EF4-FFF2-40B4-BE49-F238E27FC236}">
                <a16:creationId xmlns:a16="http://schemas.microsoft.com/office/drawing/2014/main" id="{8C6A3198-B9B2-E544-8BCC-5966A77B5813}"/>
              </a:ext>
            </a:extLst>
          </p:cNvPr>
          <p:cNvSpPr>
            <a:spLocks noGrp="1"/>
          </p:cNvSpPr>
          <p:nvPr>
            <p:ph type="title"/>
          </p:nvPr>
        </p:nvSpPr>
        <p:spPr>
          <a:xfrm>
            <a:off x="4901938" y="1104144"/>
            <a:ext cx="6816649" cy="646331"/>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p:ph type="body" idx="1"/>
          </p:nvPr>
        </p:nvSpPr>
        <p:spPr>
          <a:xfrm>
            <a:off x="4901939" y="2214710"/>
            <a:ext cx="6678104" cy="369332"/>
          </a:xfrm>
          <a:prstGeom prst="rect">
            <a:avLst/>
          </a:prstGeom>
        </p:spPr>
        <p:txBody>
          <a:bodyPr vert="horz" lIns="91440" tIns="45720" rIns="91440" bIns="45720" rtlCol="0">
            <a:spAutoFit/>
          </a:bodyPr>
          <a:lstStyle/>
          <a:p>
            <a:pPr lvl="0"/>
            <a:r>
              <a:rPr lang="en-US"/>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18AF244-432E-4AF8-8604-D07CECE674C0}" type="datetime1">
              <a:rPr lang="en-US" smtClean="0"/>
              <a:t>8/18/2023</a:t>
            </a:fld>
            <a:endParaRPr lang="en-US"/>
          </a:p>
        </p:txBody>
      </p:sp>
      <p:sp>
        <p:nvSpPr>
          <p:cNvPr id="5" name="Footer Placeholder 4">
            <a:extLst>
              <a:ext uri="{FF2B5EF4-FFF2-40B4-BE49-F238E27FC236}">
                <a16:creationId xmlns:a16="http://schemas.microsoft.com/office/drawing/2014/main" id="{8D0AE939-C78E-1049-B462-9DFD518C3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r>
              <a:rPr lang="en-US"/>
              <a:t>FOR INTERNAL NASA USE ONLY</a:t>
            </a:r>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805C972-C234-44D2-B040-6DD95830DD33}" type="slidenum">
              <a:rPr lang="en-US" smtClean="0"/>
              <a:t>‹#›</a:t>
            </a:fld>
            <a:endParaRPr lang="en-US"/>
          </a:p>
        </p:txBody>
      </p:sp>
      <p:pic>
        <p:nvPicPr>
          <p:cNvPr id="10" name="Picture 9"/>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0" y="-1"/>
            <a:ext cx="12192002" cy="6858001"/>
          </a:xfrm>
          <a:prstGeom prst="rect">
            <a:avLst/>
          </a:prstGeom>
        </p:spPr>
      </p:pic>
    </p:spTree>
    <p:extLst>
      <p:ext uri="{BB962C8B-B14F-4D97-AF65-F5344CB8AC3E}">
        <p14:creationId xmlns:p14="http://schemas.microsoft.com/office/powerpoint/2010/main" val="33348641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hyperlink" Target="https://nap.nationalacademies.org/catalog/26499/lessons-learned-in-the-implementation-of-nasas-earth-venture-clas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nap.naptionalacademies.org/2649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7226/26499"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1B254E-A277-A14D-A5A7-826D96BB0F46}"/>
              </a:ext>
            </a:extLst>
          </p:cNvPr>
          <p:cNvSpPr>
            <a:spLocks noGrp="1"/>
          </p:cNvSpPr>
          <p:nvPr>
            <p:ph type="sldNum" sz="quarter" idx="12"/>
          </p:nvPr>
        </p:nvSpPr>
        <p:spPr/>
        <p:txBody>
          <a:bodyPr/>
          <a:lstStyle/>
          <a:p>
            <a:fld id="{2E8C51FE-49D9-314D-9957-ABBF7DDE8782}" type="slidenum">
              <a:rPr lang="en-US" smtClean="0"/>
              <a:t>1</a:t>
            </a:fld>
            <a:endParaRPr lang="en-US" dirty="0"/>
          </a:p>
        </p:txBody>
      </p:sp>
      <p:grpSp>
        <p:nvGrpSpPr>
          <p:cNvPr id="27" name="Group 26">
            <a:extLst>
              <a:ext uri="{FF2B5EF4-FFF2-40B4-BE49-F238E27FC236}">
                <a16:creationId xmlns:a16="http://schemas.microsoft.com/office/drawing/2014/main" id="{87B6BAC4-5F87-6542-BEEE-CE4FF0892341}"/>
              </a:ext>
            </a:extLst>
          </p:cNvPr>
          <p:cNvGrpSpPr/>
          <p:nvPr/>
        </p:nvGrpSpPr>
        <p:grpSpPr>
          <a:xfrm>
            <a:off x="516442" y="-15373"/>
            <a:ext cx="4621246" cy="6873373"/>
            <a:chOff x="8077201" y="2376488"/>
            <a:chExt cx="2759074" cy="4103687"/>
          </a:xfrm>
        </p:grpSpPr>
        <p:sp>
          <p:nvSpPr>
            <p:cNvPr id="28" name="Freeform 16">
              <a:extLst>
                <a:ext uri="{FF2B5EF4-FFF2-40B4-BE49-F238E27FC236}">
                  <a16:creationId xmlns:a16="http://schemas.microsoft.com/office/drawing/2014/main" id="{8F53E66E-30C4-7644-8F60-C9C6E832A24A}"/>
                </a:ext>
              </a:extLst>
            </p:cNvPr>
            <p:cNvSpPr>
              <a:spLocks noEditPoints="1"/>
            </p:cNvSpPr>
            <p:nvPr/>
          </p:nvSpPr>
          <p:spPr bwMode="auto">
            <a:xfrm>
              <a:off x="9251950" y="2376488"/>
              <a:ext cx="1584325" cy="3670300"/>
            </a:xfrm>
            <a:custGeom>
              <a:avLst/>
              <a:gdLst>
                <a:gd name="T0" fmla="*/ 101 w 834"/>
                <a:gd name="T1" fmla="*/ 1317 h 1936"/>
                <a:gd name="T2" fmla="*/ 393 w 834"/>
                <a:gd name="T3" fmla="*/ 1936 h 1936"/>
                <a:gd name="T4" fmla="*/ 238 w 834"/>
                <a:gd name="T5" fmla="*/ 1317 h 1936"/>
                <a:gd name="T6" fmla="*/ 101 w 834"/>
                <a:gd name="T7" fmla="*/ 1317 h 1936"/>
                <a:gd name="T8" fmla="*/ 271 w 834"/>
                <a:gd name="T9" fmla="*/ 919 h 1936"/>
                <a:gd name="T10" fmla="*/ 834 w 834"/>
                <a:gd name="T11" fmla="*/ 3 h 1936"/>
                <a:gd name="T12" fmla="*/ 201 w 834"/>
                <a:gd name="T13" fmla="*/ 0 h 1936"/>
                <a:gd name="T14" fmla="*/ 27 w 834"/>
                <a:gd name="T15" fmla="*/ 919 h 1936"/>
                <a:gd name="T16" fmla="*/ 271 w 834"/>
                <a:gd name="T17" fmla="*/ 9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936">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gradFill>
              <a:gsLst>
                <a:gs pos="0">
                  <a:srgbClr val="8ACCEC"/>
                </a:gs>
                <a:gs pos="98000">
                  <a:srgbClr val="6DB8E3"/>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7">
              <a:extLst>
                <a:ext uri="{FF2B5EF4-FFF2-40B4-BE49-F238E27FC236}">
                  <a16:creationId xmlns:a16="http://schemas.microsoft.com/office/drawing/2014/main" id="{BDA67E5B-1895-B644-AC9A-EA1677FA263C}"/>
                </a:ext>
              </a:extLst>
            </p:cNvPr>
            <p:cNvSpPr>
              <a:spLocks/>
            </p:cNvSpPr>
            <p:nvPr/>
          </p:nvSpPr>
          <p:spPr bwMode="auto">
            <a:xfrm>
              <a:off x="8115300" y="5256213"/>
              <a:ext cx="542925" cy="1222375"/>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
              <a:extLst>
                <a:ext uri="{FF2B5EF4-FFF2-40B4-BE49-F238E27FC236}">
                  <a16:creationId xmlns:a16="http://schemas.microsoft.com/office/drawing/2014/main" id="{DA4CD01E-55FA-7E4C-A3E5-99EBE4487F30}"/>
                </a:ext>
              </a:extLst>
            </p:cNvPr>
            <p:cNvSpPr>
              <a:spLocks noEditPoints="1"/>
            </p:cNvSpPr>
            <p:nvPr/>
          </p:nvSpPr>
          <p:spPr bwMode="auto">
            <a:xfrm>
              <a:off x="8077201" y="2382838"/>
              <a:ext cx="2268537" cy="4097337"/>
            </a:xfrm>
            <a:custGeom>
              <a:avLst/>
              <a:gdLst>
                <a:gd name="T0" fmla="*/ 17 w 1195"/>
                <a:gd name="T1" fmla="*/ 1314 h 2162"/>
                <a:gd name="T2" fmla="*/ 363 w 1195"/>
                <a:gd name="T3" fmla="*/ 2161 h 2162"/>
                <a:gd name="T4" fmla="*/ 1195 w 1195"/>
                <a:gd name="T5" fmla="*/ 2161 h 2162"/>
                <a:gd name="T6" fmla="*/ 957 w 1195"/>
                <a:gd name="T7" fmla="*/ 1903 h 2162"/>
                <a:gd name="T8" fmla="*/ 673 w 1195"/>
                <a:gd name="T9" fmla="*/ 1314 h 2162"/>
                <a:gd name="T10" fmla="*/ 17 w 1195"/>
                <a:gd name="T11" fmla="*/ 1314 h 2162"/>
                <a:gd name="T12" fmla="*/ 595 w 1195"/>
                <a:gd name="T13" fmla="*/ 916 h 2162"/>
                <a:gd name="T14" fmla="*/ 727 w 1195"/>
                <a:gd name="T15" fmla="*/ 0 h 2162"/>
                <a:gd name="T16" fmla="*/ 277 w 1195"/>
                <a:gd name="T17" fmla="*/ 0 h 2162"/>
                <a:gd name="T18" fmla="*/ 128 w 1195"/>
                <a:gd name="T19" fmla="*/ 299 h 2162"/>
                <a:gd name="T20" fmla="*/ 0 w 1195"/>
                <a:gd name="T21" fmla="*/ 916 h 2162"/>
                <a:gd name="T22" fmla="*/ 595 w 1195"/>
                <a:gd name="T23" fmla="*/ 916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5" h="2162">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a:extLst>
              <a:ext uri="{FF2B5EF4-FFF2-40B4-BE49-F238E27FC236}">
                <a16:creationId xmlns:a16="http://schemas.microsoft.com/office/drawing/2014/main" id="{DC118577-8B85-3F4F-9790-2C71FDDC11D4}"/>
              </a:ext>
            </a:extLst>
          </p:cNvPr>
          <p:cNvGrpSpPr/>
          <p:nvPr/>
        </p:nvGrpSpPr>
        <p:grpSpPr>
          <a:xfrm>
            <a:off x="537288" y="3187693"/>
            <a:ext cx="5746781" cy="702502"/>
            <a:chOff x="537288" y="3187693"/>
            <a:chExt cx="5746781" cy="702502"/>
          </a:xfrm>
        </p:grpSpPr>
        <p:grpSp>
          <p:nvGrpSpPr>
            <p:cNvPr id="26" name="Group 25">
              <a:extLst>
                <a:ext uri="{FF2B5EF4-FFF2-40B4-BE49-F238E27FC236}">
                  <a16:creationId xmlns:a16="http://schemas.microsoft.com/office/drawing/2014/main" id="{9244B96F-49FA-CD44-BEE0-1499E040FDB0}"/>
                </a:ext>
              </a:extLst>
            </p:cNvPr>
            <p:cNvGrpSpPr/>
            <p:nvPr userDrawn="1"/>
          </p:nvGrpSpPr>
          <p:grpSpPr>
            <a:xfrm>
              <a:off x="537288" y="3187693"/>
              <a:ext cx="3254927" cy="702502"/>
              <a:chOff x="339725" y="371475"/>
              <a:chExt cx="2647951" cy="571500"/>
            </a:xfrm>
            <a:solidFill>
              <a:srgbClr val="33CDFF"/>
            </a:solidFill>
          </p:grpSpPr>
          <p:sp>
            <p:nvSpPr>
              <p:cNvPr id="37" name="Freeform 55">
                <a:extLst>
                  <a:ext uri="{FF2B5EF4-FFF2-40B4-BE49-F238E27FC236}">
                    <a16:creationId xmlns:a16="http://schemas.microsoft.com/office/drawing/2014/main" id="{16A3A0A8-720F-1B46-B3EA-96E6D9CFB96E}"/>
                  </a:ext>
                </a:extLst>
              </p:cNvPr>
              <p:cNvSpPr>
                <a:spLocks/>
              </p:cNvSpPr>
              <p:nvPr/>
            </p:nvSpPr>
            <p:spPr bwMode="auto">
              <a:xfrm>
                <a:off x="339725" y="417513"/>
                <a:ext cx="265113" cy="487363"/>
              </a:xfrm>
              <a:custGeom>
                <a:avLst/>
                <a:gdLst>
                  <a:gd name="T0" fmla="*/ 0 w 167"/>
                  <a:gd name="T1" fmla="*/ 0 h 307"/>
                  <a:gd name="T2" fmla="*/ 167 w 167"/>
                  <a:gd name="T3" fmla="*/ 0 h 307"/>
                  <a:gd name="T4" fmla="*/ 167 w 167"/>
                  <a:gd name="T5" fmla="*/ 31 h 307"/>
                  <a:gd name="T6" fmla="*/ 33 w 167"/>
                  <a:gd name="T7" fmla="*/ 31 h 307"/>
                  <a:gd name="T8" fmla="*/ 33 w 167"/>
                  <a:gd name="T9" fmla="*/ 137 h 307"/>
                  <a:gd name="T10" fmla="*/ 165 w 167"/>
                  <a:gd name="T11" fmla="*/ 137 h 307"/>
                  <a:gd name="T12" fmla="*/ 165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3" y="31"/>
                    </a:lnTo>
                    <a:lnTo>
                      <a:pt x="33" y="137"/>
                    </a:lnTo>
                    <a:lnTo>
                      <a:pt x="165" y="137"/>
                    </a:lnTo>
                    <a:lnTo>
                      <a:pt x="165"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56">
                <a:extLst>
                  <a:ext uri="{FF2B5EF4-FFF2-40B4-BE49-F238E27FC236}">
                    <a16:creationId xmlns:a16="http://schemas.microsoft.com/office/drawing/2014/main" id="{5C54C28F-34FE-3E41-8A4D-F839F1047467}"/>
                  </a:ext>
                </a:extLst>
              </p:cNvPr>
              <p:cNvSpPr>
                <a:spLocks/>
              </p:cNvSpPr>
              <p:nvPr/>
            </p:nvSpPr>
            <p:spPr bwMode="auto">
              <a:xfrm>
                <a:off x="654050" y="417513"/>
                <a:ext cx="393700" cy="487363"/>
              </a:xfrm>
              <a:custGeom>
                <a:avLst/>
                <a:gdLst>
                  <a:gd name="T0" fmla="*/ 104 w 248"/>
                  <a:gd name="T1" fmla="*/ 149 h 307"/>
                  <a:gd name="T2" fmla="*/ 7 w 248"/>
                  <a:gd name="T3" fmla="*/ 0 h 307"/>
                  <a:gd name="T4" fmla="*/ 45 w 248"/>
                  <a:gd name="T5" fmla="*/ 0 h 307"/>
                  <a:gd name="T6" fmla="*/ 123 w 248"/>
                  <a:gd name="T7" fmla="*/ 122 h 307"/>
                  <a:gd name="T8" fmla="*/ 200 w 248"/>
                  <a:gd name="T9" fmla="*/ 0 h 307"/>
                  <a:gd name="T10" fmla="*/ 238 w 248"/>
                  <a:gd name="T11" fmla="*/ 0 h 307"/>
                  <a:gd name="T12" fmla="*/ 141 w 248"/>
                  <a:gd name="T13" fmla="*/ 149 h 307"/>
                  <a:gd name="T14" fmla="*/ 248 w 248"/>
                  <a:gd name="T15" fmla="*/ 307 h 307"/>
                  <a:gd name="T16" fmla="*/ 208 w 248"/>
                  <a:gd name="T17" fmla="*/ 307 h 307"/>
                  <a:gd name="T18" fmla="*/ 123 w 248"/>
                  <a:gd name="T19" fmla="*/ 175 h 307"/>
                  <a:gd name="T20" fmla="*/ 38 w 248"/>
                  <a:gd name="T21" fmla="*/ 307 h 307"/>
                  <a:gd name="T22" fmla="*/ 0 w 248"/>
                  <a:gd name="T23" fmla="*/ 307 h 307"/>
                  <a:gd name="T24" fmla="*/ 104 w 248"/>
                  <a:gd name="T25" fmla="*/ 14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307">
                    <a:moveTo>
                      <a:pt x="104" y="149"/>
                    </a:moveTo>
                    <a:lnTo>
                      <a:pt x="7" y="0"/>
                    </a:lnTo>
                    <a:lnTo>
                      <a:pt x="45" y="0"/>
                    </a:lnTo>
                    <a:lnTo>
                      <a:pt x="123" y="122"/>
                    </a:lnTo>
                    <a:lnTo>
                      <a:pt x="200" y="0"/>
                    </a:lnTo>
                    <a:lnTo>
                      <a:pt x="238" y="0"/>
                    </a:lnTo>
                    <a:lnTo>
                      <a:pt x="141" y="149"/>
                    </a:lnTo>
                    <a:lnTo>
                      <a:pt x="248" y="307"/>
                    </a:lnTo>
                    <a:lnTo>
                      <a:pt x="208" y="307"/>
                    </a:lnTo>
                    <a:lnTo>
                      <a:pt x="123" y="175"/>
                    </a:lnTo>
                    <a:lnTo>
                      <a:pt x="38" y="307"/>
                    </a:lnTo>
                    <a:lnTo>
                      <a:pt x="0" y="307"/>
                    </a:lnTo>
                    <a:lnTo>
                      <a:pt x="104"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57">
                <a:extLst>
                  <a:ext uri="{FF2B5EF4-FFF2-40B4-BE49-F238E27FC236}">
                    <a16:creationId xmlns:a16="http://schemas.microsoft.com/office/drawing/2014/main" id="{4AF1F7D9-2AC0-BD4E-BFFC-85C9A3AD7B29}"/>
                  </a:ext>
                </a:extLst>
              </p:cNvPr>
              <p:cNvSpPr>
                <a:spLocks noEditPoints="1"/>
              </p:cNvSpPr>
              <p:nvPr/>
            </p:nvSpPr>
            <p:spPr bwMode="auto">
              <a:xfrm>
                <a:off x="1103313" y="417513"/>
                <a:ext cx="307975" cy="487363"/>
              </a:xfrm>
              <a:custGeom>
                <a:avLst/>
                <a:gdLst>
                  <a:gd name="T0" fmla="*/ 34 w 82"/>
                  <a:gd name="T1" fmla="*/ 0 h 128"/>
                  <a:gd name="T2" fmla="*/ 68 w 82"/>
                  <a:gd name="T3" fmla="*/ 8 h 128"/>
                  <a:gd name="T4" fmla="*/ 82 w 82"/>
                  <a:gd name="T5" fmla="*/ 39 h 128"/>
                  <a:gd name="T6" fmla="*/ 69 w 82"/>
                  <a:gd name="T7" fmla="*/ 69 h 128"/>
                  <a:gd name="T8" fmla="*/ 35 w 82"/>
                  <a:gd name="T9" fmla="*/ 78 h 128"/>
                  <a:gd name="T10" fmla="*/ 14 w 82"/>
                  <a:gd name="T11" fmla="*/ 78 h 128"/>
                  <a:gd name="T12" fmla="*/ 14 w 82"/>
                  <a:gd name="T13" fmla="*/ 128 h 128"/>
                  <a:gd name="T14" fmla="*/ 0 w 82"/>
                  <a:gd name="T15" fmla="*/ 128 h 128"/>
                  <a:gd name="T16" fmla="*/ 0 w 82"/>
                  <a:gd name="T17" fmla="*/ 0 h 128"/>
                  <a:gd name="T18" fmla="*/ 34 w 82"/>
                  <a:gd name="T19" fmla="*/ 0 h 128"/>
                  <a:gd name="T20" fmla="*/ 14 w 82"/>
                  <a:gd name="T21" fmla="*/ 65 h 128"/>
                  <a:gd name="T22" fmla="*/ 35 w 82"/>
                  <a:gd name="T23" fmla="*/ 65 h 128"/>
                  <a:gd name="T24" fmla="*/ 59 w 82"/>
                  <a:gd name="T25" fmla="*/ 60 h 128"/>
                  <a:gd name="T26" fmla="*/ 68 w 82"/>
                  <a:gd name="T27" fmla="*/ 39 h 128"/>
                  <a:gd name="T28" fmla="*/ 58 w 82"/>
                  <a:gd name="T29" fmla="*/ 18 h 128"/>
                  <a:gd name="T30" fmla="*/ 34 w 82"/>
                  <a:gd name="T31" fmla="*/ 13 h 128"/>
                  <a:gd name="T32" fmla="*/ 14 w 82"/>
                  <a:gd name="T33" fmla="*/ 13 h 128"/>
                  <a:gd name="T34" fmla="*/ 14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0" y="2"/>
                      <a:pt x="68" y="8"/>
                    </a:cubicBezTo>
                    <a:cubicBezTo>
                      <a:pt x="77" y="15"/>
                      <a:pt x="82" y="27"/>
                      <a:pt x="82" y="39"/>
                    </a:cubicBezTo>
                    <a:cubicBezTo>
                      <a:pt x="82" y="51"/>
                      <a:pt x="77" y="63"/>
                      <a:pt x="69" y="69"/>
                    </a:cubicBezTo>
                    <a:cubicBezTo>
                      <a:pt x="60" y="76"/>
                      <a:pt x="52" y="78"/>
                      <a:pt x="35" y="78"/>
                    </a:cubicBezTo>
                    <a:cubicBezTo>
                      <a:pt x="14" y="78"/>
                      <a:pt x="14" y="78"/>
                      <a:pt x="14" y="78"/>
                    </a:cubicBezTo>
                    <a:cubicBezTo>
                      <a:pt x="14" y="128"/>
                      <a:pt x="14" y="128"/>
                      <a:pt x="14" y="128"/>
                    </a:cubicBezTo>
                    <a:cubicBezTo>
                      <a:pt x="0" y="128"/>
                      <a:pt x="0" y="128"/>
                      <a:pt x="0" y="128"/>
                    </a:cubicBezTo>
                    <a:cubicBezTo>
                      <a:pt x="0" y="0"/>
                      <a:pt x="0" y="0"/>
                      <a:pt x="0" y="0"/>
                    </a:cubicBezTo>
                    <a:lnTo>
                      <a:pt x="34" y="0"/>
                    </a:lnTo>
                    <a:close/>
                    <a:moveTo>
                      <a:pt x="14" y="65"/>
                    </a:moveTo>
                    <a:cubicBezTo>
                      <a:pt x="35" y="65"/>
                      <a:pt x="35" y="65"/>
                      <a:pt x="35" y="65"/>
                    </a:cubicBezTo>
                    <a:cubicBezTo>
                      <a:pt x="46" y="65"/>
                      <a:pt x="52" y="64"/>
                      <a:pt x="59" y="60"/>
                    </a:cubicBezTo>
                    <a:cubicBezTo>
                      <a:pt x="64" y="56"/>
                      <a:pt x="68" y="48"/>
                      <a:pt x="68" y="39"/>
                    </a:cubicBezTo>
                    <a:cubicBezTo>
                      <a:pt x="68" y="30"/>
                      <a:pt x="64" y="22"/>
                      <a:pt x="58" y="18"/>
                    </a:cubicBezTo>
                    <a:cubicBezTo>
                      <a:pt x="52" y="14"/>
                      <a:pt x="45" y="13"/>
                      <a:pt x="34" y="13"/>
                    </a:cubicBezTo>
                    <a:cubicBezTo>
                      <a:pt x="14" y="13"/>
                      <a:pt x="14" y="13"/>
                      <a:pt x="14" y="13"/>
                    </a:cubicBezTo>
                    <a:lnTo>
                      <a:pt x="14" y="6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8">
                <a:extLst>
                  <a:ext uri="{FF2B5EF4-FFF2-40B4-BE49-F238E27FC236}">
                    <a16:creationId xmlns:a16="http://schemas.microsoft.com/office/drawing/2014/main" id="{F09E0884-9AE8-4745-8D65-C93120C72150}"/>
                  </a:ext>
                </a:extLst>
              </p:cNvPr>
              <p:cNvSpPr>
                <a:spLocks/>
              </p:cNvSpPr>
              <p:nvPr/>
            </p:nvSpPr>
            <p:spPr bwMode="auto">
              <a:xfrm>
                <a:off x="1466850" y="417513"/>
                <a:ext cx="236538" cy="487363"/>
              </a:xfrm>
              <a:custGeom>
                <a:avLst/>
                <a:gdLst>
                  <a:gd name="T0" fmla="*/ 0 w 149"/>
                  <a:gd name="T1" fmla="*/ 0 h 307"/>
                  <a:gd name="T2" fmla="*/ 33 w 149"/>
                  <a:gd name="T3" fmla="*/ 0 h 307"/>
                  <a:gd name="T4" fmla="*/ 33 w 149"/>
                  <a:gd name="T5" fmla="*/ 276 h 307"/>
                  <a:gd name="T6" fmla="*/ 149 w 149"/>
                  <a:gd name="T7" fmla="*/ 276 h 307"/>
                  <a:gd name="T8" fmla="*/ 149 w 149"/>
                  <a:gd name="T9" fmla="*/ 307 h 307"/>
                  <a:gd name="T10" fmla="*/ 0 w 149"/>
                  <a:gd name="T11" fmla="*/ 307 h 307"/>
                  <a:gd name="T12" fmla="*/ 0 w 14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49" h="307">
                    <a:moveTo>
                      <a:pt x="0" y="0"/>
                    </a:moveTo>
                    <a:lnTo>
                      <a:pt x="33" y="0"/>
                    </a:lnTo>
                    <a:lnTo>
                      <a:pt x="33" y="276"/>
                    </a:lnTo>
                    <a:lnTo>
                      <a:pt x="149" y="276"/>
                    </a:lnTo>
                    <a:lnTo>
                      <a:pt x="149"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59">
                <a:extLst>
                  <a:ext uri="{FF2B5EF4-FFF2-40B4-BE49-F238E27FC236}">
                    <a16:creationId xmlns:a16="http://schemas.microsoft.com/office/drawing/2014/main" id="{5433AF6A-2277-1842-9086-DF7BB63AC072}"/>
                  </a:ext>
                </a:extLst>
              </p:cNvPr>
              <p:cNvSpPr>
                <a:spLocks/>
              </p:cNvSpPr>
              <p:nvPr/>
            </p:nvSpPr>
            <p:spPr bwMode="auto">
              <a:xfrm>
                <a:off x="2343150" y="417513"/>
                <a:ext cx="327025" cy="487363"/>
              </a:xfrm>
              <a:custGeom>
                <a:avLst/>
                <a:gdLst>
                  <a:gd name="T0" fmla="*/ 0 w 87"/>
                  <a:gd name="T1" fmla="*/ 0 h 128"/>
                  <a:gd name="T2" fmla="*/ 34 w 87"/>
                  <a:gd name="T3" fmla="*/ 0 h 128"/>
                  <a:gd name="T4" fmla="*/ 70 w 87"/>
                  <a:gd name="T5" fmla="*/ 7 h 128"/>
                  <a:gd name="T6" fmla="*/ 87 w 87"/>
                  <a:gd name="T7" fmla="*/ 41 h 128"/>
                  <a:gd name="T8" fmla="*/ 79 w 87"/>
                  <a:gd name="T9" fmla="*/ 66 h 128"/>
                  <a:gd name="T10" fmla="*/ 51 w 87"/>
                  <a:gd name="T11" fmla="*/ 80 h 128"/>
                  <a:gd name="T12" fmla="*/ 83 w 87"/>
                  <a:gd name="T13" fmla="*/ 128 h 128"/>
                  <a:gd name="T14" fmla="*/ 67 w 87"/>
                  <a:gd name="T15" fmla="*/ 128 h 128"/>
                  <a:gd name="T16" fmla="*/ 31 w 87"/>
                  <a:gd name="T17" fmla="*/ 72 h 128"/>
                  <a:gd name="T18" fmla="*/ 35 w 87"/>
                  <a:gd name="T19" fmla="*/ 72 h 128"/>
                  <a:gd name="T20" fmla="*/ 63 w 87"/>
                  <a:gd name="T21" fmla="*/ 66 h 128"/>
                  <a:gd name="T22" fmla="*/ 73 w 87"/>
                  <a:gd name="T23" fmla="*/ 42 h 128"/>
                  <a:gd name="T24" fmla="*/ 61 w 87"/>
                  <a:gd name="T25" fmla="*/ 17 h 128"/>
                  <a:gd name="T26" fmla="*/ 35 w 87"/>
                  <a:gd name="T27" fmla="*/ 13 h 128"/>
                  <a:gd name="T28" fmla="*/ 15 w 87"/>
                  <a:gd name="T29" fmla="*/ 13 h 128"/>
                  <a:gd name="T30" fmla="*/ 15 w 87"/>
                  <a:gd name="T31" fmla="*/ 128 h 128"/>
                  <a:gd name="T32" fmla="*/ 0 w 87"/>
                  <a:gd name="T33" fmla="*/ 128 h 128"/>
                  <a:gd name="T34" fmla="*/ 0 w 87"/>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28">
                    <a:moveTo>
                      <a:pt x="0" y="0"/>
                    </a:moveTo>
                    <a:cubicBezTo>
                      <a:pt x="34" y="0"/>
                      <a:pt x="34" y="0"/>
                      <a:pt x="34" y="0"/>
                    </a:cubicBezTo>
                    <a:cubicBezTo>
                      <a:pt x="54" y="0"/>
                      <a:pt x="63" y="2"/>
                      <a:pt x="70" y="7"/>
                    </a:cubicBezTo>
                    <a:cubicBezTo>
                      <a:pt x="80" y="13"/>
                      <a:pt x="87" y="27"/>
                      <a:pt x="87" y="41"/>
                    </a:cubicBezTo>
                    <a:cubicBezTo>
                      <a:pt x="87" y="50"/>
                      <a:pt x="85" y="59"/>
                      <a:pt x="79" y="66"/>
                    </a:cubicBezTo>
                    <a:cubicBezTo>
                      <a:pt x="72" y="77"/>
                      <a:pt x="63" y="79"/>
                      <a:pt x="51" y="80"/>
                    </a:cubicBezTo>
                    <a:cubicBezTo>
                      <a:pt x="83" y="128"/>
                      <a:pt x="83" y="128"/>
                      <a:pt x="83" y="128"/>
                    </a:cubicBezTo>
                    <a:cubicBezTo>
                      <a:pt x="67" y="128"/>
                      <a:pt x="67" y="128"/>
                      <a:pt x="67" y="128"/>
                    </a:cubicBezTo>
                    <a:cubicBezTo>
                      <a:pt x="31" y="72"/>
                      <a:pt x="31" y="72"/>
                      <a:pt x="31" y="72"/>
                    </a:cubicBezTo>
                    <a:cubicBezTo>
                      <a:pt x="35" y="72"/>
                      <a:pt x="35" y="72"/>
                      <a:pt x="35" y="72"/>
                    </a:cubicBezTo>
                    <a:cubicBezTo>
                      <a:pt x="44" y="72"/>
                      <a:pt x="57" y="72"/>
                      <a:pt x="63" y="66"/>
                    </a:cubicBezTo>
                    <a:cubicBezTo>
                      <a:pt x="70" y="59"/>
                      <a:pt x="73" y="51"/>
                      <a:pt x="73" y="42"/>
                    </a:cubicBezTo>
                    <a:cubicBezTo>
                      <a:pt x="73" y="33"/>
                      <a:pt x="69" y="23"/>
                      <a:pt x="61" y="17"/>
                    </a:cubicBezTo>
                    <a:cubicBezTo>
                      <a:pt x="54" y="13"/>
                      <a:pt x="46" y="13"/>
                      <a:pt x="35" y="13"/>
                    </a:cubicBezTo>
                    <a:cubicBezTo>
                      <a:pt x="15" y="13"/>
                      <a:pt x="15" y="13"/>
                      <a:pt x="15" y="13"/>
                    </a:cubicBezTo>
                    <a:cubicBezTo>
                      <a:pt x="15" y="128"/>
                      <a:pt x="15" y="128"/>
                      <a:pt x="15" y="128"/>
                    </a:cubicBezTo>
                    <a:cubicBezTo>
                      <a:pt x="0" y="128"/>
                      <a:pt x="0" y="128"/>
                      <a:pt x="0" y="12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0">
                <a:extLst>
                  <a:ext uri="{FF2B5EF4-FFF2-40B4-BE49-F238E27FC236}">
                    <a16:creationId xmlns:a16="http://schemas.microsoft.com/office/drawing/2014/main" id="{66E611AD-144C-FD42-96F9-F3F396C96341}"/>
                  </a:ext>
                </a:extLst>
              </p:cNvPr>
              <p:cNvSpPr>
                <a:spLocks/>
              </p:cNvSpPr>
              <p:nvPr/>
            </p:nvSpPr>
            <p:spPr bwMode="auto">
              <a:xfrm>
                <a:off x="2722563" y="417513"/>
                <a:ext cx="265113" cy="487363"/>
              </a:xfrm>
              <a:custGeom>
                <a:avLst/>
                <a:gdLst>
                  <a:gd name="T0" fmla="*/ 0 w 167"/>
                  <a:gd name="T1" fmla="*/ 0 h 307"/>
                  <a:gd name="T2" fmla="*/ 167 w 167"/>
                  <a:gd name="T3" fmla="*/ 0 h 307"/>
                  <a:gd name="T4" fmla="*/ 167 w 167"/>
                  <a:gd name="T5" fmla="*/ 31 h 307"/>
                  <a:gd name="T6" fmla="*/ 35 w 167"/>
                  <a:gd name="T7" fmla="*/ 31 h 307"/>
                  <a:gd name="T8" fmla="*/ 35 w 167"/>
                  <a:gd name="T9" fmla="*/ 137 h 307"/>
                  <a:gd name="T10" fmla="*/ 167 w 167"/>
                  <a:gd name="T11" fmla="*/ 137 h 307"/>
                  <a:gd name="T12" fmla="*/ 167 w 167"/>
                  <a:gd name="T13" fmla="*/ 168 h 307"/>
                  <a:gd name="T14" fmla="*/ 35 w 167"/>
                  <a:gd name="T15" fmla="*/ 168 h 307"/>
                  <a:gd name="T16" fmla="*/ 35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5" y="31"/>
                    </a:lnTo>
                    <a:lnTo>
                      <a:pt x="35" y="137"/>
                    </a:lnTo>
                    <a:lnTo>
                      <a:pt x="167" y="137"/>
                    </a:lnTo>
                    <a:lnTo>
                      <a:pt x="167" y="168"/>
                    </a:lnTo>
                    <a:lnTo>
                      <a:pt x="35" y="168"/>
                    </a:lnTo>
                    <a:lnTo>
                      <a:pt x="35" y="276"/>
                    </a:lnTo>
                    <a:lnTo>
                      <a:pt x="167" y="276"/>
                    </a:lnTo>
                    <a:lnTo>
                      <a:pt x="167"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1">
                <a:extLst>
                  <a:ext uri="{FF2B5EF4-FFF2-40B4-BE49-F238E27FC236}">
                    <a16:creationId xmlns:a16="http://schemas.microsoft.com/office/drawing/2014/main" id="{5F5D40F7-D7AB-314B-A318-0894DE1FE2B5}"/>
                  </a:ext>
                </a:extLst>
              </p:cNvPr>
              <p:cNvSpPr>
                <a:spLocks/>
              </p:cNvSpPr>
              <p:nvPr/>
            </p:nvSpPr>
            <p:spPr bwMode="auto">
              <a:xfrm>
                <a:off x="1728788" y="371475"/>
                <a:ext cx="561975" cy="571500"/>
              </a:xfrm>
              <a:custGeom>
                <a:avLst/>
                <a:gdLst>
                  <a:gd name="T0" fmla="*/ 75 w 150"/>
                  <a:gd name="T1" fmla="*/ 0 h 150"/>
                  <a:gd name="T2" fmla="*/ 71 w 150"/>
                  <a:gd name="T3" fmla="*/ 1 h 150"/>
                  <a:gd name="T4" fmla="*/ 134 w 150"/>
                  <a:gd name="T5" fmla="*/ 67 h 150"/>
                  <a:gd name="T6" fmla="*/ 68 w 150"/>
                  <a:gd name="T7" fmla="*/ 133 h 150"/>
                  <a:gd name="T8" fmla="*/ 1 w 150"/>
                  <a:gd name="T9" fmla="*/ 67 h 150"/>
                  <a:gd name="T10" fmla="*/ 1 w 150"/>
                  <a:gd name="T11" fmla="*/ 63 h 150"/>
                  <a:gd name="T12" fmla="*/ 0 w 150"/>
                  <a:gd name="T13" fmla="*/ 75 h 150"/>
                  <a:gd name="T14" fmla="*/ 75 w 150"/>
                  <a:gd name="T15" fmla="*/ 150 h 150"/>
                  <a:gd name="T16" fmla="*/ 150 w 150"/>
                  <a:gd name="T17" fmla="*/ 75 h 150"/>
                  <a:gd name="T18" fmla="*/ 75 w 150"/>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0"/>
                    </a:moveTo>
                    <a:cubicBezTo>
                      <a:pt x="74" y="0"/>
                      <a:pt x="72" y="0"/>
                      <a:pt x="71" y="1"/>
                    </a:cubicBezTo>
                    <a:cubicBezTo>
                      <a:pt x="106" y="2"/>
                      <a:pt x="134" y="31"/>
                      <a:pt x="134" y="67"/>
                    </a:cubicBezTo>
                    <a:cubicBezTo>
                      <a:pt x="134" y="103"/>
                      <a:pt x="104" y="133"/>
                      <a:pt x="68" y="133"/>
                    </a:cubicBezTo>
                    <a:cubicBezTo>
                      <a:pt x="31" y="133"/>
                      <a:pt x="1" y="103"/>
                      <a:pt x="1" y="67"/>
                    </a:cubicBezTo>
                    <a:cubicBezTo>
                      <a:pt x="1" y="66"/>
                      <a:pt x="1" y="64"/>
                      <a:pt x="1" y="63"/>
                    </a:cubicBezTo>
                    <a:cubicBezTo>
                      <a:pt x="1" y="67"/>
                      <a:pt x="0" y="71"/>
                      <a:pt x="0" y="75"/>
                    </a:cubicBezTo>
                    <a:cubicBezTo>
                      <a:pt x="0" y="116"/>
                      <a:pt x="34" y="150"/>
                      <a:pt x="75" y="150"/>
                    </a:cubicBezTo>
                    <a:cubicBezTo>
                      <a:pt x="116" y="150"/>
                      <a:pt x="150" y="116"/>
                      <a:pt x="150" y="75"/>
                    </a:cubicBezTo>
                    <a:cubicBezTo>
                      <a:pt x="150" y="34"/>
                      <a:pt x="116" y="0"/>
                      <a:pt x="7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30">
              <a:extLst>
                <a:ext uri="{FF2B5EF4-FFF2-40B4-BE49-F238E27FC236}">
                  <a16:creationId xmlns:a16="http://schemas.microsoft.com/office/drawing/2014/main" id="{3E152E86-8DD8-A34F-8D39-CB56DFC8C590}"/>
                </a:ext>
              </a:extLst>
            </p:cNvPr>
            <p:cNvGrpSpPr/>
            <p:nvPr userDrawn="1"/>
          </p:nvGrpSpPr>
          <p:grpSpPr>
            <a:xfrm>
              <a:off x="3974660" y="3232202"/>
              <a:ext cx="2309409" cy="613029"/>
              <a:chOff x="3138488" y="420688"/>
              <a:chExt cx="1824038" cy="484188"/>
            </a:xfrm>
            <a:solidFill>
              <a:schemeClr val="bg1"/>
            </a:solidFill>
          </p:grpSpPr>
          <p:sp>
            <p:nvSpPr>
              <p:cNvPr id="32" name="Freeform 50">
                <a:extLst>
                  <a:ext uri="{FF2B5EF4-FFF2-40B4-BE49-F238E27FC236}">
                    <a16:creationId xmlns:a16="http://schemas.microsoft.com/office/drawing/2014/main" id="{C3B57C69-0B75-3747-A5AA-13C9B56B7D0F}"/>
                  </a:ext>
                </a:extLst>
              </p:cNvPr>
              <p:cNvSpPr>
                <a:spLocks/>
              </p:cNvSpPr>
              <p:nvPr/>
            </p:nvSpPr>
            <p:spPr bwMode="auto">
              <a:xfrm>
                <a:off x="3138488" y="420688"/>
                <a:ext cx="265113" cy="484188"/>
              </a:xfrm>
              <a:custGeom>
                <a:avLst/>
                <a:gdLst>
                  <a:gd name="T0" fmla="*/ 0 w 167"/>
                  <a:gd name="T1" fmla="*/ 0 h 305"/>
                  <a:gd name="T2" fmla="*/ 167 w 167"/>
                  <a:gd name="T3" fmla="*/ 0 h 305"/>
                  <a:gd name="T4" fmla="*/ 167 w 167"/>
                  <a:gd name="T5" fmla="*/ 29 h 305"/>
                  <a:gd name="T6" fmla="*/ 33 w 167"/>
                  <a:gd name="T7" fmla="*/ 29 h 305"/>
                  <a:gd name="T8" fmla="*/ 33 w 167"/>
                  <a:gd name="T9" fmla="*/ 137 h 305"/>
                  <a:gd name="T10" fmla="*/ 165 w 167"/>
                  <a:gd name="T11" fmla="*/ 137 h 305"/>
                  <a:gd name="T12" fmla="*/ 165 w 167"/>
                  <a:gd name="T13" fmla="*/ 166 h 305"/>
                  <a:gd name="T14" fmla="*/ 33 w 167"/>
                  <a:gd name="T15" fmla="*/ 166 h 305"/>
                  <a:gd name="T16" fmla="*/ 33 w 167"/>
                  <a:gd name="T17" fmla="*/ 276 h 305"/>
                  <a:gd name="T18" fmla="*/ 167 w 167"/>
                  <a:gd name="T19" fmla="*/ 276 h 305"/>
                  <a:gd name="T20" fmla="*/ 167 w 167"/>
                  <a:gd name="T21" fmla="*/ 305 h 305"/>
                  <a:gd name="T22" fmla="*/ 0 w 167"/>
                  <a:gd name="T23" fmla="*/ 305 h 305"/>
                  <a:gd name="T24" fmla="*/ 0 w 167"/>
                  <a:gd name="T2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5">
                    <a:moveTo>
                      <a:pt x="0" y="0"/>
                    </a:moveTo>
                    <a:lnTo>
                      <a:pt x="167" y="0"/>
                    </a:lnTo>
                    <a:lnTo>
                      <a:pt x="167" y="29"/>
                    </a:lnTo>
                    <a:lnTo>
                      <a:pt x="33" y="29"/>
                    </a:lnTo>
                    <a:lnTo>
                      <a:pt x="33" y="137"/>
                    </a:lnTo>
                    <a:lnTo>
                      <a:pt x="165" y="137"/>
                    </a:lnTo>
                    <a:lnTo>
                      <a:pt x="165" y="166"/>
                    </a:lnTo>
                    <a:lnTo>
                      <a:pt x="33" y="166"/>
                    </a:lnTo>
                    <a:lnTo>
                      <a:pt x="33" y="276"/>
                    </a:lnTo>
                    <a:lnTo>
                      <a:pt x="167" y="276"/>
                    </a:lnTo>
                    <a:lnTo>
                      <a:pt x="167" y="305"/>
                    </a:lnTo>
                    <a:lnTo>
                      <a:pt x="0" y="30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1">
                <a:extLst>
                  <a:ext uri="{FF2B5EF4-FFF2-40B4-BE49-F238E27FC236}">
                    <a16:creationId xmlns:a16="http://schemas.microsoft.com/office/drawing/2014/main" id="{D8F3F598-DB9E-EA42-90E2-78619B784148}"/>
                  </a:ext>
                </a:extLst>
              </p:cNvPr>
              <p:cNvSpPr>
                <a:spLocks noEditPoints="1"/>
              </p:cNvSpPr>
              <p:nvPr/>
            </p:nvSpPr>
            <p:spPr bwMode="auto">
              <a:xfrm>
                <a:off x="3444875" y="420688"/>
                <a:ext cx="449263" cy="484188"/>
              </a:xfrm>
              <a:custGeom>
                <a:avLst/>
                <a:gdLst>
                  <a:gd name="T0" fmla="*/ 35 w 283"/>
                  <a:gd name="T1" fmla="*/ 305 h 305"/>
                  <a:gd name="T2" fmla="*/ 0 w 283"/>
                  <a:gd name="T3" fmla="*/ 305 h 305"/>
                  <a:gd name="T4" fmla="*/ 125 w 283"/>
                  <a:gd name="T5" fmla="*/ 0 h 305"/>
                  <a:gd name="T6" fmla="*/ 158 w 283"/>
                  <a:gd name="T7" fmla="*/ 0 h 305"/>
                  <a:gd name="T8" fmla="*/ 283 w 283"/>
                  <a:gd name="T9" fmla="*/ 305 h 305"/>
                  <a:gd name="T10" fmla="*/ 246 w 283"/>
                  <a:gd name="T11" fmla="*/ 305 h 305"/>
                  <a:gd name="T12" fmla="*/ 210 w 283"/>
                  <a:gd name="T13" fmla="*/ 219 h 305"/>
                  <a:gd name="T14" fmla="*/ 71 w 283"/>
                  <a:gd name="T15" fmla="*/ 219 h 305"/>
                  <a:gd name="T16" fmla="*/ 35 w 283"/>
                  <a:gd name="T17" fmla="*/ 305 h 305"/>
                  <a:gd name="T18" fmla="*/ 142 w 283"/>
                  <a:gd name="T19" fmla="*/ 39 h 305"/>
                  <a:gd name="T20" fmla="*/ 80 w 283"/>
                  <a:gd name="T21" fmla="*/ 192 h 305"/>
                  <a:gd name="T22" fmla="*/ 201 w 283"/>
                  <a:gd name="T23" fmla="*/ 192 h 305"/>
                  <a:gd name="T24" fmla="*/ 142 w 283"/>
                  <a:gd name="T25" fmla="*/ 3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05">
                    <a:moveTo>
                      <a:pt x="35" y="305"/>
                    </a:moveTo>
                    <a:lnTo>
                      <a:pt x="0" y="305"/>
                    </a:lnTo>
                    <a:lnTo>
                      <a:pt x="125" y="0"/>
                    </a:lnTo>
                    <a:lnTo>
                      <a:pt x="158" y="0"/>
                    </a:lnTo>
                    <a:lnTo>
                      <a:pt x="283" y="305"/>
                    </a:lnTo>
                    <a:lnTo>
                      <a:pt x="246" y="305"/>
                    </a:lnTo>
                    <a:lnTo>
                      <a:pt x="210" y="219"/>
                    </a:lnTo>
                    <a:lnTo>
                      <a:pt x="71" y="219"/>
                    </a:lnTo>
                    <a:lnTo>
                      <a:pt x="35" y="305"/>
                    </a:lnTo>
                    <a:close/>
                    <a:moveTo>
                      <a:pt x="142" y="39"/>
                    </a:moveTo>
                    <a:lnTo>
                      <a:pt x="80" y="192"/>
                    </a:lnTo>
                    <a:lnTo>
                      <a:pt x="201" y="192"/>
                    </a:lnTo>
                    <a:lnTo>
                      <a:pt x="142" y="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52">
                <a:extLst>
                  <a:ext uri="{FF2B5EF4-FFF2-40B4-BE49-F238E27FC236}">
                    <a16:creationId xmlns:a16="http://schemas.microsoft.com/office/drawing/2014/main" id="{1F8BD926-655F-D14B-92F0-F04370A0F615}"/>
                  </a:ext>
                </a:extLst>
              </p:cNvPr>
              <p:cNvSpPr>
                <a:spLocks/>
              </p:cNvSpPr>
              <p:nvPr/>
            </p:nvSpPr>
            <p:spPr bwMode="auto">
              <a:xfrm>
                <a:off x="3943350" y="420688"/>
                <a:ext cx="322263" cy="484188"/>
              </a:xfrm>
              <a:custGeom>
                <a:avLst/>
                <a:gdLst>
                  <a:gd name="T0" fmla="*/ 0 w 86"/>
                  <a:gd name="T1" fmla="*/ 0 h 127"/>
                  <a:gd name="T2" fmla="*/ 33 w 86"/>
                  <a:gd name="T3" fmla="*/ 0 h 127"/>
                  <a:gd name="T4" fmla="*/ 69 w 86"/>
                  <a:gd name="T5" fmla="*/ 6 h 127"/>
                  <a:gd name="T6" fmla="*/ 86 w 86"/>
                  <a:gd name="T7" fmla="*/ 40 h 127"/>
                  <a:gd name="T8" fmla="*/ 79 w 86"/>
                  <a:gd name="T9" fmla="*/ 65 h 127"/>
                  <a:gd name="T10" fmla="*/ 50 w 86"/>
                  <a:gd name="T11" fmla="*/ 79 h 127"/>
                  <a:gd name="T12" fmla="*/ 82 w 86"/>
                  <a:gd name="T13" fmla="*/ 127 h 127"/>
                  <a:gd name="T14" fmla="*/ 66 w 86"/>
                  <a:gd name="T15" fmla="*/ 127 h 127"/>
                  <a:gd name="T16" fmla="*/ 30 w 86"/>
                  <a:gd name="T17" fmla="*/ 72 h 127"/>
                  <a:gd name="T18" fmla="*/ 35 w 86"/>
                  <a:gd name="T19" fmla="*/ 72 h 127"/>
                  <a:gd name="T20" fmla="*/ 63 w 86"/>
                  <a:gd name="T21" fmla="*/ 65 h 127"/>
                  <a:gd name="T22" fmla="*/ 72 w 86"/>
                  <a:gd name="T23" fmla="*/ 42 h 127"/>
                  <a:gd name="T24" fmla="*/ 60 w 86"/>
                  <a:gd name="T25" fmla="*/ 17 h 127"/>
                  <a:gd name="T26" fmla="*/ 34 w 86"/>
                  <a:gd name="T27" fmla="*/ 12 h 127"/>
                  <a:gd name="T28" fmla="*/ 14 w 86"/>
                  <a:gd name="T29" fmla="*/ 12 h 127"/>
                  <a:gd name="T30" fmla="*/ 14 w 86"/>
                  <a:gd name="T31" fmla="*/ 127 h 127"/>
                  <a:gd name="T32" fmla="*/ 0 w 86"/>
                  <a:gd name="T33" fmla="*/ 127 h 127"/>
                  <a:gd name="T34" fmla="*/ 0 w 86"/>
                  <a:gd name="T3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27">
                    <a:moveTo>
                      <a:pt x="0" y="0"/>
                    </a:moveTo>
                    <a:cubicBezTo>
                      <a:pt x="33" y="0"/>
                      <a:pt x="33" y="0"/>
                      <a:pt x="33" y="0"/>
                    </a:cubicBezTo>
                    <a:cubicBezTo>
                      <a:pt x="53" y="0"/>
                      <a:pt x="62" y="2"/>
                      <a:pt x="69" y="6"/>
                    </a:cubicBezTo>
                    <a:cubicBezTo>
                      <a:pt x="79" y="12"/>
                      <a:pt x="86" y="26"/>
                      <a:pt x="86" y="40"/>
                    </a:cubicBezTo>
                    <a:cubicBezTo>
                      <a:pt x="86" y="49"/>
                      <a:pt x="84" y="58"/>
                      <a:pt x="79" y="65"/>
                    </a:cubicBezTo>
                    <a:cubicBezTo>
                      <a:pt x="71" y="76"/>
                      <a:pt x="62" y="78"/>
                      <a:pt x="50" y="79"/>
                    </a:cubicBezTo>
                    <a:cubicBezTo>
                      <a:pt x="82" y="127"/>
                      <a:pt x="82" y="127"/>
                      <a:pt x="82" y="127"/>
                    </a:cubicBezTo>
                    <a:cubicBezTo>
                      <a:pt x="66" y="127"/>
                      <a:pt x="66" y="127"/>
                      <a:pt x="66" y="127"/>
                    </a:cubicBezTo>
                    <a:cubicBezTo>
                      <a:pt x="30" y="72"/>
                      <a:pt x="30" y="72"/>
                      <a:pt x="30" y="72"/>
                    </a:cubicBezTo>
                    <a:cubicBezTo>
                      <a:pt x="35" y="72"/>
                      <a:pt x="35" y="72"/>
                      <a:pt x="35" y="72"/>
                    </a:cubicBezTo>
                    <a:cubicBezTo>
                      <a:pt x="43" y="72"/>
                      <a:pt x="56" y="71"/>
                      <a:pt x="63" y="65"/>
                    </a:cubicBezTo>
                    <a:cubicBezTo>
                      <a:pt x="70" y="58"/>
                      <a:pt x="72" y="51"/>
                      <a:pt x="72" y="42"/>
                    </a:cubicBezTo>
                    <a:cubicBezTo>
                      <a:pt x="72" y="32"/>
                      <a:pt x="68" y="22"/>
                      <a:pt x="60" y="17"/>
                    </a:cubicBezTo>
                    <a:cubicBezTo>
                      <a:pt x="53" y="13"/>
                      <a:pt x="46" y="12"/>
                      <a:pt x="34" y="12"/>
                    </a:cubicBezTo>
                    <a:cubicBezTo>
                      <a:pt x="14" y="12"/>
                      <a:pt x="14" y="12"/>
                      <a:pt x="14" y="12"/>
                    </a:cubicBezTo>
                    <a:cubicBezTo>
                      <a:pt x="14" y="127"/>
                      <a:pt x="14" y="127"/>
                      <a:pt x="14" y="127"/>
                    </a:cubicBezTo>
                    <a:cubicBezTo>
                      <a:pt x="0" y="127"/>
                      <a:pt x="0" y="127"/>
                      <a:pt x="0" y="127"/>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53">
                <a:extLst>
                  <a:ext uri="{FF2B5EF4-FFF2-40B4-BE49-F238E27FC236}">
                    <a16:creationId xmlns:a16="http://schemas.microsoft.com/office/drawing/2014/main" id="{CC86B5C8-0453-9146-AF16-96DCA59379F6}"/>
                  </a:ext>
                </a:extLst>
              </p:cNvPr>
              <p:cNvSpPr>
                <a:spLocks/>
              </p:cNvSpPr>
              <p:nvPr/>
            </p:nvSpPr>
            <p:spPr bwMode="auto">
              <a:xfrm>
                <a:off x="4284663" y="420688"/>
                <a:ext cx="287338" cy="484188"/>
              </a:xfrm>
              <a:custGeom>
                <a:avLst/>
                <a:gdLst>
                  <a:gd name="T0" fmla="*/ 73 w 181"/>
                  <a:gd name="T1" fmla="*/ 29 h 305"/>
                  <a:gd name="T2" fmla="*/ 0 w 181"/>
                  <a:gd name="T3" fmla="*/ 29 h 305"/>
                  <a:gd name="T4" fmla="*/ 0 w 181"/>
                  <a:gd name="T5" fmla="*/ 0 h 305"/>
                  <a:gd name="T6" fmla="*/ 181 w 181"/>
                  <a:gd name="T7" fmla="*/ 0 h 305"/>
                  <a:gd name="T8" fmla="*/ 181 w 181"/>
                  <a:gd name="T9" fmla="*/ 29 h 305"/>
                  <a:gd name="T10" fmla="*/ 106 w 181"/>
                  <a:gd name="T11" fmla="*/ 29 h 305"/>
                  <a:gd name="T12" fmla="*/ 106 w 181"/>
                  <a:gd name="T13" fmla="*/ 305 h 305"/>
                  <a:gd name="T14" fmla="*/ 73 w 181"/>
                  <a:gd name="T15" fmla="*/ 305 h 305"/>
                  <a:gd name="T16" fmla="*/ 73 w 181"/>
                  <a:gd name="T1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05">
                    <a:moveTo>
                      <a:pt x="73" y="29"/>
                    </a:moveTo>
                    <a:lnTo>
                      <a:pt x="0" y="29"/>
                    </a:lnTo>
                    <a:lnTo>
                      <a:pt x="0" y="0"/>
                    </a:lnTo>
                    <a:lnTo>
                      <a:pt x="181" y="0"/>
                    </a:lnTo>
                    <a:lnTo>
                      <a:pt x="181" y="29"/>
                    </a:lnTo>
                    <a:lnTo>
                      <a:pt x="106" y="29"/>
                    </a:lnTo>
                    <a:lnTo>
                      <a:pt x="106" y="305"/>
                    </a:lnTo>
                    <a:lnTo>
                      <a:pt x="73" y="305"/>
                    </a:lnTo>
                    <a:lnTo>
                      <a:pt x="73"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4">
                <a:extLst>
                  <a:ext uri="{FF2B5EF4-FFF2-40B4-BE49-F238E27FC236}">
                    <a16:creationId xmlns:a16="http://schemas.microsoft.com/office/drawing/2014/main" id="{8BAD797F-D4CD-434D-8198-9DEC1DA4E9E7}"/>
                  </a:ext>
                </a:extLst>
              </p:cNvPr>
              <p:cNvSpPr>
                <a:spLocks/>
              </p:cNvSpPr>
              <p:nvPr/>
            </p:nvSpPr>
            <p:spPr bwMode="auto">
              <a:xfrm>
                <a:off x="4624388" y="420688"/>
                <a:ext cx="338138" cy="484188"/>
              </a:xfrm>
              <a:custGeom>
                <a:avLst/>
                <a:gdLst>
                  <a:gd name="T0" fmla="*/ 0 w 213"/>
                  <a:gd name="T1" fmla="*/ 305 h 305"/>
                  <a:gd name="T2" fmla="*/ 0 w 213"/>
                  <a:gd name="T3" fmla="*/ 0 h 305"/>
                  <a:gd name="T4" fmla="*/ 34 w 213"/>
                  <a:gd name="T5" fmla="*/ 0 h 305"/>
                  <a:gd name="T6" fmla="*/ 34 w 213"/>
                  <a:gd name="T7" fmla="*/ 135 h 305"/>
                  <a:gd name="T8" fmla="*/ 178 w 213"/>
                  <a:gd name="T9" fmla="*/ 135 h 305"/>
                  <a:gd name="T10" fmla="*/ 178 w 213"/>
                  <a:gd name="T11" fmla="*/ 0 h 305"/>
                  <a:gd name="T12" fmla="*/ 213 w 213"/>
                  <a:gd name="T13" fmla="*/ 0 h 305"/>
                  <a:gd name="T14" fmla="*/ 213 w 213"/>
                  <a:gd name="T15" fmla="*/ 305 h 305"/>
                  <a:gd name="T16" fmla="*/ 178 w 213"/>
                  <a:gd name="T17" fmla="*/ 305 h 305"/>
                  <a:gd name="T18" fmla="*/ 178 w 213"/>
                  <a:gd name="T19" fmla="*/ 166 h 305"/>
                  <a:gd name="T20" fmla="*/ 34 w 213"/>
                  <a:gd name="T21" fmla="*/ 166 h 305"/>
                  <a:gd name="T22" fmla="*/ 34 w 213"/>
                  <a:gd name="T23" fmla="*/ 305 h 305"/>
                  <a:gd name="T24" fmla="*/ 0 w 213"/>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05">
                    <a:moveTo>
                      <a:pt x="0" y="305"/>
                    </a:moveTo>
                    <a:lnTo>
                      <a:pt x="0" y="0"/>
                    </a:lnTo>
                    <a:lnTo>
                      <a:pt x="34" y="0"/>
                    </a:lnTo>
                    <a:lnTo>
                      <a:pt x="34" y="135"/>
                    </a:lnTo>
                    <a:lnTo>
                      <a:pt x="178" y="135"/>
                    </a:lnTo>
                    <a:lnTo>
                      <a:pt x="178" y="0"/>
                    </a:lnTo>
                    <a:lnTo>
                      <a:pt x="213" y="0"/>
                    </a:lnTo>
                    <a:lnTo>
                      <a:pt x="213" y="305"/>
                    </a:lnTo>
                    <a:lnTo>
                      <a:pt x="178" y="305"/>
                    </a:lnTo>
                    <a:lnTo>
                      <a:pt x="178" y="166"/>
                    </a:lnTo>
                    <a:lnTo>
                      <a:pt x="34" y="166"/>
                    </a:lnTo>
                    <a:lnTo>
                      <a:pt x="34" y="305"/>
                    </a:lnTo>
                    <a:lnTo>
                      <a:pt x="0" y="3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 name="Subtitle 2">
            <a:extLst>
              <a:ext uri="{FF2B5EF4-FFF2-40B4-BE49-F238E27FC236}">
                <a16:creationId xmlns:a16="http://schemas.microsoft.com/office/drawing/2014/main" id="{ACBE82BC-024F-394F-81FE-E6FAEB82C0E3}"/>
              </a:ext>
            </a:extLst>
          </p:cNvPr>
          <p:cNvSpPr>
            <a:spLocks noGrp="1"/>
          </p:cNvSpPr>
          <p:nvPr>
            <p:ph type="subTitle" idx="1"/>
          </p:nvPr>
        </p:nvSpPr>
        <p:spPr>
          <a:xfrm>
            <a:off x="3466332" y="4156859"/>
            <a:ext cx="4631297" cy="2549416"/>
          </a:xfrm>
        </p:spPr>
        <p:txBody>
          <a:bodyPr wrap="square">
            <a:spAutoFit/>
          </a:bodyPr>
          <a:lstStyle/>
          <a:p>
            <a:pPr>
              <a:spcBef>
                <a:spcPts val="400"/>
              </a:spcBef>
            </a:pPr>
            <a:r>
              <a:rPr lang="en-US" sz="2400" b="1" dirty="0"/>
              <a:t>Orbital: Feedback and Discussion on EV Structure </a:t>
            </a:r>
            <a:endParaRPr lang="en-US" b="1" dirty="0"/>
          </a:p>
          <a:p>
            <a:pPr>
              <a:spcBef>
                <a:spcPts val="400"/>
              </a:spcBef>
            </a:pPr>
            <a:endParaRPr lang="en-US" sz="1800" b="1" dirty="0">
              <a:solidFill>
                <a:schemeClr val="tx1"/>
              </a:solidFill>
            </a:endParaRPr>
          </a:p>
          <a:p>
            <a:pPr>
              <a:spcBef>
                <a:spcPts val="400"/>
              </a:spcBef>
            </a:pPr>
            <a:r>
              <a:rPr lang="en-US" sz="1800" b="1" dirty="0">
                <a:solidFill>
                  <a:schemeClr val="tx1"/>
                </a:solidFill>
              </a:rPr>
              <a:t>Michael Kaszyca</a:t>
            </a:r>
          </a:p>
          <a:p>
            <a:pPr>
              <a:spcBef>
                <a:spcPts val="400"/>
              </a:spcBef>
            </a:pPr>
            <a:r>
              <a:rPr lang="en-US" sz="1800" b="1" dirty="0">
                <a:solidFill>
                  <a:schemeClr val="tx1"/>
                </a:solidFill>
              </a:rPr>
              <a:t>ESSP Mission Manager</a:t>
            </a:r>
          </a:p>
          <a:p>
            <a:pPr>
              <a:spcBef>
                <a:spcPts val="400"/>
              </a:spcBef>
            </a:pPr>
            <a:r>
              <a:rPr lang="en-US" sz="1800" dirty="0">
                <a:solidFill>
                  <a:schemeClr val="tx1"/>
                </a:solidFill>
              </a:rPr>
              <a:t>2023 ESSP Program Forum </a:t>
            </a:r>
          </a:p>
          <a:p>
            <a:endParaRPr lang="en-US" sz="1800" dirty="0"/>
          </a:p>
        </p:txBody>
      </p:sp>
      <p:sp>
        <p:nvSpPr>
          <p:cNvPr id="4" name="Footer Placeholder 3">
            <a:extLst>
              <a:ext uri="{FF2B5EF4-FFF2-40B4-BE49-F238E27FC236}">
                <a16:creationId xmlns:a16="http://schemas.microsoft.com/office/drawing/2014/main" id="{9A33D1C7-2450-4835-8F1F-4AB178F34695}"/>
              </a:ext>
            </a:extLst>
          </p:cNvPr>
          <p:cNvSpPr>
            <a:spLocks noGrp="1"/>
          </p:cNvSpPr>
          <p:nvPr>
            <p:ph type="ftr" sz="quarter" idx="11"/>
          </p:nvPr>
        </p:nvSpPr>
        <p:spPr>
          <a:xfrm>
            <a:off x="4038600" y="6488328"/>
            <a:ext cx="4114800" cy="365125"/>
          </a:xfrm>
        </p:spPr>
        <p:txBody>
          <a:bodyPr/>
          <a:lstStyle/>
          <a:p>
            <a:r>
              <a:rPr lang="en-US" sz="1200" b="1" dirty="0"/>
              <a:t>Earth Science Division</a:t>
            </a:r>
          </a:p>
        </p:txBody>
      </p:sp>
    </p:spTree>
    <p:extLst>
      <p:ext uri="{BB962C8B-B14F-4D97-AF65-F5344CB8AC3E}">
        <p14:creationId xmlns:p14="http://schemas.microsoft.com/office/powerpoint/2010/main" val="31547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389AE9F-7168-4242-9C60-F2A1ADE1EFCF}"/>
              </a:ext>
            </a:extLst>
          </p:cNvPr>
          <p:cNvSpPr txBox="1">
            <a:spLocks/>
          </p:cNvSpPr>
          <p:nvPr/>
        </p:nvSpPr>
        <p:spPr>
          <a:xfrm>
            <a:off x="197523" y="76200"/>
            <a:ext cx="7514791"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0" kern="1200">
                <a:solidFill>
                  <a:srgbClr val="9193A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65CBF9"/>
                </a:solidFill>
                <a:effectLst/>
                <a:uLnTx/>
                <a:uFillTx/>
                <a:latin typeface="Arial"/>
                <a:ea typeface="+mj-ea"/>
                <a:cs typeface="Arial"/>
              </a:rPr>
              <a:t>Earth Science Flight Opportunities​</a:t>
            </a:r>
          </a:p>
        </p:txBody>
      </p:sp>
      <p:graphicFrame>
        <p:nvGraphicFramePr>
          <p:cNvPr id="4" name="Table 3">
            <a:extLst>
              <a:ext uri="{FF2B5EF4-FFF2-40B4-BE49-F238E27FC236}">
                <a16:creationId xmlns:a16="http://schemas.microsoft.com/office/drawing/2014/main" id="{B8AE8197-CB78-4B17-A4C1-27908F00E887}"/>
              </a:ext>
            </a:extLst>
          </p:cNvPr>
          <p:cNvGraphicFramePr>
            <a:graphicFrameLocks noGrp="1"/>
          </p:cNvGraphicFramePr>
          <p:nvPr>
            <p:extLst>
              <p:ext uri="{D42A27DB-BD31-4B8C-83A1-F6EECF244321}">
                <p14:modId xmlns:p14="http://schemas.microsoft.com/office/powerpoint/2010/main" val="1791250742"/>
              </p:ext>
            </p:extLst>
          </p:nvPr>
        </p:nvGraphicFramePr>
        <p:xfrm>
          <a:off x="211378" y="687766"/>
          <a:ext cx="9407044" cy="604957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2255375">
                  <a:extLst>
                    <a:ext uri="{9D8B030D-6E8A-4147-A177-3AD203B41FA5}">
                      <a16:colId xmlns:a16="http://schemas.microsoft.com/office/drawing/2014/main" val="1065747578"/>
                    </a:ext>
                  </a:extLst>
                </a:gridCol>
                <a:gridCol w="3456375">
                  <a:extLst>
                    <a:ext uri="{9D8B030D-6E8A-4147-A177-3AD203B41FA5}">
                      <a16:colId xmlns:a16="http://schemas.microsoft.com/office/drawing/2014/main" val="3880026642"/>
                    </a:ext>
                  </a:extLst>
                </a:gridCol>
                <a:gridCol w="709684">
                  <a:extLst>
                    <a:ext uri="{9D8B030D-6E8A-4147-A177-3AD203B41FA5}">
                      <a16:colId xmlns:a16="http://schemas.microsoft.com/office/drawing/2014/main" val="1924347544"/>
                    </a:ext>
                  </a:extLst>
                </a:gridCol>
                <a:gridCol w="764275">
                  <a:extLst>
                    <a:ext uri="{9D8B030D-6E8A-4147-A177-3AD203B41FA5}">
                      <a16:colId xmlns:a16="http://schemas.microsoft.com/office/drawing/2014/main" val="347618854"/>
                    </a:ext>
                  </a:extLst>
                </a:gridCol>
                <a:gridCol w="2221335">
                  <a:extLst>
                    <a:ext uri="{9D8B030D-6E8A-4147-A177-3AD203B41FA5}">
                      <a16:colId xmlns:a16="http://schemas.microsoft.com/office/drawing/2014/main" val="1930199628"/>
                    </a:ext>
                  </a:extLst>
                </a:gridCol>
              </a:tblGrid>
              <a:tr h="313237">
                <a:tc>
                  <a:txBody>
                    <a:bodyPr/>
                    <a:lstStyle/>
                    <a:p>
                      <a:r>
                        <a:rPr lang="en-US" sz="1100" b="1">
                          <a:solidFill>
                            <a:schemeClr val="bg1"/>
                          </a:solidFill>
                          <a:latin typeface="Arial" panose="020B0604020202020204" pitchFamily="34" charset="0"/>
                          <a:cs typeface="Arial" panose="020B0604020202020204" pitchFamily="34" charset="0"/>
                        </a:rPr>
                        <a:t>Mission </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4B6"/>
                    </a:solidFill>
                  </a:tcPr>
                </a:tc>
                <a:tc>
                  <a:txBody>
                    <a:bodyPr/>
                    <a:lstStyle/>
                    <a:p>
                      <a:r>
                        <a:rPr lang="en-US" sz="1100" b="1">
                          <a:solidFill>
                            <a:schemeClr val="bg1"/>
                          </a:solidFill>
                          <a:latin typeface="Arial" panose="020B0604020202020204" pitchFamily="34" charset="0"/>
                          <a:cs typeface="Arial" panose="020B0604020202020204" pitchFamily="34" charset="0"/>
                        </a:rPr>
                        <a:t>Mission Type</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4B6"/>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Release</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4B6"/>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Selection</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4B6"/>
                    </a:solidFill>
                  </a:tcPr>
                </a:tc>
                <a:tc>
                  <a:txBody>
                    <a:bodyPr/>
                    <a:lstStyle/>
                    <a:p>
                      <a:r>
                        <a:rPr lang="en-US" sz="1100" b="1">
                          <a:solidFill>
                            <a:schemeClr val="bg1"/>
                          </a:solidFill>
                          <a:latin typeface="Arial" panose="020B0604020202020204" pitchFamily="34" charset="0"/>
                          <a:cs typeface="Arial" panose="020B0604020202020204" pitchFamily="34" charset="0"/>
                        </a:rPr>
                        <a:t>Major</a:t>
                      </a:r>
                      <a:r>
                        <a:rPr lang="en-US" sz="1100" b="1" baseline="0">
                          <a:solidFill>
                            <a:schemeClr val="bg1"/>
                          </a:solidFill>
                          <a:latin typeface="Arial" panose="020B0604020202020204" pitchFamily="34" charset="0"/>
                          <a:cs typeface="Arial" panose="020B0604020202020204" pitchFamily="34" charset="0"/>
                        </a:rPr>
                        <a:t> Milestone</a:t>
                      </a:r>
                      <a:endParaRPr lang="en-US" sz="1100" b="1">
                        <a:solidFill>
                          <a:schemeClr val="bg1"/>
                        </a:solidFill>
                        <a:latin typeface="Arial" panose="020B0604020202020204" pitchFamily="34" charset="0"/>
                        <a:cs typeface="Arial" panose="020B0604020202020204" pitchFamily="34" charset="0"/>
                      </a:endParaRP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4B6"/>
                    </a:solidFill>
                  </a:tcPr>
                </a:tc>
                <a:extLst>
                  <a:ext uri="{0D108BD9-81ED-4DB2-BD59-A6C34878D82A}">
                    <a16:rowId xmlns:a16="http://schemas.microsoft.com/office/drawing/2014/main" val="3089700461"/>
                  </a:ext>
                </a:extLst>
              </a:tr>
              <a:tr h="274320">
                <a:tc>
                  <a:txBody>
                    <a:bodyPr/>
                    <a:lstStyle/>
                    <a:p>
                      <a:r>
                        <a:rPr lang="en-US" sz="1000" b="1">
                          <a:solidFill>
                            <a:schemeClr val="tx1"/>
                          </a:solidFill>
                          <a:latin typeface="Arial" panose="020B0604020202020204" pitchFamily="34" charset="0"/>
                          <a:cs typeface="Arial" panose="020B0604020202020204" pitchFamily="34" charset="0"/>
                        </a:rPr>
                        <a:t>EVS-1</a:t>
                      </a:r>
                      <a:r>
                        <a:rPr lang="en-US" sz="1000">
                          <a:solidFill>
                            <a:schemeClr val="tx1"/>
                          </a:solidFill>
                          <a:latin typeface="Arial" panose="020B0604020202020204" pitchFamily="34" charset="0"/>
                          <a:cs typeface="Arial" panose="020B0604020202020204" pitchFamily="34" charset="0"/>
                        </a:rPr>
                        <a:t> (EV-1) (AirMoss, ATTREX, CARVE, DISCOVER-AQ, HS3)</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5 Suborbital Airborne Campaigns</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2009</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2010</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dirty="0">
                          <a:solidFill>
                            <a:schemeClr val="tx1"/>
                          </a:solidFill>
                          <a:latin typeface="Arial" panose="020B0604020202020204" pitchFamily="34" charset="0"/>
                          <a:cs typeface="Arial" panose="020B0604020202020204" pitchFamily="34" charset="0"/>
                        </a:rPr>
                        <a:t>Completed KDP-F</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293557353"/>
                  </a:ext>
                </a:extLst>
              </a:tr>
              <a:tr h="239656">
                <a:tc>
                  <a:txBody>
                    <a:bodyPr/>
                    <a:lstStyle/>
                    <a:p>
                      <a:r>
                        <a:rPr lang="en-US" sz="1000" b="1">
                          <a:solidFill>
                            <a:schemeClr val="tx1"/>
                          </a:solidFill>
                          <a:latin typeface="Arial" panose="020B0604020202020204" pitchFamily="34" charset="0"/>
                          <a:cs typeface="Arial" panose="020B0604020202020204" pitchFamily="34" charset="0"/>
                        </a:rPr>
                        <a:t>EVM-1</a:t>
                      </a:r>
                      <a:r>
                        <a:rPr lang="en-US" sz="1000">
                          <a:solidFill>
                            <a:schemeClr val="tx1"/>
                          </a:solidFill>
                          <a:latin typeface="Arial" panose="020B0604020202020204" pitchFamily="34" charset="0"/>
                          <a:cs typeface="Arial" panose="020B0604020202020204" pitchFamily="34" charset="0"/>
                        </a:rPr>
                        <a:t> (CYGNSS)</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dirty="0">
                          <a:solidFill>
                            <a:schemeClr val="tx1"/>
                          </a:solidFill>
                          <a:latin typeface="Arial" panose="020B0604020202020204" pitchFamily="34" charset="0"/>
                          <a:cs typeface="Arial" panose="020B0604020202020204" pitchFamily="34" charset="0"/>
                        </a:rPr>
                        <a:t>Class D SmallSat Constellation</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2011</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2012</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Launched Dec. 2016</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859475187"/>
                  </a:ext>
                </a:extLst>
              </a:tr>
              <a:tr h="233700">
                <a:tc>
                  <a:txBody>
                    <a:bodyPr/>
                    <a:lstStyle/>
                    <a:p>
                      <a:r>
                        <a:rPr lang="en-US" sz="1000" b="1">
                          <a:solidFill>
                            <a:schemeClr val="tx1"/>
                          </a:solidFill>
                          <a:latin typeface="Arial" panose="020B0604020202020204" pitchFamily="34" charset="0"/>
                          <a:cs typeface="Arial" panose="020B0604020202020204" pitchFamily="34" charset="0"/>
                        </a:rPr>
                        <a:t>EVI-1</a:t>
                      </a:r>
                      <a:r>
                        <a:rPr lang="en-US" sz="1000" baseline="0">
                          <a:solidFill>
                            <a:schemeClr val="tx1"/>
                          </a:solidFill>
                          <a:latin typeface="Arial" panose="020B0604020202020204" pitchFamily="34" charset="0"/>
                          <a:cs typeface="Arial" panose="020B0604020202020204" pitchFamily="34" charset="0"/>
                        </a:rPr>
                        <a:t> (TEMPO)</a:t>
                      </a:r>
                      <a:endParaRPr lang="en-US" sz="1000">
                        <a:solidFill>
                          <a:schemeClr val="tx1"/>
                        </a:solidFill>
                        <a:latin typeface="Arial" panose="020B0604020202020204" pitchFamily="34" charset="0"/>
                        <a:cs typeface="Arial" panose="020B0604020202020204" pitchFamily="34" charset="0"/>
                      </a:endParaRP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Class C Geostationary Hosted Instrument</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2012</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2012</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Launched Apr. 2023</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3349721469"/>
                  </a:ext>
                </a:extLst>
              </a:tr>
              <a:tr h="211223">
                <a:tc>
                  <a:txBody>
                    <a:bodyPr/>
                    <a:lstStyle/>
                    <a:p>
                      <a:r>
                        <a:rPr lang="en-US" sz="1000" b="1">
                          <a:solidFill>
                            <a:schemeClr val="tx1"/>
                          </a:solidFill>
                          <a:latin typeface="Arial" panose="020B0604020202020204" pitchFamily="34" charset="0"/>
                          <a:cs typeface="Arial" panose="020B0604020202020204" pitchFamily="34" charset="0"/>
                        </a:rPr>
                        <a:t>EVI-2</a:t>
                      </a:r>
                      <a:r>
                        <a:rPr lang="en-US" sz="1000" baseline="0">
                          <a:solidFill>
                            <a:schemeClr val="tx1"/>
                          </a:solidFill>
                          <a:latin typeface="Arial" panose="020B0604020202020204" pitchFamily="34" charset="0"/>
                          <a:cs typeface="Arial" panose="020B0604020202020204" pitchFamily="34" charset="0"/>
                        </a:rPr>
                        <a:t> (ECOSTRESS &amp; GEDI)</a:t>
                      </a:r>
                      <a:endParaRPr lang="en-US" sz="1000">
                        <a:solidFill>
                          <a:schemeClr val="tx1"/>
                        </a:solidFill>
                        <a:latin typeface="Arial" panose="020B0604020202020204" pitchFamily="34" charset="0"/>
                        <a:cs typeface="Arial" panose="020B0604020202020204" pitchFamily="34" charset="0"/>
                      </a:endParaRP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Class C &amp; Class D ISS-hosted Instruments</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2013</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2014</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Launched June &amp; Dec. 2018</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3352026680"/>
                  </a:ext>
                </a:extLst>
              </a:tr>
              <a:tr h="274320">
                <a:tc>
                  <a:txBody>
                    <a:bodyPr/>
                    <a:lstStyle/>
                    <a:p>
                      <a:r>
                        <a:rPr lang="en-US" sz="1000" b="1">
                          <a:solidFill>
                            <a:schemeClr val="tx1"/>
                          </a:solidFill>
                          <a:latin typeface="Arial" panose="020B0604020202020204" pitchFamily="34" charset="0"/>
                          <a:cs typeface="Arial" panose="020B0604020202020204" pitchFamily="34" charset="0"/>
                        </a:rPr>
                        <a:t>EVS-2</a:t>
                      </a:r>
                      <a:r>
                        <a:rPr lang="en-US" sz="1000">
                          <a:solidFill>
                            <a:schemeClr val="tx1"/>
                          </a:solidFill>
                          <a:latin typeface="Arial" panose="020B0604020202020204" pitchFamily="34" charset="0"/>
                          <a:cs typeface="Arial" panose="020B0604020202020204" pitchFamily="34" charset="0"/>
                        </a:rPr>
                        <a:t> (ACT-America,</a:t>
                      </a:r>
                      <a:r>
                        <a:rPr lang="en-US" sz="1000" baseline="0">
                          <a:solidFill>
                            <a:schemeClr val="tx1"/>
                          </a:solidFill>
                          <a:latin typeface="Arial" panose="020B0604020202020204" pitchFamily="34" charset="0"/>
                          <a:cs typeface="Arial" panose="020B0604020202020204" pitchFamily="34" charset="0"/>
                        </a:rPr>
                        <a:t> ATOM, NAAMES, ORACLES, OMG, CORAL)</a:t>
                      </a:r>
                      <a:endParaRPr lang="en-US" sz="1000">
                        <a:solidFill>
                          <a:schemeClr val="tx1"/>
                        </a:solidFill>
                        <a:latin typeface="Arial" panose="020B0604020202020204" pitchFamily="34" charset="0"/>
                        <a:cs typeface="Arial" panose="020B0604020202020204" pitchFamily="34" charset="0"/>
                      </a:endParaRP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6 Suborbital Airborne Campaigns</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2013</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2014</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baseline="0">
                          <a:solidFill>
                            <a:schemeClr val="tx1"/>
                          </a:solidFill>
                          <a:latin typeface="Arial" panose="020B0604020202020204" pitchFamily="34" charset="0"/>
                          <a:cs typeface="Arial" panose="020B0604020202020204" pitchFamily="34" charset="0"/>
                        </a:rPr>
                        <a:t>C</a:t>
                      </a:r>
                      <a:r>
                        <a:rPr lang="en-US" sz="1000">
                          <a:solidFill>
                            <a:schemeClr val="tx1"/>
                          </a:solidFill>
                          <a:latin typeface="Arial" panose="020B0604020202020204" pitchFamily="34" charset="0"/>
                          <a:cs typeface="Arial" panose="020B0604020202020204" pitchFamily="34" charset="0"/>
                        </a:rPr>
                        <a:t>ompleted KDP-F</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4228753110"/>
                  </a:ext>
                </a:extLst>
              </a:tr>
              <a:tr h="274320">
                <a:tc>
                  <a:txBody>
                    <a:bodyPr/>
                    <a:lstStyle/>
                    <a:p>
                      <a:r>
                        <a:rPr lang="en-US" sz="1000" b="1">
                          <a:solidFill>
                            <a:schemeClr val="tx1"/>
                          </a:solidFill>
                          <a:latin typeface="Arial" panose="020B0604020202020204" pitchFamily="34" charset="0"/>
                          <a:cs typeface="Arial" panose="020B0604020202020204" pitchFamily="34" charset="0"/>
                        </a:rPr>
                        <a:t>EVI-3</a:t>
                      </a:r>
                      <a:r>
                        <a:rPr lang="en-US" sz="1000">
                          <a:solidFill>
                            <a:schemeClr val="tx1"/>
                          </a:solidFill>
                          <a:latin typeface="Arial" panose="020B0604020202020204" pitchFamily="34" charset="0"/>
                          <a:cs typeface="Arial" panose="020B0604020202020204" pitchFamily="34" charset="0"/>
                        </a:rPr>
                        <a:t> (MAIA</a:t>
                      </a:r>
                      <a:r>
                        <a:rPr lang="en-US" sz="1000" baseline="0">
                          <a:solidFill>
                            <a:schemeClr val="tx1"/>
                          </a:solidFill>
                          <a:latin typeface="Arial" panose="020B0604020202020204" pitchFamily="34" charset="0"/>
                          <a:cs typeface="Arial" panose="020B0604020202020204" pitchFamily="34" charset="0"/>
                        </a:rPr>
                        <a:t> &amp; TROPICS)</a:t>
                      </a:r>
                      <a:endParaRPr lang="en-US" sz="1000">
                        <a:solidFill>
                          <a:schemeClr val="tx1"/>
                        </a:solidFill>
                        <a:latin typeface="Arial" panose="020B0604020202020204" pitchFamily="34" charset="0"/>
                        <a:cs typeface="Arial" panose="020B0604020202020204" pitchFamily="34" charset="0"/>
                      </a:endParaRP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Class C LEO Hosted Instrument &amp; Class D CubeSat Constellation</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2015</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2016</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dirty="0">
                          <a:solidFill>
                            <a:schemeClr val="tx1"/>
                          </a:solidFill>
                          <a:latin typeface="Arial" panose="020B0604020202020204" pitchFamily="34" charset="0"/>
                          <a:cs typeface="Arial" panose="020B0604020202020204" pitchFamily="34" charset="0"/>
                        </a:rPr>
                        <a:t>MAIA Inst. Delivered Oct. 2022</a:t>
                      </a:r>
                    </a:p>
                    <a:p>
                      <a:r>
                        <a:rPr lang="en-US" sz="1000" dirty="0">
                          <a:solidFill>
                            <a:schemeClr val="tx1"/>
                          </a:solidFill>
                          <a:latin typeface="Arial" panose="020B0604020202020204" pitchFamily="34" charset="0"/>
                          <a:cs typeface="Arial" panose="020B0604020202020204" pitchFamily="34" charset="0"/>
                        </a:rPr>
                        <a:t>TROPICS Launched May 2023</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395350384"/>
                  </a:ext>
                </a:extLst>
              </a:tr>
              <a:tr h="239656">
                <a:tc>
                  <a:txBody>
                    <a:bodyPr/>
                    <a:lstStyle/>
                    <a:p>
                      <a:r>
                        <a:rPr lang="en-US" sz="1000" b="1">
                          <a:solidFill>
                            <a:schemeClr val="tx1"/>
                          </a:solidFill>
                          <a:latin typeface="Arial" panose="020B0604020202020204" pitchFamily="34" charset="0"/>
                          <a:cs typeface="Arial" panose="020B0604020202020204" pitchFamily="34" charset="0"/>
                        </a:rPr>
                        <a:t>EVM-2</a:t>
                      </a:r>
                      <a:r>
                        <a:rPr lang="en-US" sz="1000">
                          <a:solidFill>
                            <a:schemeClr val="tx1"/>
                          </a:solidFill>
                          <a:latin typeface="Arial" panose="020B0604020202020204" pitchFamily="34" charset="0"/>
                          <a:cs typeface="Arial" panose="020B0604020202020204" pitchFamily="34" charset="0"/>
                        </a:rPr>
                        <a:t> (GeoCarb)</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Class D Geostationary Hosted Instrument</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2015</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2016</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dirty="0">
                          <a:solidFill>
                            <a:schemeClr val="tx1"/>
                          </a:solidFill>
                          <a:latin typeface="Arial" panose="020B0604020202020204" pitchFamily="34" charset="0"/>
                          <a:cs typeface="Arial" panose="020B0604020202020204" pitchFamily="34" charset="0"/>
                        </a:rPr>
                        <a:t>N/A Mission Cancelled in Nov. 2022</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1871154966"/>
                  </a:ext>
                </a:extLst>
              </a:tr>
              <a:tr h="239656">
                <a:tc>
                  <a:txBody>
                    <a:bodyPr/>
                    <a:lstStyle/>
                    <a:p>
                      <a:r>
                        <a:rPr lang="en-US" sz="1000" b="1">
                          <a:solidFill>
                            <a:schemeClr val="tx1"/>
                          </a:solidFill>
                          <a:latin typeface="Arial" panose="020B0604020202020204" pitchFamily="34" charset="0"/>
                          <a:cs typeface="Arial" panose="020B0604020202020204" pitchFamily="34" charset="0"/>
                        </a:rPr>
                        <a:t>EVI-4</a:t>
                      </a:r>
                      <a:r>
                        <a:rPr lang="en-US" sz="1000">
                          <a:solidFill>
                            <a:schemeClr val="tx1"/>
                          </a:solidFill>
                          <a:latin typeface="Arial" panose="020B0604020202020204" pitchFamily="34" charset="0"/>
                          <a:cs typeface="Arial" panose="020B0604020202020204" pitchFamily="34" charset="0"/>
                        </a:rPr>
                        <a:t> (EMIT</a:t>
                      </a:r>
                      <a:r>
                        <a:rPr lang="en-US" sz="1000" baseline="0">
                          <a:solidFill>
                            <a:schemeClr val="tx1"/>
                          </a:solidFill>
                          <a:latin typeface="Arial" panose="020B0604020202020204" pitchFamily="34" charset="0"/>
                          <a:cs typeface="Arial" panose="020B0604020202020204" pitchFamily="34" charset="0"/>
                        </a:rPr>
                        <a:t> &amp; PREFIRE)</a:t>
                      </a:r>
                      <a:endParaRPr lang="en-US" sz="1000">
                        <a:solidFill>
                          <a:schemeClr val="tx1"/>
                        </a:solidFill>
                        <a:latin typeface="Arial" panose="020B0604020202020204" pitchFamily="34" charset="0"/>
                        <a:cs typeface="Arial" panose="020B0604020202020204" pitchFamily="34" charset="0"/>
                      </a:endParaRP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Class C ISS-hosted</a:t>
                      </a:r>
                      <a:r>
                        <a:rPr lang="en-US" sz="1000" baseline="0">
                          <a:solidFill>
                            <a:schemeClr val="tx1"/>
                          </a:solidFill>
                          <a:latin typeface="Arial" panose="020B0604020202020204" pitchFamily="34" charset="0"/>
                          <a:cs typeface="Arial" panose="020B0604020202020204" pitchFamily="34" charset="0"/>
                        </a:rPr>
                        <a:t> Instrument &amp; Class D Twin CubeSats</a:t>
                      </a:r>
                      <a:endParaRPr lang="en-US" sz="1000">
                        <a:solidFill>
                          <a:schemeClr val="tx1"/>
                        </a:solidFill>
                        <a:latin typeface="Arial" panose="020B0604020202020204" pitchFamily="34" charset="0"/>
                        <a:cs typeface="Arial" panose="020B0604020202020204" pitchFamily="34" charset="0"/>
                      </a:endParaRP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2016</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2018</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dirty="0">
                          <a:solidFill>
                            <a:schemeClr val="tx1"/>
                          </a:solidFill>
                          <a:latin typeface="Arial" panose="020B0604020202020204" pitchFamily="34" charset="0"/>
                          <a:cs typeface="Arial" panose="020B0604020202020204" pitchFamily="34" charset="0"/>
                        </a:rPr>
                        <a:t>EMIT launched to ISS July 2022; PREFIRE delivery NLT 2023</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1863827704"/>
                  </a:ext>
                </a:extLst>
              </a:tr>
              <a:tr h="274320">
                <a:tc>
                  <a:txBody>
                    <a:bodyPr/>
                    <a:lstStyle/>
                    <a:p>
                      <a:r>
                        <a:rPr lang="en-US" sz="1000" b="1">
                          <a:solidFill>
                            <a:schemeClr val="tx1"/>
                          </a:solidFill>
                          <a:latin typeface="Arial" panose="020B0604020202020204" pitchFamily="34" charset="0"/>
                          <a:cs typeface="Arial" panose="020B0604020202020204" pitchFamily="34" charset="0"/>
                        </a:rPr>
                        <a:t>EVS-3</a:t>
                      </a:r>
                      <a:r>
                        <a:rPr lang="en-US" sz="1000">
                          <a:solidFill>
                            <a:schemeClr val="tx1"/>
                          </a:solidFill>
                          <a:latin typeface="Arial" panose="020B0604020202020204" pitchFamily="34" charset="0"/>
                          <a:cs typeface="Arial" panose="020B0604020202020204" pitchFamily="34" charset="0"/>
                        </a:rPr>
                        <a:t> (ACTIVATE,</a:t>
                      </a:r>
                      <a:r>
                        <a:rPr lang="en-US" sz="1000" baseline="0">
                          <a:solidFill>
                            <a:schemeClr val="tx1"/>
                          </a:solidFill>
                          <a:latin typeface="Arial" panose="020B0604020202020204" pitchFamily="34" charset="0"/>
                          <a:cs typeface="Arial" panose="020B0604020202020204" pitchFamily="34" charset="0"/>
                        </a:rPr>
                        <a:t> DCOTSS, IMPACTS, Delta-X, SMODE)</a:t>
                      </a:r>
                      <a:endParaRPr lang="en-US" sz="1000">
                        <a:solidFill>
                          <a:schemeClr val="tx1"/>
                        </a:solidFill>
                        <a:latin typeface="Arial" panose="020B0604020202020204" pitchFamily="34" charset="0"/>
                        <a:cs typeface="Arial" panose="020B0604020202020204" pitchFamily="34" charset="0"/>
                      </a:endParaRP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5 Suborbital</a:t>
                      </a:r>
                      <a:r>
                        <a:rPr lang="en-US" sz="1000" baseline="0">
                          <a:solidFill>
                            <a:schemeClr val="tx1"/>
                          </a:solidFill>
                          <a:latin typeface="Arial" panose="020B0604020202020204" pitchFamily="34" charset="0"/>
                          <a:cs typeface="Arial" panose="020B0604020202020204" pitchFamily="34" charset="0"/>
                        </a:rPr>
                        <a:t> Airborne Campaigns</a:t>
                      </a:r>
                      <a:endParaRPr lang="en-US" sz="1000">
                        <a:solidFill>
                          <a:schemeClr val="tx1"/>
                        </a:solidFill>
                        <a:latin typeface="Arial" panose="020B0604020202020204" pitchFamily="34" charset="0"/>
                        <a:cs typeface="Arial" panose="020B0604020202020204" pitchFamily="34" charset="0"/>
                      </a:endParaRP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2017</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2018</a:t>
                      </a: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marL="0" marR="0">
                        <a:spcBef>
                          <a:spcPts val="0"/>
                        </a:spcBef>
                        <a:spcAft>
                          <a:spcPts val="0"/>
                        </a:spcAft>
                      </a:pPr>
                      <a:r>
                        <a:rPr lang="en-US" sz="1000" dirty="0">
                          <a:solidFill>
                            <a:schemeClr val="tx1"/>
                          </a:solidFill>
                          <a:effectLst/>
                          <a:latin typeface="Arial"/>
                          <a:ea typeface="Calibri" panose="020F0502020204030204" pitchFamily="34" charset="0"/>
                          <a:cs typeface="Arial"/>
                        </a:rPr>
                        <a:t>Post-deployment phase.  </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008"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2348776380"/>
                  </a:ext>
                </a:extLst>
              </a:tr>
              <a:tr h="241643">
                <a:tc>
                  <a:txBody>
                    <a:bodyPr/>
                    <a:lstStyle/>
                    <a:p>
                      <a:r>
                        <a:rPr lang="en-US" sz="1000" b="1">
                          <a:solidFill>
                            <a:schemeClr val="tx1"/>
                          </a:solidFill>
                          <a:latin typeface="Arial" panose="020B0604020202020204" pitchFamily="34" charset="0"/>
                          <a:cs typeface="Arial" panose="020B0604020202020204" pitchFamily="34" charset="0"/>
                        </a:rPr>
                        <a:t>EVI-5</a:t>
                      </a:r>
                      <a:r>
                        <a:rPr lang="en-US" sz="1000">
                          <a:solidFill>
                            <a:schemeClr val="tx1"/>
                          </a:solidFill>
                          <a:latin typeface="Arial" panose="020B0604020202020204" pitchFamily="34" charset="0"/>
                          <a:cs typeface="Arial" panose="020B0604020202020204" pitchFamily="34" charset="0"/>
                        </a:rPr>
                        <a:t> (GLIMR)</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Class C Geostationary Hosted Instrument</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2018</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2019</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Delivery NLT 2024</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3167023028"/>
                  </a:ext>
                </a:extLst>
              </a:tr>
              <a:tr h="241643">
                <a:tc>
                  <a:txBody>
                    <a:bodyPr/>
                    <a:lstStyle/>
                    <a:p>
                      <a:r>
                        <a:rPr lang="en-US" sz="1000" b="1">
                          <a:solidFill>
                            <a:schemeClr val="tx1"/>
                          </a:solidFill>
                          <a:latin typeface="Arial" panose="020B0604020202020204" pitchFamily="34" charset="0"/>
                          <a:cs typeface="Arial" panose="020B0604020202020204" pitchFamily="34" charset="0"/>
                        </a:rPr>
                        <a:t>EVC-1 </a:t>
                      </a:r>
                      <a:r>
                        <a:rPr lang="en-US" sz="1000" b="0">
                          <a:solidFill>
                            <a:schemeClr val="tx1"/>
                          </a:solidFill>
                          <a:latin typeface="Arial" panose="020B0604020202020204" pitchFamily="34" charset="0"/>
                          <a:cs typeface="Arial" panose="020B0604020202020204" pitchFamily="34" charset="0"/>
                        </a:rPr>
                        <a:t>(Libera)</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Class C JPSS-Hosted Radiation Budget Instrument</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2018</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2020</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Delivery NLT 2025</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1293916209"/>
                  </a:ext>
                </a:extLst>
              </a:tr>
              <a:tr h="241643">
                <a:tc>
                  <a:txBody>
                    <a:bodyPr/>
                    <a:lstStyle/>
                    <a:p>
                      <a:r>
                        <a:rPr lang="en-US" sz="1000" b="1">
                          <a:solidFill>
                            <a:schemeClr val="tx1"/>
                          </a:solidFill>
                          <a:latin typeface="Arial" panose="020B0604020202020204" pitchFamily="34" charset="0"/>
                          <a:cs typeface="Arial" panose="020B0604020202020204" pitchFamily="34" charset="0"/>
                        </a:rPr>
                        <a:t>EVM-3 </a:t>
                      </a:r>
                      <a:r>
                        <a:rPr lang="en-US" sz="1000" b="0">
                          <a:solidFill>
                            <a:schemeClr val="tx1"/>
                          </a:solidFill>
                          <a:latin typeface="Arial" panose="020B0604020202020204" pitchFamily="34" charset="0"/>
                          <a:cs typeface="Arial" panose="020B0604020202020204" pitchFamily="34" charset="0"/>
                        </a:rPr>
                        <a:t>(INCUS)</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r>
                        <a:rPr lang="en-US" sz="1000">
                          <a:solidFill>
                            <a:schemeClr val="tx1"/>
                          </a:solidFill>
                          <a:latin typeface="Arial" panose="020B0604020202020204" pitchFamily="34" charset="0"/>
                          <a:cs typeface="Arial" panose="020B0604020202020204" pitchFamily="34" charset="0"/>
                        </a:rPr>
                        <a:t>Full Orbital</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2020</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2021</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Launch ~2026</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F0"/>
                    </a:solidFill>
                  </a:tcPr>
                </a:tc>
                <a:extLst>
                  <a:ext uri="{0D108BD9-81ED-4DB2-BD59-A6C34878D82A}">
                    <a16:rowId xmlns:a16="http://schemas.microsoft.com/office/drawing/2014/main" val="3033041344"/>
                  </a:ext>
                </a:extLst>
              </a:tr>
              <a:tr h="241643">
                <a:tc>
                  <a:txBody>
                    <a:bodyPr/>
                    <a:lstStyle/>
                    <a:p>
                      <a:r>
                        <a:rPr lang="en-US" sz="1000" b="1" dirty="0">
                          <a:solidFill>
                            <a:schemeClr val="tx1"/>
                          </a:solidFill>
                          <a:latin typeface="Arial" panose="020B0604020202020204" pitchFamily="34" charset="0"/>
                          <a:cs typeface="Arial" panose="020B0604020202020204" pitchFamily="34" charset="0"/>
                        </a:rPr>
                        <a:t>EVI-6 </a:t>
                      </a:r>
                      <a:r>
                        <a:rPr lang="en-US" sz="1000" b="0" dirty="0">
                          <a:solidFill>
                            <a:schemeClr val="tx1"/>
                          </a:solidFill>
                          <a:latin typeface="Arial" panose="020B0604020202020204" pitchFamily="34" charset="0"/>
                          <a:cs typeface="Arial" panose="020B0604020202020204" pitchFamily="34" charset="0"/>
                        </a:rPr>
                        <a:t>(PolSIR)</a:t>
                      </a:r>
                      <a:endParaRPr lang="en-US" sz="1000" b="1" dirty="0">
                        <a:solidFill>
                          <a:schemeClr val="tx1"/>
                        </a:solidFill>
                        <a:latin typeface="Arial" panose="020B0604020202020204" pitchFamily="34" charset="0"/>
                        <a:cs typeface="Arial" panose="020B0604020202020204" pitchFamily="34" charset="0"/>
                      </a:endParaRP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dirty="0">
                          <a:solidFill>
                            <a:schemeClr val="tx1"/>
                          </a:solidFill>
                          <a:latin typeface="Arial" panose="020B0604020202020204" pitchFamily="34" charset="0"/>
                          <a:cs typeface="Arial" panose="020B0604020202020204" pitchFamily="34" charset="0"/>
                        </a:rPr>
                        <a:t>Class D CubeSats</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000" dirty="0">
                          <a:solidFill>
                            <a:schemeClr val="tx1"/>
                          </a:solidFill>
                          <a:latin typeface="Arial" panose="020B0604020202020204" pitchFamily="34" charset="0"/>
                          <a:cs typeface="Arial" panose="020B0604020202020204" pitchFamily="34" charset="0"/>
                        </a:rPr>
                        <a:t>2022</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000" dirty="0">
                          <a:solidFill>
                            <a:schemeClr val="tx1"/>
                          </a:solidFill>
                          <a:latin typeface="Arial" panose="020B0604020202020204" pitchFamily="34" charset="0"/>
                          <a:cs typeface="Arial" panose="020B0604020202020204" pitchFamily="34" charset="0"/>
                        </a:rPr>
                        <a:t>2023</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Delivery NLT 2027</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93656245"/>
                  </a:ext>
                </a:extLst>
              </a:tr>
              <a:tr h="241643">
                <a:tc>
                  <a:txBody>
                    <a:bodyPr/>
                    <a:lstStyle/>
                    <a:p>
                      <a:r>
                        <a:rPr lang="en-US" sz="1000" b="1" dirty="0">
                          <a:solidFill>
                            <a:schemeClr val="tx1"/>
                          </a:solidFill>
                          <a:latin typeface="Arial" panose="020B0604020202020204" pitchFamily="34" charset="0"/>
                          <a:cs typeface="Arial" panose="020B0604020202020204" pitchFamily="34" charset="0"/>
                        </a:rPr>
                        <a:t>EVS-4</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000" dirty="0">
                          <a:solidFill>
                            <a:schemeClr val="tx1"/>
                          </a:solidFill>
                          <a:latin typeface="Arial" panose="020B0604020202020204" pitchFamily="34" charset="0"/>
                          <a:cs typeface="Arial" panose="020B0604020202020204" pitchFamily="34" charset="0"/>
                        </a:rPr>
                        <a:t>Suborbital Airborne Campaigns</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a:solidFill>
                            <a:schemeClr val="tx1"/>
                          </a:solidFill>
                          <a:latin typeface="Arial" panose="020B0604020202020204" pitchFamily="34" charset="0"/>
                          <a:cs typeface="Arial" panose="020B0604020202020204" pitchFamily="34" charset="0"/>
                        </a:rPr>
                        <a:t>2023</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a:solidFill>
                            <a:schemeClr val="tx1"/>
                          </a:solidFill>
                          <a:latin typeface="Arial" panose="020B0604020202020204" pitchFamily="34" charset="0"/>
                          <a:cs typeface="Arial" panose="020B0604020202020204" pitchFamily="34" charset="0"/>
                        </a:rPr>
                        <a:t>2024</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N/A</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386143"/>
                  </a:ext>
                </a:extLst>
              </a:tr>
              <a:tr h="241643">
                <a:tc>
                  <a:txBody>
                    <a:bodyPr/>
                    <a:lstStyle/>
                    <a:p>
                      <a:r>
                        <a:rPr lang="en-US" sz="1000" b="1">
                          <a:solidFill>
                            <a:schemeClr val="tx1"/>
                          </a:solidFill>
                          <a:latin typeface="Arial" panose="020B0604020202020204" pitchFamily="34" charset="0"/>
                          <a:cs typeface="Arial" panose="020B0604020202020204" pitchFamily="34" charset="0"/>
                        </a:rPr>
                        <a:t>ESE</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000" dirty="0">
                          <a:solidFill>
                            <a:schemeClr val="tx1"/>
                          </a:solidFill>
                          <a:latin typeface="Arial" panose="020B0604020202020204" pitchFamily="34" charset="0"/>
                          <a:cs typeface="Arial" panose="020B0604020202020204" pitchFamily="34" charset="0"/>
                        </a:rPr>
                        <a:t>Explorer Mission</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2023</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2025</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Launch ~2031 &amp; ~2033</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70946877"/>
                  </a:ext>
                </a:extLst>
              </a:tr>
              <a:tr h="241643">
                <a:tc>
                  <a:txBody>
                    <a:bodyPr/>
                    <a:lstStyle/>
                    <a:p>
                      <a:r>
                        <a:rPr lang="en-US" sz="1000" b="1">
                          <a:solidFill>
                            <a:schemeClr val="tx1"/>
                          </a:solidFill>
                          <a:latin typeface="Arial" panose="020B0604020202020204" pitchFamily="34" charset="0"/>
                          <a:cs typeface="Arial" panose="020B0604020202020204" pitchFamily="34" charset="0"/>
                        </a:rPr>
                        <a:t>EVC-2</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a:solidFill>
                            <a:schemeClr val="tx1"/>
                          </a:solidFill>
                          <a:latin typeface="Arial" panose="020B0604020202020204" pitchFamily="34" charset="0"/>
                          <a:cs typeface="Arial" panose="020B0604020202020204" pitchFamily="34" charset="0"/>
                        </a:rPr>
                        <a:t>Continuity Measurements</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2024</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2025</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Delivery NLT 2029</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497736"/>
                  </a:ext>
                </a:extLst>
              </a:tr>
              <a:tr h="241643">
                <a:tc>
                  <a:txBody>
                    <a:bodyPr/>
                    <a:lstStyle/>
                    <a:p>
                      <a:r>
                        <a:rPr lang="en-US" sz="1000" b="1">
                          <a:solidFill>
                            <a:schemeClr val="tx1"/>
                          </a:solidFill>
                          <a:latin typeface="Arial" panose="020B0604020202020204" pitchFamily="34" charset="0"/>
                          <a:cs typeface="Arial" panose="020B0604020202020204" pitchFamily="34" charset="0"/>
                        </a:rPr>
                        <a:t>EVI-7</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a:solidFill>
                            <a:schemeClr val="tx1"/>
                          </a:solidFill>
                          <a:latin typeface="Arial" panose="020B0604020202020204" pitchFamily="34" charset="0"/>
                          <a:cs typeface="Arial" panose="020B0604020202020204" pitchFamily="34" charset="0"/>
                        </a:rPr>
                        <a:t>Instrument Only</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2025</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2026</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Delivery NLT 2030</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9122622"/>
                  </a:ext>
                </a:extLst>
              </a:tr>
              <a:tr h="241643">
                <a:tc>
                  <a:txBody>
                    <a:bodyPr/>
                    <a:lstStyle/>
                    <a:p>
                      <a:r>
                        <a:rPr lang="en-US" sz="1000" b="1">
                          <a:solidFill>
                            <a:schemeClr val="tx1"/>
                          </a:solidFill>
                          <a:latin typeface="Arial" panose="020B0604020202020204" pitchFamily="34" charset="0"/>
                          <a:cs typeface="Arial" panose="020B0604020202020204" pitchFamily="34" charset="0"/>
                        </a:rPr>
                        <a:t>EVM-4</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a:solidFill>
                            <a:schemeClr val="tx1"/>
                          </a:solidFill>
                          <a:latin typeface="Arial" panose="020B0604020202020204" pitchFamily="34" charset="0"/>
                          <a:cs typeface="Arial" panose="020B0604020202020204" pitchFamily="34" charset="0"/>
                        </a:rPr>
                        <a:t>Full Orbital</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2025</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2026</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Launch ~2031</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397886"/>
                  </a:ext>
                </a:extLst>
              </a:tr>
              <a:tr h="241643">
                <a:tc>
                  <a:txBody>
                    <a:bodyPr/>
                    <a:lstStyle/>
                    <a:p>
                      <a:r>
                        <a:rPr lang="en-US" sz="1000" b="1">
                          <a:solidFill>
                            <a:schemeClr val="tx1"/>
                          </a:solidFill>
                          <a:latin typeface="Arial" panose="020B0604020202020204" pitchFamily="34" charset="0"/>
                          <a:cs typeface="Arial" panose="020B0604020202020204" pitchFamily="34" charset="0"/>
                        </a:rPr>
                        <a:t>ESE</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a:solidFill>
                            <a:schemeClr val="tx1"/>
                          </a:solidFill>
                          <a:latin typeface="Arial" panose="020B0604020202020204" pitchFamily="34" charset="0"/>
                          <a:cs typeface="Arial" panose="020B0604020202020204" pitchFamily="34" charset="0"/>
                        </a:rPr>
                        <a:t>Explorer Mission</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2025</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2027</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Launch ~2034 &amp; 2036</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29424"/>
                  </a:ext>
                </a:extLst>
              </a:tr>
              <a:tr h="237207">
                <a:tc>
                  <a:txBody>
                    <a:bodyPr/>
                    <a:lstStyle/>
                    <a:p>
                      <a:r>
                        <a:rPr lang="en-US" sz="1000" b="1">
                          <a:solidFill>
                            <a:schemeClr val="tx1"/>
                          </a:solidFill>
                          <a:latin typeface="Arial" panose="020B0604020202020204" pitchFamily="34" charset="0"/>
                          <a:cs typeface="Arial" panose="020B0604020202020204" pitchFamily="34" charset="0"/>
                        </a:rPr>
                        <a:t>EVC-3</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a:solidFill>
                            <a:schemeClr val="tx1"/>
                          </a:solidFill>
                          <a:latin typeface="Arial" panose="020B0604020202020204" pitchFamily="34" charset="0"/>
                          <a:cs typeface="Arial" panose="020B0604020202020204" pitchFamily="34" charset="0"/>
                        </a:rPr>
                        <a:t>Continuity</a:t>
                      </a:r>
                      <a:r>
                        <a:rPr lang="en-US" sz="1000" baseline="0">
                          <a:solidFill>
                            <a:schemeClr val="tx1"/>
                          </a:solidFill>
                          <a:latin typeface="Arial" panose="020B0604020202020204" pitchFamily="34" charset="0"/>
                          <a:cs typeface="Arial" panose="020B0604020202020204" pitchFamily="34" charset="0"/>
                        </a:rPr>
                        <a:t> Measurements</a:t>
                      </a:r>
                      <a:endParaRPr lang="en-US" sz="1000">
                        <a:solidFill>
                          <a:schemeClr val="tx1"/>
                        </a:solidFill>
                        <a:latin typeface="Arial" panose="020B0604020202020204" pitchFamily="34" charset="0"/>
                        <a:cs typeface="Arial" panose="020B0604020202020204" pitchFamily="34" charset="0"/>
                      </a:endParaRP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2027</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2028</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Delivery NLT 2032</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345045"/>
                  </a:ext>
                </a:extLst>
              </a:tr>
              <a:tr h="241643">
                <a:tc>
                  <a:txBody>
                    <a:bodyPr/>
                    <a:lstStyle/>
                    <a:p>
                      <a:r>
                        <a:rPr lang="en-US" sz="1000" b="1">
                          <a:solidFill>
                            <a:schemeClr val="tx1"/>
                          </a:solidFill>
                          <a:latin typeface="Arial" panose="020B0604020202020204" pitchFamily="34" charset="0"/>
                          <a:cs typeface="Arial" panose="020B0604020202020204" pitchFamily="34" charset="0"/>
                        </a:rPr>
                        <a:t>EVS-5</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a:solidFill>
                            <a:schemeClr val="tx1"/>
                          </a:solidFill>
                          <a:latin typeface="Arial" panose="020B0604020202020204" pitchFamily="34" charset="0"/>
                          <a:cs typeface="Arial" panose="020B0604020202020204" pitchFamily="34" charset="0"/>
                        </a:rPr>
                        <a:t>Suborbital Airborne Campaigns</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2027</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a:solidFill>
                            <a:schemeClr val="tx1"/>
                          </a:solidFill>
                          <a:latin typeface="Arial" panose="020B0604020202020204" pitchFamily="34" charset="0"/>
                          <a:cs typeface="Arial" panose="020B0604020202020204" pitchFamily="34" charset="0"/>
                        </a:rPr>
                        <a:t>2028</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N/A</a:t>
                      </a:r>
                    </a:p>
                  </a:txBody>
                  <a:tcPr marL="64008"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960308"/>
                  </a:ext>
                </a:extLst>
              </a:tr>
            </a:tbl>
          </a:graphicData>
        </a:graphic>
      </p:graphicFrame>
      <p:graphicFrame>
        <p:nvGraphicFramePr>
          <p:cNvPr id="6" name="Table 5">
            <a:extLst>
              <a:ext uri="{FF2B5EF4-FFF2-40B4-BE49-F238E27FC236}">
                <a16:creationId xmlns:a16="http://schemas.microsoft.com/office/drawing/2014/main" id="{E5839146-ABA7-4BF8-ABA1-D1C95C785D4E}"/>
              </a:ext>
            </a:extLst>
          </p:cNvPr>
          <p:cNvGraphicFramePr>
            <a:graphicFrameLocks noGrp="1"/>
          </p:cNvGraphicFramePr>
          <p:nvPr/>
        </p:nvGraphicFramePr>
        <p:xfrm>
          <a:off x="8199695" y="260658"/>
          <a:ext cx="3831144" cy="260829"/>
        </p:xfrm>
        <a:graphic>
          <a:graphicData uri="http://schemas.openxmlformats.org/drawingml/2006/table">
            <a:tbl>
              <a:tblPr>
                <a:effectLst>
                  <a:outerShdw blurRad="50800" dist="38100" dir="2700000" algn="tl" rotWithShape="0">
                    <a:prstClr val="black">
                      <a:alpha val="40000"/>
                    </a:prstClr>
                  </a:outerShdw>
                </a:effectLst>
              </a:tblPr>
              <a:tblGrid>
                <a:gridCol w="1915572">
                  <a:extLst>
                    <a:ext uri="{9D8B030D-6E8A-4147-A177-3AD203B41FA5}">
                      <a16:colId xmlns:a16="http://schemas.microsoft.com/office/drawing/2014/main" val="20000"/>
                    </a:ext>
                  </a:extLst>
                </a:gridCol>
                <a:gridCol w="1915572">
                  <a:extLst>
                    <a:ext uri="{9D8B030D-6E8A-4147-A177-3AD203B41FA5}">
                      <a16:colId xmlns:a16="http://schemas.microsoft.com/office/drawing/2014/main" val="2003171892"/>
                    </a:ext>
                  </a:extLst>
                </a:gridCol>
              </a:tblGrid>
              <a:tr h="260829">
                <a:tc>
                  <a:txBody>
                    <a:bodyPr/>
                    <a:lstStyle/>
                    <a:p>
                      <a:pPr algn="ctr" fontAlgn="ctr"/>
                      <a:r>
                        <a:rPr lang="en-US" sz="1000" b="1" i="0" u="none" strike="noStrike">
                          <a:solidFill>
                            <a:schemeClr val="tx1"/>
                          </a:solidFill>
                          <a:effectLst/>
                          <a:latin typeface="Arial" panose="020B0604020202020204" pitchFamily="34" charset="0"/>
                          <a:cs typeface="Arial" panose="020B0604020202020204" pitchFamily="34" charset="0"/>
                        </a:rPr>
                        <a:t>Open solicitation/In review</a:t>
                      </a:r>
                    </a:p>
                  </a:txBody>
                  <a:tcPr marL="12701" marR="12701" marT="12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a:solidFill>
                            <a:srgbClr val="000000"/>
                          </a:solidFill>
                          <a:effectLst/>
                          <a:latin typeface="Arial" panose="020B0604020202020204" pitchFamily="34" charset="0"/>
                          <a:cs typeface="Arial" panose="020B0604020202020204" pitchFamily="34" charset="0"/>
                        </a:rPr>
                        <a:t>Completed solicitation</a:t>
                      </a:r>
                    </a:p>
                  </a:txBody>
                  <a:tcPr marL="12701" marR="12701" marT="12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AF0"/>
                    </a:solidFill>
                  </a:tcPr>
                </a:tc>
                <a:extLst>
                  <a:ext uri="{0D108BD9-81ED-4DB2-BD59-A6C34878D82A}">
                    <a16:rowId xmlns:a16="http://schemas.microsoft.com/office/drawing/2014/main" val="10000"/>
                  </a:ext>
                </a:extLst>
              </a:tr>
            </a:tbl>
          </a:graphicData>
        </a:graphic>
      </p:graphicFrame>
      <p:sp>
        <p:nvSpPr>
          <p:cNvPr id="7" name="TextBox 6">
            <a:extLst>
              <a:ext uri="{FF2B5EF4-FFF2-40B4-BE49-F238E27FC236}">
                <a16:creationId xmlns:a16="http://schemas.microsoft.com/office/drawing/2014/main" id="{52201268-E5A0-40FD-AF94-FD41AE64785D}"/>
              </a:ext>
            </a:extLst>
          </p:cNvPr>
          <p:cNvSpPr txBox="1"/>
          <p:nvPr/>
        </p:nvSpPr>
        <p:spPr>
          <a:xfrm>
            <a:off x="9761903" y="775444"/>
            <a:ext cx="2267212" cy="880241"/>
          </a:xfrm>
          <a:prstGeom prst="rect">
            <a:avLst/>
          </a:prstGeom>
          <a:solidFill>
            <a:srgbClr val="B7B8C9"/>
          </a:solidFill>
          <a:ln>
            <a:solidFill>
              <a:schemeClr val="tx1"/>
            </a:solidFill>
          </a:ln>
          <a:effectLst>
            <a:outerShdw blurRad="50800" dist="38100" dir="2700000" algn="tl" rotWithShape="0">
              <a:prstClr val="black">
                <a:alpha val="40000"/>
              </a:prstClr>
            </a:outerShdw>
          </a:effectLst>
        </p:spPr>
        <p:txBody>
          <a:bodyPr wrap="square" tIns="64008" rtlCol="0">
            <a:spAutoFit/>
          </a:bodyPr>
          <a:lstStyle/>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EVS</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Sustained sub-orbital investigations</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 years)</a:t>
            </a:r>
          </a:p>
        </p:txBody>
      </p:sp>
      <p:sp>
        <p:nvSpPr>
          <p:cNvPr id="8" name="TextBox 7">
            <a:extLst>
              <a:ext uri="{FF2B5EF4-FFF2-40B4-BE49-F238E27FC236}">
                <a16:creationId xmlns:a16="http://schemas.microsoft.com/office/drawing/2014/main" id="{B3DD4476-AB15-4A16-9637-E9B2EEB95C1D}"/>
              </a:ext>
            </a:extLst>
          </p:cNvPr>
          <p:cNvSpPr txBox="1"/>
          <p:nvPr/>
        </p:nvSpPr>
        <p:spPr>
          <a:xfrm>
            <a:off x="9761903" y="1823764"/>
            <a:ext cx="2267212" cy="880241"/>
          </a:xfrm>
          <a:prstGeom prst="rect">
            <a:avLst/>
          </a:prstGeom>
          <a:solidFill>
            <a:srgbClr val="B7B8C9"/>
          </a:solidFill>
          <a:ln>
            <a:solidFill>
              <a:schemeClr val="tx1"/>
            </a:solidFill>
          </a:ln>
          <a:effectLst>
            <a:outerShdw blurRad="50800" dist="38100" dir="2700000" algn="tl" rotWithShape="0">
              <a:prstClr val="black">
                <a:alpha val="40000"/>
              </a:prstClr>
            </a:outerShdw>
          </a:effectLst>
        </p:spPr>
        <p:txBody>
          <a:bodyPr wrap="square" tIns="64008" rtlCol="0">
            <a:spAutoFit/>
          </a:bodyPr>
          <a:lstStyle/>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EVM</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Complete, self-contained, small missions</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 years)</a:t>
            </a:r>
          </a:p>
        </p:txBody>
      </p:sp>
      <p:sp>
        <p:nvSpPr>
          <p:cNvPr id="9" name="TextBox 8">
            <a:extLst>
              <a:ext uri="{FF2B5EF4-FFF2-40B4-BE49-F238E27FC236}">
                <a16:creationId xmlns:a16="http://schemas.microsoft.com/office/drawing/2014/main" id="{312A509F-F484-45AE-A933-8C7172C5C42A}"/>
              </a:ext>
            </a:extLst>
          </p:cNvPr>
          <p:cNvSpPr txBox="1"/>
          <p:nvPr/>
        </p:nvSpPr>
        <p:spPr>
          <a:xfrm>
            <a:off x="9761904" y="2872084"/>
            <a:ext cx="2267212" cy="1072601"/>
          </a:xfrm>
          <a:prstGeom prst="rect">
            <a:avLst/>
          </a:prstGeom>
          <a:solidFill>
            <a:srgbClr val="B7B8C9"/>
          </a:solidFill>
          <a:ln>
            <a:solidFill>
              <a:schemeClr val="tx1"/>
            </a:solidFill>
          </a:ln>
          <a:effectLst>
            <a:outerShdw blurRad="50800" dist="38100" dir="2700000" algn="tl" rotWithShape="0">
              <a:prstClr val="black">
                <a:alpha val="40000"/>
              </a:prstClr>
            </a:outerShdw>
          </a:effectLst>
        </p:spPr>
        <p:txBody>
          <a:bodyPr wrap="square" tIns="64008" rtlCol="0">
            <a:spAutoFit/>
          </a:bodyPr>
          <a:lstStyle/>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EVI</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Full function, facility-class instruments Missions of Opportunity (MoO)</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years)</a:t>
            </a:r>
          </a:p>
        </p:txBody>
      </p:sp>
      <p:sp>
        <p:nvSpPr>
          <p:cNvPr id="10" name="TextBox 9">
            <a:extLst>
              <a:ext uri="{FF2B5EF4-FFF2-40B4-BE49-F238E27FC236}">
                <a16:creationId xmlns:a16="http://schemas.microsoft.com/office/drawing/2014/main" id="{0CEDD9AC-FB6D-4E11-9944-79CA2A9E2075}"/>
              </a:ext>
            </a:extLst>
          </p:cNvPr>
          <p:cNvSpPr txBox="1"/>
          <p:nvPr/>
        </p:nvSpPr>
        <p:spPr>
          <a:xfrm>
            <a:off x="9759817" y="4112764"/>
            <a:ext cx="2267212" cy="1264962"/>
          </a:xfrm>
          <a:prstGeom prst="rect">
            <a:avLst/>
          </a:prstGeom>
          <a:solidFill>
            <a:srgbClr val="B7B8C9"/>
          </a:solidFill>
          <a:ln>
            <a:solidFill>
              <a:schemeClr val="tx1"/>
            </a:solidFill>
          </a:ln>
          <a:effectLst>
            <a:outerShdw blurRad="50800" dist="38100" dir="2700000" algn="tl" rotWithShape="0">
              <a:prstClr val="black">
                <a:alpha val="40000"/>
              </a:prstClr>
            </a:outerShdw>
          </a:effectLst>
        </p:spPr>
        <p:txBody>
          <a:bodyPr wrap="square" lIns="18288" tIns="64008" rIns="45720" rtlCol="0">
            <a:spAutoFit/>
          </a:bodyPr>
          <a:lstStyle/>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EVC</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Complete missions or hosted instruments targeting “continuity” measurements </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years)</a:t>
            </a:r>
          </a:p>
        </p:txBody>
      </p:sp>
      <p:sp>
        <p:nvSpPr>
          <p:cNvPr id="11" name="TextBox 10">
            <a:extLst>
              <a:ext uri="{FF2B5EF4-FFF2-40B4-BE49-F238E27FC236}">
                <a16:creationId xmlns:a16="http://schemas.microsoft.com/office/drawing/2014/main" id="{1DA81855-CA89-40E2-BDFD-FDEA1C43C126}"/>
              </a:ext>
            </a:extLst>
          </p:cNvPr>
          <p:cNvSpPr txBox="1"/>
          <p:nvPr/>
        </p:nvSpPr>
        <p:spPr>
          <a:xfrm>
            <a:off x="9761904" y="5545805"/>
            <a:ext cx="2267212" cy="880241"/>
          </a:xfrm>
          <a:prstGeom prst="rect">
            <a:avLst/>
          </a:prstGeom>
          <a:solidFill>
            <a:srgbClr val="B7B8C9"/>
          </a:solidFill>
          <a:ln>
            <a:solidFill>
              <a:schemeClr val="tx1"/>
            </a:solidFill>
          </a:ln>
          <a:effectLst>
            <a:outerShdw blurRad="50800" dist="38100" dir="2700000" algn="tl" rotWithShape="0">
              <a:prstClr val="black">
                <a:alpha val="40000"/>
              </a:prstClr>
            </a:outerShdw>
          </a:effectLst>
        </p:spPr>
        <p:txBody>
          <a:bodyPr wrap="square" tIns="64008" rtlCol="0">
            <a:spAutoFit/>
          </a:bodyPr>
          <a:lstStyle/>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ESE</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Medium-size instruments and missions</a:t>
            </a:r>
          </a:p>
          <a:p>
            <a:pPr marL="0" marR="0" lvl="0" indent="0" algn="ctr" defTabSz="914400" rtl="0" eaLnBrk="1" fontAlgn="auto" latinLnBrk="0" hangingPunct="1">
              <a:lnSpc>
                <a:spcPts val="1500"/>
              </a:lnSpc>
              <a:spcBef>
                <a:spcPts val="0"/>
              </a:spcBef>
              <a:spcAft>
                <a:spcPts val="0"/>
              </a:spcAft>
              <a:buClrTx/>
              <a:buSzTx/>
              <a:buFontTx/>
              <a:buNone/>
              <a:tabLst>
                <a:tab pos="1436688"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years)</a:t>
            </a:r>
          </a:p>
        </p:txBody>
      </p:sp>
      <p:sp>
        <p:nvSpPr>
          <p:cNvPr id="2" name="Slide Number Placeholder 1">
            <a:extLst>
              <a:ext uri="{FF2B5EF4-FFF2-40B4-BE49-F238E27FC236}">
                <a16:creationId xmlns:a16="http://schemas.microsoft.com/office/drawing/2014/main" id="{B47150F4-D31C-428A-82BA-BDD26EB51C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srgbClr val="65CBF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65CBF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859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C51A5-D615-1C46-93E5-172C68964AA4}"/>
              </a:ext>
            </a:extLst>
          </p:cNvPr>
          <p:cNvSpPr>
            <a:spLocks noGrp="1"/>
          </p:cNvSpPr>
          <p:nvPr>
            <p:ph type="title"/>
          </p:nvPr>
        </p:nvSpPr>
        <p:spPr>
          <a:xfrm>
            <a:off x="2017336" y="312289"/>
            <a:ext cx="9662474" cy="646331"/>
          </a:xfrm>
        </p:spPr>
        <p:txBody>
          <a:bodyPr/>
          <a:lstStyle/>
          <a:p>
            <a:pPr algn="ctr"/>
            <a:r>
              <a:rPr lang="en-US" b="1" dirty="0"/>
              <a:t>Session Overview</a:t>
            </a:r>
          </a:p>
        </p:txBody>
      </p:sp>
      <p:sp>
        <p:nvSpPr>
          <p:cNvPr id="3" name="Content Placeholder 2">
            <a:extLst>
              <a:ext uri="{FF2B5EF4-FFF2-40B4-BE49-F238E27FC236}">
                <a16:creationId xmlns:a16="http://schemas.microsoft.com/office/drawing/2014/main" id="{AE8D68E4-3C79-344A-809F-A5151D6389B2}"/>
              </a:ext>
            </a:extLst>
          </p:cNvPr>
          <p:cNvSpPr>
            <a:spLocks noGrp="1"/>
          </p:cNvSpPr>
          <p:nvPr>
            <p:ph idx="1"/>
          </p:nvPr>
        </p:nvSpPr>
        <p:spPr>
          <a:xfrm>
            <a:off x="2017336" y="1111775"/>
            <a:ext cx="9948522" cy="4790029"/>
          </a:xfrm>
        </p:spPr>
        <p:txBody>
          <a:bodyPr wrap="square">
            <a:spAutoFit/>
          </a:bodyPr>
          <a:lstStyle/>
          <a:p>
            <a:pPr marL="0" marR="0">
              <a:lnSpc>
                <a:spcPct val="107000"/>
              </a:lnSpc>
              <a:spcBef>
                <a:spcPts val="0"/>
              </a:spcBef>
              <a:spcAft>
                <a:spcPts val="0"/>
              </a:spcAft>
              <a:tabLst>
                <a:tab pos="457200" algn="l"/>
                <a:tab pos="74295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Mid-2022 the National Academies released a report*, “Lessons Learned in the Implementation of NASA’s Earth Venture Class” that recommended NASA consider discontinuing the distinction between EV Mission (EVM) and EV Instrument (EVI) efforts. Per this recommendation, the Academies suggested that NASA should solicit proposals that provide the full mission architecture as is currently done with EVM, with the AO listing any specific hosting or launch opportunity that NASA offers to provide (and appropriate costs for these opportunities for teams to account for in their proposals if they do not take advantage of these NASA opportunities). </a:t>
            </a:r>
          </a:p>
          <a:p>
            <a:pPr marL="0" marR="0">
              <a:lnSpc>
                <a:spcPct val="107000"/>
              </a:lnSpc>
              <a:spcBef>
                <a:spcPts val="0"/>
              </a:spcBef>
              <a:spcAft>
                <a:spcPts val="0"/>
              </a:spcAft>
              <a:tabLst>
                <a:tab pos="457200" algn="l"/>
                <a:tab pos="742950" algn="l"/>
              </a:tabLst>
            </a:pPr>
            <a:endParaRPr lang="en-US" sz="20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tabLst>
                <a:tab pos="457200" algn="l"/>
                <a:tab pos="74295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discussion around this suggestion from the National Academies is being held to give the projects and the ESSP team an opportunity to share initial reactions, potential strategies, and general thoughts around this idea.</a:t>
            </a:r>
          </a:p>
          <a:p>
            <a:pPr marL="0" marR="0">
              <a:lnSpc>
                <a:spcPct val="107000"/>
              </a:lnSpc>
              <a:spcBef>
                <a:spcPts val="0"/>
              </a:spcBef>
              <a:spcAft>
                <a:spcPts val="0"/>
              </a:spcAft>
              <a:tabLst>
                <a:tab pos="457200" algn="l"/>
                <a:tab pos="742950" algn="l"/>
              </a:tabLst>
            </a:pPr>
            <a:endParaRPr lang="en-US"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tabLst>
                <a:tab pos="457200" algn="l"/>
                <a:tab pos="742950" algn="l"/>
              </a:tabLst>
            </a:pPr>
            <a:endParaRPr lang="en-US"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tabLst>
                <a:tab pos="457200" algn="l"/>
                <a:tab pos="742950" algn="l"/>
              </a:tabLst>
            </a:pPr>
            <a:r>
              <a:rPr lang="en-US"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sz="1400" i="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https://nap.nationalacademies.org/catalog/26499/lessons-learned-in-the-implementation-of-nasas-earth-venture-class</a:t>
            </a:r>
            <a:endParaRPr lang="en-US" sz="1400" dirty="0"/>
          </a:p>
        </p:txBody>
      </p:sp>
      <p:sp>
        <p:nvSpPr>
          <p:cNvPr id="4" name="Slide Number Placeholder 3">
            <a:extLst>
              <a:ext uri="{FF2B5EF4-FFF2-40B4-BE49-F238E27FC236}">
                <a16:creationId xmlns:a16="http://schemas.microsoft.com/office/drawing/2014/main" id="{F9A2E6C8-1BAE-B94B-AC5D-40185132743A}"/>
              </a:ext>
            </a:extLst>
          </p:cNvPr>
          <p:cNvSpPr>
            <a:spLocks noGrp="1"/>
          </p:cNvSpPr>
          <p:nvPr>
            <p:ph type="sldNum" sz="quarter" idx="12"/>
          </p:nvPr>
        </p:nvSpPr>
        <p:spPr/>
        <p:txBody>
          <a:bodyPr/>
          <a:lstStyle/>
          <a:p>
            <a:fld id="{2E8C51FE-49D9-314D-9957-ABBF7DDE8782}" type="slidenum">
              <a:rPr lang="en-US" smtClean="0"/>
              <a:pPr/>
              <a:t>2</a:t>
            </a:fld>
            <a:endParaRPr lang="en-US" dirty="0"/>
          </a:p>
        </p:txBody>
      </p:sp>
      <p:sp>
        <p:nvSpPr>
          <p:cNvPr id="2" name="Footer Placeholder 1">
            <a:extLst>
              <a:ext uri="{FF2B5EF4-FFF2-40B4-BE49-F238E27FC236}">
                <a16:creationId xmlns:a16="http://schemas.microsoft.com/office/drawing/2014/main" id="{1AA13B42-F291-432C-8D98-D568936EB9D8}"/>
              </a:ext>
            </a:extLst>
          </p:cNvPr>
          <p:cNvSpPr>
            <a:spLocks noGrp="1"/>
          </p:cNvSpPr>
          <p:nvPr>
            <p:ph type="ftr" sz="quarter" idx="11"/>
          </p:nvPr>
        </p:nvSpPr>
        <p:spPr/>
        <p:txBody>
          <a:bodyPr/>
          <a:lstStyle/>
          <a:p>
            <a:r>
              <a:rPr lang="en-US" dirty="0"/>
              <a:t>Earth Science Division</a:t>
            </a:r>
          </a:p>
        </p:txBody>
      </p:sp>
    </p:spTree>
    <p:extLst>
      <p:ext uri="{BB962C8B-B14F-4D97-AF65-F5344CB8AC3E}">
        <p14:creationId xmlns:p14="http://schemas.microsoft.com/office/powerpoint/2010/main" val="33582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C51A5-D615-1C46-93E5-172C68964AA4}"/>
              </a:ext>
            </a:extLst>
          </p:cNvPr>
          <p:cNvSpPr>
            <a:spLocks noGrp="1"/>
          </p:cNvSpPr>
          <p:nvPr>
            <p:ph type="title"/>
          </p:nvPr>
        </p:nvSpPr>
        <p:spPr>
          <a:xfrm>
            <a:off x="2017336" y="312289"/>
            <a:ext cx="9662474" cy="646331"/>
          </a:xfrm>
        </p:spPr>
        <p:txBody>
          <a:bodyPr/>
          <a:lstStyle/>
          <a:p>
            <a:pPr algn="ctr"/>
            <a:r>
              <a:rPr lang="en-US" b="1" dirty="0"/>
              <a:t>Earth Venture Concept</a:t>
            </a:r>
          </a:p>
        </p:txBody>
      </p:sp>
      <p:sp>
        <p:nvSpPr>
          <p:cNvPr id="3" name="Content Placeholder 2">
            <a:extLst>
              <a:ext uri="{FF2B5EF4-FFF2-40B4-BE49-F238E27FC236}">
                <a16:creationId xmlns:a16="http://schemas.microsoft.com/office/drawing/2014/main" id="{AE8D68E4-3C79-344A-809F-A5151D6389B2}"/>
              </a:ext>
            </a:extLst>
          </p:cNvPr>
          <p:cNvSpPr>
            <a:spLocks noGrp="1"/>
          </p:cNvSpPr>
          <p:nvPr>
            <p:ph idx="1"/>
          </p:nvPr>
        </p:nvSpPr>
        <p:spPr>
          <a:xfrm>
            <a:off x="2017336" y="1187191"/>
            <a:ext cx="9948522" cy="5484578"/>
          </a:xfrm>
        </p:spPr>
        <p:txBody>
          <a:bodyPr wrap="square">
            <a:spAutoFit/>
          </a:bodyPr>
          <a:lstStyle/>
          <a:p>
            <a:pPr marL="285750" indent="-285750">
              <a:buFont typeface="Arial" panose="020B0604020202020204" pitchFamily="34" charset="0"/>
              <a:buChar char="•"/>
            </a:pPr>
            <a:r>
              <a:rPr lang="en-US" sz="2000" b="1" dirty="0"/>
              <a:t>2007 Earth Science Decadal Survey Characterized Venture Class Concept</a:t>
            </a:r>
          </a:p>
          <a:p>
            <a:pPr marL="742950" lvl="1" indent="-285750">
              <a:buFont typeface="Courier New" panose="02070309020205020404" pitchFamily="49" charset="0"/>
              <a:buChar char="o"/>
            </a:pPr>
            <a:r>
              <a:rPr lang="en-US" dirty="0"/>
              <a:t>To restore more frequent launch opportunities and to facilitate the demonstration of innovative ideas and higher-risk technologies, NASA should create a new Venture class of low-cost research and application missions (~$100 million to $200 million). These missions should focus on fostering revolutionary innovation and on training future leaders of space-based Earth science and applications.</a:t>
            </a:r>
          </a:p>
          <a:p>
            <a:pPr marL="742950" lvl="1" indent="-285750">
              <a:buFont typeface="Courier New" panose="02070309020205020404" pitchFamily="49" charset="0"/>
              <a:buChar char="o"/>
            </a:pPr>
            <a:r>
              <a:rPr lang="en-US" dirty="0"/>
              <a:t>Priority for cost-effective, innovative missions rather than those with excessive scientific and technological requirements. </a:t>
            </a:r>
          </a:p>
          <a:p>
            <a:pPr marL="742950" lvl="1" indent="-285750">
              <a:buFont typeface="Courier New" panose="02070309020205020404" pitchFamily="49" charset="0"/>
              <a:buChar char="o"/>
            </a:pPr>
            <a:r>
              <a:rPr lang="en-US" dirty="0"/>
              <a:t>Key to success is maintaining a steady stream of opportunities for community participation in the development of innovative ideas, which requires that strict schedule and cost guidelines be enforced for the program participants.</a:t>
            </a:r>
          </a:p>
          <a:p>
            <a:pPr marL="742950" lvl="1" indent="-285750">
              <a:buFont typeface="Courier New" panose="02070309020205020404" pitchFamily="49" charset="0"/>
              <a:buChar char="o"/>
            </a:pPr>
            <a:r>
              <a:rPr lang="en-US" dirty="0"/>
              <a:t>Assumed $200 million for a new start (or multiple new starts within this value) every 2 years, and each mission assumed to phase in over a 5-year period.</a:t>
            </a:r>
          </a:p>
          <a:p>
            <a:pPr marL="285750" indent="-285750">
              <a:spcBef>
                <a:spcPts val="1200"/>
              </a:spcBef>
              <a:buFont typeface="Arial" panose="020B0604020202020204" pitchFamily="34" charset="0"/>
              <a:buChar char="•"/>
            </a:pPr>
            <a:r>
              <a:rPr lang="en-US" sz="2000" b="1" dirty="0"/>
              <a:t>2017 Earth Science Decadal Survey Noted Successes &amp; Desired Assessment</a:t>
            </a:r>
          </a:p>
          <a:p>
            <a:pPr marL="742950" lvl="1" indent="-285750">
              <a:buFont typeface="Courier New" panose="02070309020205020404" pitchFamily="49" charset="0"/>
              <a:buChar char="o"/>
            </a:pPr>
            <a:r>
              <a:rPr lang="en-US" dirty="0"/>
              <a:t>Program has succeeded in fostering innovation and stimulating a vibrant Earth science community through the provision of multiple opportunities.</a:t>
            </a:r>
          </a:p>
          <a:p>
            <a:pPr marL="742950" lvl="1" indent="-285750">
              <a:buFont typeface="Courier New" panose="02070309020205020404" pitchFamily="49" charset="0"/>
              <a:buChar char="o"/>
            </a:pPr>
            <a:r>
              <a:rPr lang="en-US" dirty="0"/>
              <a:t>Fully support the continuation of the EV program in its present form; recommend, however, examining the value of each Venture strand and determine whether the cadence or number of selections of any strand should be modified.</a:t>
            </a:r>
          </a:p>
        </p:txBody>
      </p:sp>
      <p:sp>
        <p:nvSpPr>
          <p:cNvPr id="4" name="Slide Number Placeholder 3">
            <a:extLst>
              <a:ext uri="{FF2B5EF4-FFF2-40B4-BE49-F238E27FC236}">
                <a16:creationId xmlns:a16="http://schemas.microsoft.com/office/drawing/2014/main" id="{F9A2E6C8-1BAE-B94B-AC5D-40185132743A}"/>
              </a:ext>
            </a:extLst>
          </p:cNvPr>
          <p:cNvSpPr>
            <a:spLocks noGrp="1"/>
          </p:cNvSpPr>
          <p:nvPr>
            <p:ph type="sldNum" sz="quarter" idx="12"/>
          </p:nvPr>
        </p:nvSpPr>
        <p:spPr/>
        <p:txBody>
          <a:bodyPr/>
          <a:lstStyle/>
          <a:p>
            <a:fld id="{2E8C51FE-49D9-314D-9957-ABBF7DDE8782}" type="slidenum">
              <a:rPr lang="en-US" smtClean="0"/>
              <a:pPr/>
              <a:t>3</a:t>
            </a:fld>
            <a:endParaRPr lang="en-US" dirty="0"/>
          </a:p>
        </p:txBody>
      </p:sp>
      <p:sp>
        <p:nvSpPr>
          <p:cNvPr id="2" name="Footer Placeholder 1">
            <a:extLst>
              <a:ext uri="{FF2B5EF4-FFF2-40B4-BE49-F238E27FC236}">
                <a16:creationId xmlns:a16="http://schemas.microsoft.com/office/drawing/2014/main" id="{1AA13B42-F291-432C-8D98-D568936EB9D8}"/>
              </a:ext>
            </a:extLst>
          </p:cNvPr>
          <p:cNvSpPr>
            <a:spLocks noGrp="1"/>
          </p:cNvSpPr>
          <p:nvPr>
            <p:ph type="ftr" sz="quarter" idx="11"/>
          </p:nvPr>
        </p:nvSpPr>
        <p:spPr/>
        <p:txBody>
          <a:bodyPr/>
          <a:lstStyle/>
          <a:p>
            <a:r>
              <a:rPr lang="en-US" dirty="0"/>
              <a:t>Earth Science Division</a:t>
            </a:r>
          </a:p>
        </p:txBody>
      </p:sp>
    </p:spTree>
    <p:extLst>
      <p:ext uri="{BB962C8B-B14F-4D97-AF65-F5344CB8AC3E}">
        <p14:creationId xmlns:p14="http://schemas.microsoft.com/office/powerpoint/2010/main" val="200600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C51A5-D615-1C46-93E5-172C68964AA4}"/>
              </a:ext>
            </a:extLst>
          </p:cNvPr>
          <p:cNvSpPr>
            <a:spLocks noGrp="1"/>
          </p:cNvSpPr>
          <p:nvPr>
            <p:ph type="title"/>
          </p:nvPr>
        </p:nvSpPr>
        <p:spPr>
          <a:xfrm>
            <a:off x="2017336" y="312289"/>
            <a:ext cx="9662474" cy="646331"/>
          </a:xfrm>
        </p:spPr>
        <p:txBody>
          <a:bodyPr/>
          <a:lstStyle/>
          <a:p>
            <a:pPr algn="ctr"/>
            <a:r>
              <a:rPr lang="en-US" b="1" dirty="0"/>
              <a:t>Earth Venture Foundations</a:t>
            </a:r>
          </a:p>
        </p:txBody>
      </p:sp>
      <p:sp>
        <p:nvSpPr>
          <p:cNvPr id="3" name="Content Placeholder 2">
            <a:extLst>
              <a:ext uri="{FF2B5EF4-FFF2-40B4-BE49-F238E27FC236}">
                <a16:creationId xmlns:a16="http://schemas.microsoft.com/office/drawing/2014/main" id="{AE8D68E4-3C79-344A-809F-A5151D6389B2}"/>
              </a:ext>
            </a:extLst>
          </p:cNvPr>
          <p:cNvSpPr>
            <a:spLocks noGrp="1"/>
          </p:cNvSpPr>
          <p:nvPr>
            <p:ph idx="1"/>
          </p:nvPr>
        </p:nvSpPr>
        <p:spPr>
          <a:xfrm>
            <a:off x="2017336" y="1187191"/>
            <a:ext cx="5016529" cy="5478423"/>
          </a:xfrm>
        </p:spPr>
        <p:txBody>
          <a:bodyPr wrap="square">
            <a:spAutoFit/>
          </a:bodyPr>
          <a:lstStyle/>
          <a:p>
            <a:pPr marL="285750" indent="-285750">
              <a:spcBef>
                <a:spcPts val="300"/>
              </a:spcBef>
              <a:buFont typeface="Arial" panose="020B0604020202020204" pitchFamily="34" charset="0"/>
              <a:buChar char="•"/>
            </a:pPr>
            <a:r>
              <a:rPr lang="en-US" sz="2000" dirty="0"/>
              <a:t>Restore more frequent launch opportunities, facilitate demonstration of innovative ideas and higher-risk technologies, and expand pool of well-qualified PIs and PMs.</a:t>
            </a:r>
          </a:p>
          <a:p>
            <a:pPr marL="285750" indent="-285750">
              <a:spcBef>
                <a:spcPts val="300"/>
              </a:spcBef>
              <a:buFont typeface="Arial" panose="020B0604020202020204" pitchFamily="34" charset="0"/>
              <a:buChar char="•"/>
            </a:pPr>
            <a:r>
              <a:rPr lang="en-US" sz="2000" dirty="0"/>
              <a:t>Competitively selected, PI-led, and implemented under strict cost- and schedule-constraints; adherence to cost caps/schedule constraints critical to success.</a:t>
            </a:r>
          </a:p>
          <a:p>
            <a:pPr marL="285750" indent="-285750">
              <a:spcBef>
                <a:spcPts val="300"/>
              </a:spcBef>
              <a:buFont typeface="Arial" panose="020B0604020202020204" pitchFamily="34" charset="0"/>
              <a:buChar char="•"/>
            </a:pPr>
            <a:r>
              <a:rPr lang="en-US" sz="2000" dirty="0"/>
              <a:t>No single EV-class selection be an “essential” element of the ESD flight program.</a:t>
            </a:r>
          </a:p>
          <a:p>
            <a:pPr marL="285750" indent="-285750">
              <a:spcBef>
                <a:spcPts val="300"/>
              </a:spcBef>
              <a:buFont typeface="Arial" panose="020B0604020202020204" pitchFamily="34" charset="0"/>
              <a:buChar char="•"/>
            </a:pPr>
            <a:r>
              <a:rPr lang="en-US" sz="2000" dirty="0"/>
              <a:t>Recommend cadence of ~1 solicitation every 18 months to allow institutions to maintain proposal teams and ensure broad community engagement. </a:t>
            </a:r>
            <a:endParaRPr lang="en-US" dirty="0"/>
          </a:p>
        </p:txBody>
      </p:sp>
      <p:sp>
        <p:nvSpPr>
          <p:cNvPr id="4" name="Slide Number Placeholder 3">
            <a:extLst>
              <a:ext uri="{FF2B5EF4-FFF2-40B4-BE49-F238E27FC236}">
                <a16:creationId xmlns:a16="http://schemas.microsoft.com/office/drawing/2014/main" id="{F9A2E6C8-1BAE-B94B-AC5D-40185132743A}"/>
              </a:ext>
            </a:extLst>
          </p:cNvPr>
          <p:cNvSpPr>
            <a:spLocks noGrp="1"/>
          </p:cNvSpPr>
          <p:nvPr>
            <p:ph type="sldNum" sz="quarter" idx="12"/>
          </p:nvPr>
        </p:nvSpPr>
        <p:spPr/>
        <p:txBody>
          <a:bodyPr/>
          <a:lstStyle/>
          <a:p>
            <a:fld id="{2E8C51FE-49D9-314D-9957-ABBF7DDE8782}" type="slidenum">
              <a:rPr lang="en-US" smtClean="0"/>
              <a:pPr/>
              <a:t>4</a:t>
            </a:fld>
            <a:endParaRPr lang="en-US" dirty="0"/>
          </a:p>
        </p:txBody>
      </p:sp>
      <p:sp>
        <p:nvSpPr>
          <p:cNvPr id="2" name="Footer Placeholder 1">
            <a:extLst>
              <a:ext uri="{FF2B5EF4-FFF2-40B4-BE49-F238E27FC236}">
                <a16:creationId xmlns:a16="http://schemas.microsoft.com/office/drawing/2014/main" id="{1AA13B42-F291-432C-8D98-D568936EB9D8}"/>
              </a:ext>
            </a:extLst>
          </p:cNvPr>
          <p:cNvSpPr>
            <a:spLocks noGrp="1"/>
          </p:cNvSpPr>
          <p:nvPr>
            <p:ph type="ftr" sz="quarter" idx="11"/>
          </p:nvPr>
        </p:nvSpPr>
        <p:spPr/>
        <p:txBody>
          <a:bodyPr/>
          <a:lstStyle/>
          <a:p>
            <a:r>
              <a:rPr lang="en-US" dirty="0"/>
              <a:t>Earth Science Division</a:t>
            </a:r>
          </a:p>
        </p:txBody>
      </p:sp>
      <p:pic>
        <p:nvPicPr>
          <p:cNvPr id="5" name="Picture 4">
            <a:extLst>
              <a:ext uri="{FF2B5EF4-FFF2-40B4-BE49-F238E27FC236}">
                <a16:creationId xmlns:a16="http://schemas.microsoft.com/office/drawing/2014/main" id="{DC4B216D-8BA8-491C-84EB-04F44FE05A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1164" y="1650767"/>
            <a:ext cx="4892600" cy="4062952"/>
          </a:xfrm>
          <a:prstGeom prst="rect">
            <a:avLst/>
          </a:prstGeom>
        </p:spPr>
      </p:pic>
      <p:sp>
        <p:nvSpPr>
          <p:cNvPr id="8" name="TextBox 7">
            <a:extLst>
              <a:ext uri="{FF2B5EF4-FFF2-40B4-BE49-F238E27FC236}">
                <a16:creationId xmlns:a16="http://schemas.microsoft.com/office/drawing/2014/main" id="{1257933C-E35E-4D0C-994D-3478414EF9A7}"/>
              </a:ext>
            </a:extLst>
          </p:cNvPr>
          <p:cNvSpPr txBox="1"/>
          <p:nvPr/>
        </p:nvSpPr>
        <p:spPr>
          <a:xfrm>
            <a:off x="7033865" y="5864166"/>
            <a:ext cx="5019260" cy="738664"/>
          </a:xfrm>
          <a:prstGeom prst="rect">
            <a:avLst/>
          </a:prstGeom>
          <a:noFill/>
        </p:spPr>
        <p:txBody>
          <a:bodyPr wrap="square" rtlCol="0">
            <a:spAutoFit/>
          </a:bodyPr>
          <a:lstStyle/>
          <a:p>
            <a:r>
              <a:rPr lang="en-US" sz="1400" i="1" dirty="0"/>
              <a:t>*Summary from May 2022 National Academies’ “Lessons-Learned in the Implementation of NASA’s Earth Venture Class” found here: </a:t>
            </a:r>
            <a:r>
              <a:rPr lang="en-US" sz="1400" i="1" dirty="0">
                <a:hlinkClick r:id="rId4"/>
              </a:rPr>
              <a:t>http://nap.naptionalacademies.org/26499</a:t>
            </a:r>
            <a:endParaRPr lang="en-US" sz="1400" i="1" dirty="0"/>
          </a:p>
        </p:txBody>
      </p:sp>
    </p:spTree>
    <p:extLst>
      <p:ext uri="{BB962C8B-B14F-4D97-AF65-F5344CB8AC3E}">
        <p14:creationId xmlns:p14="http://schemas.microsoft.com/office/powerpoint/2010/main" val="12251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C51A5-D615-1C46-93E5-172C68964AA4}"/>
              </a:ext>
            </a:extLst>
          </p:cNvPr>
          <p:cNvSpPr>
            <a:spLocks noGrp="1"/>
          </p:cNvSpPr>
          <p:nvPr>
            <p:ph type="title"/>
          </p:nvPr>
        </p:nvSpPr>
        <p:spPr>
          <a:xfrm>
            <a:off x="2017336" y="312289"/>
            <a:ext cx="9662474" cy="646331"/>
          </a:xfrm>
        </p:spPr>
        <p:txBody>
          <a:bodyPr/>
          <a:lstStyle/>
          <a:p>
            <a:pPr algn="ctr"/>
            <a:r>
              <a:rPr lang="en-US" b="1" dirty="0"/>
              <a:t>Current Earth Venture Structure</a:t>
            </a:r>
          </a:p>
        </p:txBody>
      </p:sp>
      <p:sp>
        <p:nvSpPr>
          <p:cNvPr id="3" name="Content Placeholder 2">
            <a:extLst>
              <a:ext uri="{FF2B5EF4-FFF2-40B4-BE49-F238E27FC236}">
                <a16:creationId xmlns:a16="http://schemas.microsoft.com/office/drawing/2014/main" id="{AE8D68E4-3C79-344A-809F-A5151D6389B2}"/>
              </a:ext>
            </a:extLst>
          </p:cNvPr>
          <p:cNvSpPr>
            <a:spLocks noGrp="1"/>
          </p:cNvSpPr>
          <p:nvPr>
            <p:ph idx="1"/>
          </p:nvPr>
        </p:nvSpPr>
        <p:spPr>
          <a:xfrm>
            <a:off x="5079692" y="4914898"/>
            <a:ext cx="3225873" cy="707886"/>
          </a:xfrm>
        </p:spPr>
        <p:txBody>
          <a:bodyPr wrap="square">
            <a:spAutoFit/>
          </a:bodyPr>
          <a:lstStyle/>
          <a:p>
            <a:pPr algn="ctr"/>
            <a:r>
              <a:rPr lang="en-US" sz="2000" b="1" dirty="0">
                <a:solidFill>
                  <a:srgbClr val="FF0000"/>
                </a:solidFill>
              </a:rPr>
              <a:t>Focus of discussion is on EVM and EVI</a:t>
            </a:r>
            <a:endParaRPr lang="en-US" dirty="0">
              <a:solidFill>
                <a:srgbClr val="FF0000"/>
              </a:solidFill>
            </a:endParaRPr>
          </a:p>
        </p:txBody>
      </p:sp>
      <p:sp>
        <p:nvSpPr>
          <p:cNvPr id="4" name="Slide Number Placeholder 3">
            <a:extLst>
              <a:ext uri="{FF2B5EF4-FFF2-40B4-BE49-F238E27FC236}">
                <a16:creationId xmlns:a16="http://schemas.microsoft.com/office/drawing/2014/main" id="{F9A2E6C8-1BAE-B94B-AC5D-40185132743A}"/>
              </a:ext>
            </a:extLst>
          </p:cNvPr>
          <p:cNvSpPr>
            <a:spLocks noGrp="1"/>
          </p:cNvSpPr>
          <p:nvPr>
            <p:ph type="sldNum" sz="quarter" idx="12"/>
          </p:nvPr>
        </p:nvSpPr>
        <p:spPr/>
        <p:txBody>
          <a:bodyPr/>
          <a:lstStyle/>
          <a:p>
            <a:fld id="{2E8C51FE-49D9-314D-9957-ABBF7DDE8782}" type="slidenum">
              <a:rPr lang="en-US" smtClean="0"/>
              <a:pPr/>
              <a:t>5</a:t>
            </a:fld>
            <a:endParaRPr lang="en-US" dirty="0"/>
          </a:p>
        </p:txBody>
      </p:sp>
      <p:sp>
        <p:nvSpPr>
          <p:cNvPr id="2" name="Footer Placeholder 1">
            <a:extLst>
              <a:ext uri="{FF2B5EF4-FFF2-40B4-BE49-F238E27FC236}">
                <a16:creationId xmlns:a16="http://schemas.microsoft.com/office/drawing/2014/main" id="{1AA13B42-F291-432C-8D98-D568936EB9D8}"/>
              </a:ext>
            </a:extLst>
          </p:cNvPr>
          <p:cNvSpPr>
            <a:spLocks noGrp="1"/>
          </p:cNvSpPr>
          <p:nvPr>
            <p:ph type="ftr" sz="quarter" idx="11"/>
          </p:nvPr>
        </p:nvSpPr>
        <p:spPr/>
        <p:txBody>
          <a:bodyPr/>
          <a:lstStyle/>
          <a:p>
            <a:r>
              <a:rPr lang="en-US" dirty="0"/>
              <a:t>Earth Science Division</a:t>
            </a:r>
          </a:p>
        </p:txBody>
      </p:sp>
      <p:pic>
        <p:nvPicPr>
          <p:cNvPr id="12" name="Picture 11">
            <a:extLst>
              <a:ext uri="{FF2B5EF4-FFF2-40B4-BE49-F238E27FC236}">
                <a16:creationId xmlns:a16="http://schemas.microsoft.com/office/drawing/2014/main" id="{ADB537D5-48A1-EAFE-14AC-73F9C17EA60B}"/>
              </a:ext>
            </a:extLst>
          </p:cNvPr>
          <p:cNvPicPr>
            <a:picLocks noChangeAspect="1"/>
          </p:cNvPicPr>
          <p:nvPr/>
        </p:nvPicPr>
        <p:blipFill>
          <a:blip r:embed="rId2"/>
          <a:stretch>
            <a:fillRect/>
          </a:stretch>
        </p:blipFill>
        <p:spPr>
          <a:xfrm>
            <a:off x="1948470" y="1103279"/>
            <a:ext cx="9746391" cy="3565997"/>
          </a:xfrm>
          <a:prstGeom prst="rect">
            <a:avLst/>
          </a:prstGeom>
          <a:ln>
            <a:solidFill>
              <a:schemeClr val="tx1"/>
            </a:solidFill>
          </a:ln>
        </p:spPr>
      </p:pic>
      <p:sp>
        <p:nvSpPr>
          <p:cNvPr id="10" name="Rectangle 9">
            <a:extLst>
              <a:ext uri="{FF2B5EF4-FFF2-40B4-BE49-F238E27FC236}">
                <a16:creationId xmlns:a16="http://schemas.microsoft.com/office/drawing/2014/main" id="{3C2F22D0-7290-75B6-D3CA-103486000B08}"/>
              </a:ext>
            </a:extLst>
          </p:cNvPr>
          <p:cNvSpPr/>
          <p:nvPr/>
        </p:nvSpPr>
        <p:spPr>
          <a:xfrm>
            <a:off x="4289894" y="1274322"/>
            <a:ext cx="4610911" cy="3142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95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C51A5-D615-1C46-93E5-172C68964AA4}"/>
              </a:ext>
            </a:extLst>
          </p:cNvPr>
          <p:cNvSpPr>
            <a:spLocks noGrp="1"/>
          </p:cNvSpPr>
          <p:nvPr>
            <p:ph type="title"/>
          </p:nvPr>
        </p:nvSpPr>
        <p:spPr>
          <a:xfrm>
            <a:off x="2017336" y="312289"/>
            <a:ext cx="9662474" cy="646331"/>
          </a:xfrm>
        </p:spPr>
        <p:txBody>
          <a:bodyPr/>
          <a:lstStyle/>
          <a:p>
            <a:pPr algn="ctr"/>
            <a:r>
              <a:rPr lang="en-US" b="1" dirty="0"/>
              <a:t>EV Lessons Learned Report</a:t>
            </a:r>
          </a:p>
        </p:txBody>
      </p:sp>
      <p:sp>
        <p:nvSpPr>
          <p:cNvPr id="3" name="Content Placeholder 2">
            <a:extLst>
              <a:ext uri="{FF2B5EF4-FFF2-40B4-BE49-F238E27FC236}">
                <a16:creationId xmlns:a16="http://schemas.microsoft.com/office/drawing/2014/main" id="{AE8D68E4-3C79-344A-809F-A5151D6389B2}"/>
              </a:ext>
            </a:extLst>
          </p:cNvPr>
          <p:cNvSpPr>
            <a:spLocks noGrp="1"/>
          </p:cNvSpPr>
          <p:nvPr>
            <p:ph idx="1"/>
          </p:nvPr>
        </p:nvSpPr>
        <p:spPr>
          <a:xfrm>
            <a:off x="2017336" y="1187191"/>
            <a:ext cx="9948522" cy="5365571"/>
          </a:xfrm>
        </p:spPr>
        <p:txBody>
          <a:bodyPr wrap="square">
            <a:spAutoFit/>
          </a:bodyPr>
          <a:lstStyle/>
          <a:p>
            <a:pPr marL="285750" indent="-285750">
              <a:buFont typeface="Arial" panose="020B0604020202020204" pitchFamily="34" charset="0"/>
              <a:buChar char="•"/>
            </a:pPr>
            <a:r>
              <a:rPr lang="en-US" sz="2000" b="1" dirty="0"/>
              <a:t>Background</a:t>
            </a:r>
          </a:p>
          <a:p>
            <a:pPr marL="742950" lvl="1" indent="-285750">
              <a:buFont typeface="Courier New" panose="02070309020205020404" pitchFamily="49" charset="0"/>
              <a:buChar char="o"/>
            </a:pPr>
            <a:r>
              <a:rPr lang="en-US" dirty="0"/>
              <a:t>In 2020, NASA requested the National Academies examine the EVI and EVM elements of Earth Ventures and report on lessons learned.</a:t>
            </a:r>
          </a:p>
          <a:p>
            <a:pPr marL="742950" lvl="1" indent="-285750">
              <a:buFont typeface="Courier New" panose="02070309020205020404" pitchFamily="49" charset="0"/>
              <a:buChar char="o"/>
            </a:pPr>
            <a:r>
              <a:rPr lang="en-US" dirty="0"/>
              <a:t>In 2022, the National Academies issued the report “Lessons Learned in the Implementation of NASA's Earth Venture Class.” (</a:t>
            </a:r>
            <a:r>
              <a:rPr lang="en-US" dirty="0">
                <a:hlinkClick r:id="rId2"/>
              </a:rPr>
              <a:t>https://doi.org/10.17226/26499</a:t>
            </a:r>
            <a:r>
              <a:rPr lang="en-US" dirty="0"/>
              <a:t>) </a:t>
            </a:r>
          </a:p>
          <a:p>
            <a:pPr marL="285750" indent="-285750">
              <a:buFont typeface="Arial" panose="020B0604020202020204" pitchFamily="34" charset="0"/>
              <a:buChar char="•"/>
            </a:pPr>
            <a:r>
              <a:rPr lang="en-US" sz="2000" b="1" dirty="0"/>
              <a:t>EV Structure Recommendation (Recommendation 3.3 in Report)</a:t>
            </a:r>
          </a:p>
          <a:p>
            <a:pPr marL="742950" lvl="1" indent="-285750">
              <a:buFont typeface="Courier New" panose="02070309020205020404" pitchFamily="49" charset="0"/>
              <a:buChar char="o"/>
            </a:pPr>
            <a:r>
              <a:rPr lang="en-US" dirty="0"/>
              <a:t>In future EV Announcements of Opportunity (AOs), NASA should consider discontinuing the distinction between EVM and EVI proposals. </a:t>
            </a:r>
          </a:p>
          <a:p>
            <a:pPr marL="742950" lvl="1" indent="-285750">
              <a:buFont typeface="Courier New" panose="02070309020205020404" pitchFamily="49" charset="0"/>
              <a:buChar char="o"/>
            </a:pPr>
            <a:r>
              <a:rPr lang="en-US" dirty="0"/>
              <a:t>NASA would then solicit proposals that provide the full mission architecture as is currently done with EVM. </a:t>
            </a:r>
          </a:p>
          <a:p>
            <a:pPr marL="742950" lvl="1" indent="-285750">
              <a:buFont typeface="Courier New" panose="02070309020205020404" pitchFamily="49" charset="0"/>
              <a:buChar char="o"/>
            </a:pPr>
            <a:r>
              <a:rPr lang="en-US" dirty="0"/>
              <a:t>The AO should list any specific hosting or launch opportunity that NASA offers to provide; EV teams would have the option to incorporate these opportunities in their proposals, accounting for their cost to ensure a level competition against proposals that do not take advantage of such NASA-provided accommodation(s).</a:t>
            </a:r>
          </a:p>
          <a:p>
            <a:pPr marL="285750" lvl="1" indent="-285750">
              <a:spcBef>
                <a:spcPts val="1000"/>
              </a:spcBef>
              <a:buFont typeface="Arial" panose="020B0604020202020204" pitchFamily="34" charset="0"/>
              <a:buChar char="•"/>
            </a:pPr>
            <a:r>
              <a:rPr lang="en-US" sz="2000" b="1" dirty="0"/>
              <a:t>NASA Response Provided (March 2023)</a:t>
            </a:r>
          </a:p>
          <a:p>
            <a:pPr marL="742950" lvl="2" indent="-285750">
              <a:buFont typeface="Courier New" panose="02070309020205020404" pitchFamily="49" charset="0"/>
              <a:buChar char="o"/>
            </a:pPr>
            <a:r>
              <a:rPr lang="en-US" sz="1800" dirty="0">
                <a:effectLst/>
                <a:ea typeface="Times New Roman" panose="02020603050405020304" pitchFamily="18" charset="0"/>
              </a:rPr>
              <a:t>To ensure the impacts to both NASA and the broader science community are fully understood, NASA will assess and study this recommendation in anticipation of the next EVI or EVM AO release.</a:t>
            </a:r>
            <a:endParaRPr lang="en-US" dirty="0"/>
          </a:p>
        </p:txBody>
      </p:sp>
      <p:sp>
        <p:nvSpPr>
          <p:cNvPr id="4" name="Slide Number Placeholder 3">
            <a:extLst>
              <a:ext uri="{FF2B5EF4-FFF2-40B4-BE49-F238E27FC236}">
                <a16:creationId xmlns:a16="http://schemas.microsoft.com/office/drawing/2014/main" id="{F9A2E6C8-1BAE-B94B-AC5D-40185132743A}"/>
              </a:ext>
            </a:extLst>
          </p:cNvPr>
          <p:cNvSpPr>
            <a:spLocks noGrp="1"/>
          </p:cNvSpPr>
          <p:nvPr>
            <p:ph type="sldNum" sz="quarter" idx="12"/>
          </p:nvPr>
        </p:nvSpPr>
        <p:spPr/>
        <p:txBody>
          <a:bodyPr/>
          <a:lstStyle/>
          <a:p>
            <a:fld id="{2E8C51FE-49D9-314D-9957-ABBF7DDE8782}" type="slidenum">
              <a:rPr lang="en-US" smtClean="0"/>
              <a:pPr/>
              <a:t>6</a:t>
            </a:fld>
            <a:endParaRPr lang="en-US" dirty="0"/>
          </a:p>
        </p:txBody>
      </p:sp>
      <p:sp>
        <p:nvSpPr>
          <p:cNvPr id="2" name="Footer Placeholder 1">
            <a:extLst>
              <a:ext uri="{FF2B5EF4-FFF2-40B4-BE49-F238E27FC236}">
                <a16:creationId xmlns:a16="http://schemas.microsoft.com/office/drawing/2014/main" id="{1AA13B42-F291-432C-8D98-D568936EB9D8}"/>
              </a:ext>
            </a:extLst>
          </p:cNvPr>
          <p:cNvSpPr>
            <a:spLocks noGrp="1"/>
          </p:cNvSpPr>
          <p:nvPr>
            <p:ph type="ftr" sz="quarter" idx="11"/>
          </p:nvPr>
        </p:nvSpPr>
        <p:spPr/>
        <p:txBody>
          <a:bodyPr/>
          <a:lstStyle/>
          <a:p>
            <a:r>
              <a:rPr lang="en-US" dirty="0"/>
              <a:t>Earth Science Division</a:t>
            </a:r>
          </a:p>
        </p:txBody>
      </p:sp>
    </p:spTree>
    <p:extLst>
      <p:ext uri="{BB962C8B-B14F-4D97-AF65-F5344CB8AC3E}">
        <p14:creationId xmlns:p14="http://schemas.microsoft.com/office/powerpoint/2010/main" val="306305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C51A5-D615-1C46-93E5-172C68964AA4}"/>
              </a:ext>
            </a:extLst>
          </p:cNvPr>
          <p:cNvSpPr>
            <a:spLocks noGrp="1"/>
          </p:cNvSpPr>
          <p:nvPr>
            <p:ph type="title"/>
          </p:nvPr>
        </p:nvSpPr>
        <p:spPr>
          <a:xfrm>
            <a:off x="2017336" y="312289"/>
            <a:ext cx="9662474" cy="646331"/>
          </a:xfrm>
        </p:spPr>
        <p:txBody>
          <a:bodyPr/>
          <a:lstStyle/>
          <a:p>
            <a:pPr algn="ctr"/>
            <a:r>
              <a:rPr lang="en-US" b="1" dirty="0"/>
              <a:t>Difference Between EVI and EVM</a:t>
            </a:r>
          </a:p>
        </p:txBody>
      </p:sp>
      <p:sp>
        <p:nvSpPr>
          <p:cNvPr id="3" name="Content Placeholder 2">
            <a:extLst>
              <a:ext uri="{FF2B5EF4-FFF2-40B4-BE49-F238E27FC236}">
                <a16:creationId xmlns:a16="http://schemas.microsoft.com/office/drawing/2014/main" id="{AE8D68E4-3C79-344A-809F-A5151D6389B2}"/>
              </a:ext>
            </a:extLst>
          </p:cNvPr>
          <p:cNvSpPr>
            <a:spLocks noGrp="1"/>
          </p:cNvSpPr>
          <p:nvPr>
            <p:ph idx="1"/>
          </p:nvPr>
        </p:nvSpPr>
        <p:spPr>
          <a:xfrm>
            <a:off x="2017336" y="1187191"/>
            <a:ext cx="9948522" cy="4732578"/>
          </a:xfrm>
        </p:spPr>
        <p:txBody>
          <a:bodyPr wrap="square">
            <a:spAutoFit/>
          </a:bodyPr>
          <a:lstStyle/>
          <a:p>
            <a:pPr marL="285750" lvl="1" indent="-285750">
              <a:buFont typeface="Arial" panose="020B0604020202020204" pitchFamily="34" charset="0"/>
              <a:buChar char="•"/>
            </a:pPr>
            <a:r>
              <a:rPr lang="en-US" sz="2000" b="1" dirty="0"/>
              <a:t>Primary Differentiation is Related to Access to Space (ATS)</a:t>
            </a:r>
            <a:endParaRPr lang="en-US" dirty="0"/>
          </a:p>
          <a:p>
            <a:pPr marL="742950" lvl="2" indent="-285750">
              <a:buFont typeface="Courier New" panose="02070309020205020404" pitchFamily="49" charset="0"/>
              <a:buChar char="o"/>
            </a:pPr>
            <a:r>
              <a:rPr lang="en-US" dirty="0"/>
              <a:t>ATS includes</a:t>
            </a:r>
            <a:r>
              <a:rPr lang="en-US" sz="1800" dirty="0">
                <a:effectLst/>
                <a:ea typeface="Times New Roman" panose="02020603050405020304" pitchFamily="18" charset="0"/>
              </a:rPr>
              <a:t> spacecraft, integration, launch, on-orbit operations support.</a:t>
            </a:r>
          </a:p>
          <a:p>
            <a:pPr marL="742950" lvl="2" indent="-285750">
              <a:buFont typeface="Courier New" panose="02070309020205020404" pitchFamily="49" charset="0"/>
              <a:buChar char="o"/>
            </a:pPr>
            <a:r>
              <a:rPr lang="en-US" sz="1800" u="sng" dirty="0">
                <a:effectLst/>
                <a:ea typeface="Times New Roman" panose="02020603050405020304" pitchFamily="18" charset="0"/>
              </a:rPr>
              <a:t>EVI</a:t>
            </a:r>
            <a:r>
              <a:rPr lang="en-US" sz="1800" dirty="0">
                <a:effectLst/>
                <a:ea typeface="Times New Roman" panose="02020603050405020304" pitchFamily="18" charset="0"/>
              </a:rPr>
              <a:t>: NASA provides spacecraft (if applicable) and launch vehicle and covers costs for integration of instrument to NASA-selected platform (i.e., these “accommodations” costs excluded from PI-managed cost cap).</a:t>
            </a:r>
          </a:p>
          <a:p>
            <a:pPr marL="742950" lvl="2" indent="-285750">
              <a:buFont typeface="Courier New" panose="02070309020205020404" pitchFamily="49" charset="0"/>
              <a:buChar char="o"/>
            </a:pPr>
            <a:r>
              <a:rPr lang="en-US" u="sng" dirty="0"/>
              <a:t>EVM</a:t>
            </a:r>
            <a:r>
              <a:rPr lang="en-US" dirty="0"/>
              <a:t>: Considered “complete missions” where PI is generally* responsible for arranging entire effort, including spacecraft, launch, and associated integration requirements (costs of which are within the PI-managed cost cap).</a:t>
            </a:r>
          </a:p>
          <a:p>
            <a:pPr marL="973138" lvl="2"/>
            <a:r>
              <a:rPr lang="en-US" sz="1400" i="1" dirty="0">
                <a:effectLst/>
                <a:ea typeface="Times New Roman" panose="02020603050405020304" pitchFamily="18" charset="0"/>
              </a:rPr>
              <a:t>*Current EVM AOs do allow for proposers to choose between NASA-provided launch services, with an associated reduction to the PI-managed cost cap, or to choose a non-NASA launch service through a PI-arranged and managed approach.</a:t>
            </a:r>
            <a:endParaRPr lang="en-US" dirty="0">
              <a:effectLst/>
              <a:ea typeface="Times New Roman" panose="02020603050405020304" pitchFamily="18" charset="0"/>
            </a:endParaRPr>
          </a:p>
          <a:p>
            <a:pPr marL="285750" lvl="1" indent="-285750">
              <a:spcBef>
                <a:spcPts val="1000"/>
              </a:spcBef>
              <a:buFont typeface="Arial" panose="020B0604020202020204" pitchFamily="34" charset="0"/>
              <a:buChar char="•"/>
            </a:pPr>
            <a:r>
              <a:rPr lang="en-US" sz="2000" b="1" dirty="0"/>
              <a:t>Original Vision for Differentiation</a:t>
            </a:r>
          </a:p>
          <a:p>
            <a:pPr marL="742950" lvl="2" indent="-285750">
              <a:buFont typeface="Courier New" panose="02070309020205020404" pitchFamily="49" charset="0"/>
              <a:buChar char="o"/>
            </a:pPr>
            <a:r>
              <a:rPr lang="en-US" sz="1800" dirty="0">
                <a:effectLst/>
                <a:ea typeface="Times New Roman" panose="02020603050405020304" pitchFamily="18" charset="0"/>
              </a:rPr>
              <a:t>To provide PI’s an opportunity to develop an instrument (only) to obtain the desired science without directly managing the complexities of an entire mission (</a:t>
            </a:r>
            <a:r>
              <a:rPr lang="en-US" dirty="0">
                <a:ea typeface="Times New Roman" panose="02020603050405020304" pitchFamily="18" charset="0"/>
              </a:rPr>
              <a:t>under </a:t>
            </a:r>
            <a:r>
              <a:rPr lang="en-US" sz="1800" dirty="0">
                <a:effectLst/>
                <a:ea typeface="Times New Roman" panose="02020603050405020304" pitchFamily="18" charset="0"/>
              </a:rPr>
              <a:t>an EVI) or to manage the entire mission (under an EVM).</a:t>
            </a:r>
            <a:endParaRPr lang="en-US" dirty="0"/>
          </a:p>
          <a:p>
            <a:pPr marL="742950" lvl="2" indent="-285750">
              <a:buFont typeface="Courier New" panose="02070309020205020404" pitchFamily="49" charset="0"/>
              <a:buChar char="o"/>
            </a:pPr>
            <a:r>
              <a:rPr lang="en-US" sz="1800" dirty="0">
                <a:effectLst/>
                <a:ea typeface="Times New Roman" panose="02020603050405020304" pitchFamily="18" charset="0"/>
              </a:rPr>
              <a:t>Help develop depth and breadth of PI community by allowing PIs with greater experience to take on the more complex management aspects of EVM efforts if so desired.</a:t>
            </a:r>
            <a:endParaRPr lang="en-US" dirty="0"/>
          </a:p>
        </p:txBody>
      </p:sp>
      <p:sp>
        <p:nvSpPr>
          <p:cNvPr id="4" name="Slide Number Placeholder 3">
            <a:extLst>
              <a:ext uri="{FF2B5EF4-FFF2-40B4-BE49-F238E27FC236}">
                <a16:creationId xmlns:a16="http://schemas.microsoft.com/office/drawing/2014/main" id="{F9A2E6C8-1BAE-B94B-AC5D-40185132743A}"/>
              </a:ext>
            </a:extLst>
          </p:cNvPr>
          <p:cNvSpPr>
            <a:spLocks noGrp="1"/>
          </p:cNvSpPr>
          <p:nvPr>
            <p:ph type="sldNum" sz="quarter" idx="12"/>
          </p:nvPr>
        </p:nvSpPr>
        <p:spPr/>
        <p:txBody>
          <a:bodyPr/>
          <a:lstStyle/>
          <a:p>
            <a:fld id="{2E8C51FE-49D9-314D-9957-ABBF7DDE8782}" type="slidenum">
              <a:rPr lang="en-US" smtClean="0"/>
              <a:pPr/>
              <a:t>7</a:t>
            </a:fld>
            <a:endParaRPr lang="en-US" dirty="0"/>
          </a:p>
        </p:txBody>
      </p:sp>
      <p:sp>
        <p:nvSpPr>
          <p:cNvPr id="2" name="Footer Placeholder 1">
            <a:extLst>
              <a:ext uri="{FF2B5EF4-FFF2-40B4-BE49-F238E27FC236}">
                <a16:creationId xmlns:a16="http://schemas.microsoft.com/office/drawing/2014/main" id="{1AA13B42-F291-432C-8D98-D568936EB9D8}"/>
              </a:ext>
            </a:extLst>
          </p:cNvPr>
          <p:cNvSpPr>
            <a:spLocks noGrp="1"/>
          </p:cNvSpPr>
          <p:nvPr>
            <p:ph type="ftr" sz="quarter" idx="11"/>
          </p:nvPr>
        </p:nvSpPr>
        <p:spPr/>
        <p:txBody>
          <a:bodyPr/>
          <a:lstStyle/>
          <a:p>
            <a:r>
              <a:rPr lang="en-US" dirty="0"/>
              <a:t>Earth Science Division</a:t>
            </a:r>
          </a:p>
        </p:txBody>
      </p:sp>
    </p:spTree>
    <p:extLst>
      <p:ext uri="{BB962C8B-B14F-4D97-AF65-F5344CB8AC3E}">
        <p14:creationId xmlns:p14="http://schemas.microsoft.com/office/powerpoint/2010/main" val="213850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C51A5-D615-1C46-93E5-172C68964AA4}"/>
              </a:ext>
            </a:extLst>
          </p:cNvPr>
          <p:cNvSpPr>
            <a:spLocks noGrp="1"/>
          </p:cNvSpPr>
          <p:nvPr>
            <p:ph type="title"/>
          </p:nvPr>
        </p:nvSpPr>
        <p:spPr>
          <a:xfrm>
            <a:off x="2017336" y="312289"/>
            <a:ext cx="9662474" cy="646331"/>
          </a:xfrm>
        </p:spPr>
        <p:txBody>
          <a:bodyPr/>
          <a:lstStyle/>
          <a:p>
            <a:pPr algn="ctr"/>
            <a:r>
              <a:rPr lang="en-US" b="1" dirty="0"/>
              <a:t>Discussion Topics</a:t>
            </a:r>
          </a:p>
        </p:txBody>
      </p:sp>
      <p:sp>
        <p:nvSpPr>
          <p:cNvPr id="3" name="Content Placeholder 2">
            <a:extLst>
              <a:ext uri="{FF2B5EF4-FFF2-40B4-BE49-F238E27FC236}">
                <a16:creationId xmlns:a16="http://schemas.microsoft.com/office/drawing/2014/main" id="{AE8D68E4-3C79-344A-809F-A5151D6389B2}"/>
              </a:ext>
            </a:extLst>
          </p:cNvPr>
          <p:cNvSpPr>
            <a:spLocks noGrp="1"/>
          </p:cNvSpPr>
          <p:nvPr>
            <p:ph idx="1"/>
          </p:nvPr>
        </p:nvSpPr>
        <p:spPr>
          <a:xfrm>
            <a:off x="2017336" y="1187191"/>
            <a:ext cx="9948522" cy="3247043"/>
          </a:xfrm>
        </p:spPr>
        <p:txBody>
          <a:bodyPr wrap="square">
            <a:spAutoFit/>
          </a:bodyPr>
          <a:lstStyle/>
          <a:p>
            <a:pPr marL="282575" lvl="1" indent="-282575">
              <a:buFont typeface="Arial" panose="020B0604020202020204" pitchFamily="34" charset="0"/>
              <a:buChar char="•"/>
            </a:pPr>
            <a:r>
              <a:rPr lang="en-US" sz="2000" dirty="0"/>
              <a:t>Thoughts on current EVI and EVM structure. Good? Bad? Ugly?</a:t>
            </a:r>
          </a:p>
          <a:p>
            <a:pPr marL="282575" lvl="1" indent="-282575">
              <a:buFont typeface="Arial" panose="020B0604020202020204" pitchFamily="34" charset="0"/>
              <a:buChar char="•"/>
            </a:pPr>
            <a:r>
              <a:rPr lang="en-US" sz="2000" dirty="0"/>
              <a:t>Ideas for potential future structures</a:t>
            </a:r>
          </a:p>
          <a:p>
            <a:pPr marL="282575" lvl="1" indent="-282575">
              <a:buFont typeface="Arial" panose="020B0604020202020204" pitchFamily="34" charset="0"/>
              <a:buChar char="•"/>
            </a:pPr>
            <a:r>
              <a:rPr lang="en-US" sz="2000" dirty="0"/>
              <a:t>Thoughts on cost cap amounts versus number of selections per round </a:t>
            </a:r>
            <a:r>
              <a:rPr lang="en-US" sz="2000" i="1" dirty="0"/>
              <a:t>(budget driven)</a:t>
            </a:r>
            <a:r>
              <a:rPr lang="en-US" sz="2000" dirty="0"/>
              <a:t>.</a:t>
            </a:r>
          </a:p>
          <a:p>
            <a:pPr marL="282575" lvl="1" indent="-282575">
              <a:buFont typeface="Arial" panose="020B0604020202020204" pitchFamily="34" charset="0"/>
              <a:buChar char="•"/>
            </a:pPr>
            <a:r>
              <a:rPr lang="en-US" sz="2000" dirty="0"/>
              <a:t>Cadence of opportunities (e.g., more frequent, potentially smaller cost caps or less frequent, potentially larger cost caps)?</a:t>
            </a:r>
          </a:p>
          <a:p>
            <a:pPr marL="282575" lvl="1" indent="-282575">
              <a:buFont typeface="Arial" panose="020B0604020202020204" pitchFamily="34" charset="0"/>
              <a:buChar char="•"/>
            </a:pPr>
            <a:r>
              <a:rPr lang="en-US" sz="2000" dirty="0"/>
              <a:t>Access to space implications (e.g., costs, flexibility, opportunities).</a:t>
            </a:r>
          </a:p>
          <a:p>
            <a:pPr marL="282575" lvl="1" indent="-282575">
              <a:buFont typeface="Arial" panose="020B0604020202020204" pitchFamily="34" charset="0"/>
              <a:buChar char="•"/>
            </a:pPr>
            <a:r>
              <a:rPr lang="en-US" sz="2000" dirty="0"/>
              <a:t>Who should provide spacecraft?</a:t>
            </a:r>
          </a:p>
          <a:p>
            <a:pPr marL="282575" lvl="1" indent="-282575">
              <a:buFont typeface="Arial" panose="020B0604020202020204" pitchFamily="34" charset="0"/>
              <a:buChar char="•"/>
            </a:pPr>
            <a:r>
              <a:rPr lang="en-US" sz="2000" dirty="0"/>
              <a:t>Should NASA provide alternatives in AO and allow PI’s to choose approach or should NASA dictate singular approach?</a:t>
            </a:r>
            <a:endParaRPr lang="en-US" dirty="0"/>
          </a:p>
        </p:txBody>
      </p:sp>
      <p:sp>
        <p:nvSpPr>
          <p:cNvPr id="4" name="Slide Number Placeholder 3">
            <a:extLst>
              <a:ext uri="{FF2B5EF4-FFF2-40B4-BE49-F238E27FC236}">
                <a16:creationId xmlns:a16="http://schemas.microsoft.com/office/drawing/2014/main" id="{F9A2E6C8-1BAE-B94B-AC5D-40185132743A}"/>
              </a:ext>
            </a:extLst>
          </p:cNvPr>
          <p:cNvSpPr>
            <a:spLocks noGrp="1"/>
          </p:cNvSpPr>
          <p:nvPr>
            <p:ph type="sldNum" sz="quarter" idx="12"/>
          </p:nvPr>
        </p:nvSpPr>
        <p:spPr/>
        <p:txBody>
          <a:bodyPr/>
          <a:lstStyle/>
          <a:p>
            <a:fld id="{2E8C51FE-49D9-314D-9957-ABBF7DDE8782}" type="slidenum">
              <a:rPr lang="en-US" smtClean="0"/>
              <a:pPr/>
              <a:t>8</a:t>
            </a:fld>
            <a:endParaRPr lang="en-US" dirty="0"/>
          </a:p>
        </p:txBody>
      </p:sp>
      <p:sp>
        <p:nvSpPr>
          <p:cNvPr id="2" name="Footer Placeholder 1">
            <a:extLst>
              <a:ext uri="{FF2B5EF4-FFF2-40B4-BE49-F238E27FC236}">
                <a16:creationId xmlns:a16="http://schemas.microsoft.com/office/drawing/2014/main" id="{1AA13B42-F291-432C-8D98-D568936EB9D8}"/>
              </a:ext>
            </a:extLst>
          </p:cNvPr>
          <p:cNvSpPr>
            <a:spLocks noGrp="1"/>
          </p:cNvSpPr>
          <p:nvPr>
            <p:ph type="ftr" sz="quarter" idx="11"/>
          </p:nvPr>
        </p:nvSpPr>
        <p:spPr/>
        <p:txBody>
          <a:bodyPr/>
          <a:lstStyle/>
          <a:p>
            <a:r>
              <a:rPr lang="en-US" dirty="0"/>
              <a:t>Earth Science Division</a:t>
            </a:r>
          </a:p>
        </p:txBody>
      </p:sp>
    </p:spTree>
    <p:extLst>
      <p:ext uri="{BB962C8B-B14F-4D97-AF65-F5344CB8AC3E}">
        <p14:creationId xmlns:p14="http://schemas.microsoft.com/office/powerpoint/2010/main" val="48292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CA93-9F95-4F46-85EA-1EB3D7C4EAF2}"/>
              </a:ext>
            </a:extLst>
          </p:cNvPr>
          <p:cNvSpPr>
            <a:spLocks noGrp="1"/>
          </p:cNvSpPr>
          <p:nvPr>
            <p:ph type="title"/>
          </p:nvPr>
        </p:nvSpPr>
        <p:spPr>
          <a:xfrm>
            <a:off x="0" y="3016567"/>
            <a:ext cx="12192000" cy="646331"/>
          </a:xfrm>
        </p:spPr>
        <p:txBody>
          <a:bodyPr/>
          <a:lstStyle/>
          <a:p>
            <a:r>
              <a:rPr lang="en-US" b="1" dirty="0"/>
              <a:t>Backup: Earth Science/EV Portfolio Snapshot</a:t>
            </a:r>
          </a:p>
        </p:txBody>
      </p:sp>
      <p:sp>
        <p:nvSpPr>
          <p:cNvPr id="4" name="Slide Number Placeholder 3">
            <a:extLst>
              <a:ext uri="{FF2B5EF4-FFF2-40B4-BE49-F238E27FC236}">
                <a16:creationId xmlns:a16="http://schemas.microsoft.com/office/drawing/2014/main" id="{1A78E5D8-77C0-4449-AAC7-B8CFDBDF1873}"/>
              </a:ext>
            </a:extLst>
          </p:cNvPr>
          <p:cNvSpPr>
            <a:spLocks noGrp="1"/>
          </p:cNvSpPr>
          <p:nvPr>
            <p:ph type="sldNum" sz="quarter" idx="12"/>
          </p:nvPr>
        </p:nvSpPr>
        <p:spPr/>
        <p:txBody>
          <a:bodyPr/>
          <a:lstStyle/>
          <a:p>
            <a:fld id="{2E8C51FE-49D9-314D-9957-ABBF7DDE8782}" type="slidenum">
              <a:rPr lang="en-US" smtClean="0"/>
              <a:pPr/>
              <a:t>9</a:t>
            </a:fld>
            <a:endParaRPr lang="en-US" dirty="0"/>
          </a:p>
        </p:txBody>
      </p:sp>
      <p:sp>
        <p:nvSpPr>
          <p:cNvPr id="5" name="Footer Placeholder 3">
            <a:extLst>
              <a:ext uri="{FF2B5EF4-FFF2-40B4-BE49-F238E27FC236}">
                <a16:creationId xmlns:a16="http://schemas.microsoft.com/office/drawing/2014/main" id="{A38E828D-4B67-4031-A54F-2A6430E99EF4}"/>
              </a:ext>
            </a:extLst>
          </p:cNvPr>
          <p:cNvSpPr>
            <a:spLocks noGrp="1"/>
          </p:cNvSpPr>
          <p:nvPr>
            <p:ph type="ftr" sz="quarter" idx="11"/>
          </p:nvPr>
        </p:nvSpPr>
        <p:spPr>
          <a:xfrm>
            <a:off x="4038600" y="6488328"/>
            <a:ext cx="4114800" cy="365125"/>
          </a:xfrm>
        </p:spPr>
        <p:txBody>
          <a:bodyPr/>
          <a:lstStyle/>
          <a:p>
            <a:r>
              <a:rPr lang="en-US" sz="1200" b="1" dirty="0"/>
              <a:t>Earth Science Division</a:t>
            </a:r>
          </a:p>
        </p:txBody>
      </p:sp>
    </p:spTree>
    <p:extLst>
      <p:ext uri="{BB962C8B-B14F-4D97-AF65-F5344CB8AC3E}">
        <p14:creationId xmlns:p14="http://schemas.microsoft.com/office/powerpoint/2010/main" val="139017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32C73979-CF60-474C-9943-BF09D35F594A}" vid="{6020CA18-0686-4976-B2F1-F9EBC896C39E}"/>
    </a:ext>
  </a:extLst>
</a:theme>
</file>

<file path=ppt/theme/theme3.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32C73979-CF60-474C-9943-BF09D35F594A}" vid="{6020CA18-0686-4976-B2F1-F9EBC896C3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81E3C07CD1D340952BFC017B33582D" ma:contentTypeVersion="8" ma:contentTypeDescription="Create a new document." ma:contentTypeScope="" ma:versionID="0e1a7d196c33257963979dd777feeae2">
  <xsd:schema xmlns:xsd="http://www.w3.org/2001/XMLSchema" xmlns:xs="http://www.w3.org/2001/XMLSchema" xmlns:p="http://schemas.microsoft.com/office/2006/metadata/properties" xmlns:ns2="54a11ef6-fb77-4ad4-af65-afd12eb58726" targetNamespace="http://schemas.microsoft.com/office/2006/metadata/properties" ma:root="true" ma:fieldsID="cc620855efe1a9e3a93bc341ad3e1e92" ns2:_="">
    <xsd:import namespace="54a11ef6-fb77-4ad4-af65-afd12eb587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11ef6-fb77-4ad4-af65-afd12eb587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157C52-6A6A-444B-B473-0FBF20CBAEE9}">
  <ds:schemaRefs>
    <ds:schemaRef ds:uri="http://purl.org/dc/elements/1.1/"/>
    <ds:schemaRef ds:uri="http://www.w3.org/XML/1998/namespace"/>
    <ds:schemaRef ds:uri="54a11ef6-fb77-4ad4-af65-afd12eb58726"/>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FBB00792-1CAF-4F95-9D72-2983290D29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11ef6-fb77-4ad4-af65-afd12eb58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32B900-6265-45ED-B999-F581D88F95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54534</TotalTime>
  <Words>1498</Words>
  <Application>Microsoft Office PowerPoint</Application>
  <PresentationFormat>Widescreen</PresentationFormat>
  <Paragraphs>209</Paragraphs>
  <Slides>10</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Arial Narrow</vt:lpstr>
      <vt:lpstr>Calibri</vt:lpstr>
      <vt:lpstr>Courier New</vt:lpstr>
      <vt:lpstr>LucidaGrande</vt:lpstr>
      <vt:lpstr>Office Theme</vt:lpstr>
      <vt:lpstr>Theme2</vt:lpstr>
      <vt:lpstr>1_Theme2</vt:lpstr>
      <vt:lpstr>PowerPoint Presentation</vt:lpstr>
      <vt:lpstr>Session Overview</vt:lpstr>
      <vt:lpstr>Earth Venture Concept</vt:lpstr>
      <vt:lpstr>Earth Venture Foundations</vt:lpstr>
      <vt:lpstr>Current Earth Venture Structure</vt:lpstr>
      <vt:lpstr>EV Lessons Learned Report</vt:lpstr>
      <vt:lpstr>Difference Between EVI and EVM</vt:lpstr>
      <vt:lpstr>Discussion Topics</vt:lpstr>
      <vt:lpstr>Backup: Earth Science/EV Portfolio Snapshot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Kaszyca, Michael {Mike K} (LARC-A5)</dc:creator>
  <cp:lastModifiedBy>Kaszyca, Michael (LARC-A5)</cp:lastModifiedBy>
  <cp:revision>1838</cp:revision>
  <dcterms:created xsi:type="dcterms:W3CDTF">2018-07-16T01:24:17Z</dcterms:created>
  <dcterms:modified xsi:type="dcterms:W3CDTF">2023-08-18T11:41:05Z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0x010100A181E3C07CD1D340952BFC017B33582D</vt:lpwstr>
  </property>
</Properties>
</file>