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1"/>
    <p:sldMasterId id="2147483720" r:id="rId2"/>
    <p:sldMasterId id="2147483735" r:id="rId3"/>
    <p:sldMasterId id="2147483747" r:id="rId4"/>
  </p:sldMasterIdLst>
  <p:notesMasterIdLst>
    <p:notesMasterId r:id="rId13"/>
  </p:notesMasterIdLst>
  <p:handoutMasterIdLst>
    <p:handoutMasterId r:id="rId14"/>
  </p:handoutMasterIdLst>
  <p:sldIdLst>
    <p:sldId id="256" r:id="rId5"/>
    <p:sldId id="8501" r:id="rId6"/>
    <p:sldId id="10314" r:id="rId7"/>
    <p:sldId id="10335" r:id="rId8"/>
    <p:sldId id="10309" r:id="rId9"/>
    <p:sldId id="565" r:id="rId10"/>
    <p:sldId id="444" r:id="rId11"/>
    <p:sldId id="56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p15:clr>
            <a:srgbClr val="A4A3A4"/>
          </p15:clr>
        </p15:guide>
        <p15:guide id="2" orient="horz" pos="1664">
          <p15:clr>
            <a:srgbClr val="A4A3A4"/>
          </p15:clr>
        </p15:guide>
        <p15:guide id="3" orient="horz" pos="11">
          <p15:clr>
            <a:srgbClr val="A4A3A4"/>
          </p15:clr>
        </p15:guide>
        <p15:guide id="4" pos="5759">
          <p15:clr>
            <a:srgbClr val="A4A3A4"/>
          </p15:clr>
        </p15:guide>
        <p15:guide id="5"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EF0FE"/>
    <a:srgbClr val="CB6400"/>
    <a:srgbClr val="FFF2CC"/>
    <a:srgbClr val="6DAA45"/>
    <a:srgbClr val="FFDFFA"/>
    <a:srgbClr val="A3E4FF"/>
    <a:srgbClr val="CCFFCC"/>
    <a:srgbClr val="BC8D06"/>
    <a:srgbClr val="FBCCD3"/>
    <a:srgbClr val="DEDF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0" autoAdjust="0"/>
    <p:restoredTop sz="88776" autoAdjust="0"/>
  </p:normalViewPr>
  <p:slideViewPr>
    <p:cSldViewPr snapToGrid="0" snapToObjects="1">
      <p:cViewPr>
        <p:scale>
          <a:sx n="159" d="100"/>
          <a:sy n="159" d="100"/>
        </p:scale>
        <p:origin x="-56" y="-56"/>
      </p:cViewPr>
      <p:guideLst>
        <p:guide orient="horz" pos="3026"/>
        <p:guide orient="horz" pos="1664"/>
        <p:guide orient="horz" pos="11"/>
        <p:guide pos="5759"/>
        <p:guide pos="28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DF2216-3C6C-5242-8DB2-4752D4FEC615}" type="datetimeFigureOut">
              <a:rPr lang="en-US" smtClean="0">
                <a:latin typeface="Arial"/>
              </a:rPr>
              <a:pPr/>
              <a:t>8/20/23</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6E00F2-CC6B-3345-A584-44341337AE2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935426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CD6293C-6F3F-374D-A003-D3E152FC3744}" type="datetimeFigureOut">
              <a:rPr lang="en-US" smtClean="0"/>
              <a:pPr/>
              <a:t>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D389288A-BD78-EC48-81B6-C08E556E1607}" type="slidenum">
              <a:rPr lang="en-US" smtClean="0"/>
              <a:pPr/>
              <a:t>‹#›</a:t>
            </a:fld>
            <a:endParaRPr lang="en-US" dirty="0"/>
          </a:p>
        </p:txBody>
      </p:sp>
    </p:spTree>
    <p:extLst>
      <p:ext uri="{BB962C8B-B14F-4D97-AF65-F5344CB8AC3E}">
        <p14:creationId xmlns:p14="http://schemas.microsoft.com/office/powerpoint/2010/main" val="9267602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science objectives of OCO-2: Regional scale sources and sinks</a:t>
            </a:r>
          </a:p>
          <a:p>
            <a:r>
              <a:rPr lang="en-US" dirty="0"/>
              <a:t>From a remote sensing perspective, CO2 is a really challenging measurement to make. </a:t>
            </a:r>
          </a:p>
          <a:p>
            <a:r>
              <a:rPr lang="en-US" dirty="0"/>
              <a:t>Small variations against a large background.</a:t>
            </a:r>
          </a:p>
          <a:p>
            <a:r>
              <a:rPr lang="en-US" dirty="0"/>
              <a:t>Huge amount of expertise, effort and dedication has gone into producing this CO2 product that we are looking at today.</a:t>
            </a:r>
          </a:p>
          <a:p>
            <a:endParaRPr lang="en-US" dirty="0"/>
          </a:p>
        </p:txBody>
      </p:sp>
      <p:sp>
        <p:nvSpPr>
          <p:cNvPr id="4" name="Slide Number Placeholder 3"/>
          <p:cNvSpPr>
            <a:spLocks noGrp="1"/>
          </p:cNvSpPr>
          <p:nvPr>
            <p:ph type="sldNum" sz="quarter" idx="5"/>
          </p:nvPr>
        </p:nvSpPr>
        <p:spPr/>
        <p:txBody>
          <a:bodyPr/>
          <a:lstStyle/>
          <a:p>
            <a:fld id="{D389288A-BD78-EC48-81B6-C08E556E1607}" type="slidenum">
              <a:rPr lang="en-US" smtClean="0"/>
              <a:pPr/>
              <a:t>2</a:t>
            </a:fld>
            <a:endParaRPr lang="en-US" dirty="0"/>
          </a:p>
        </p:txBody>
      </p:sp>
    </p:spTree>
    <p:extLst>
      <p:ext uri="{BB962C8B-B14F-4D97-AF65-F5344CB8AC3E}">
        <p14:creationId xmlns:p14="http://schemas.microsoft.com/office/powerpoint/2010/main" val="56682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89288A-BD78-EC48-81B6-C08E556E1607}" type="slidenum">
              <a:rPr lang="en-US" smtClean="0"/>
              <a:pPr/>
              <a:t>3</a:t>
            </a:fld>
            <a:endParaRPr lang="en-US" dirty="0"/>
          </a:p>
        </p:txBody>
      </p:sp>
    </p:spTree>
    <p:extLst>
      <p:ext uri="{BB962C8B-B14F-4D97-AF65-F5344CB8AC3E}">
        <p14:creationId xmlns:p14="http://schemas.microsoft.com/office/powerpoint/2010/main" val="204600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3C4245"/>
                </a:solidFill>
              </a:rPr>
              <a:t>International study involving a team of 60 researchers, that used OCO-2 measurements together with surface </a:t>
            </a:r>
            <a:r>
              <a:rPr lang="en-US" sz="1400" dirty="0" err="1">
                <a:solidFill>
                  <a:srgbClr val="3C4245"/>
                </a:solidFill>
              </a:rPr>
              <a:t>obs</a:t>
            </a:r>
            <a:r>
              <a:rPr lang="en-US" sz="1400" dirty="0">
                <a:solidFill>
                  <a:srgbClr val="3C4245"/>
                </a:solidFill>
              </a:rPr>
              <a:t>, to quantify CO2 fluxes at national scales between 2015 and 2020.</a:t>
            </a:r>
          </a:p>
          <a:p>
            <a:r>
              <a:rPr lang="en-US" sz="1400" dirty="0">
                <a:solidFill>
                  <a:srgbClr val="3C4245"/>
                </a:solidFill>
              </a:rPr>
              <a:t>Explain the map.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C4245"/>
                </a:solidFill>
              </a:rPr>
              <a:t>This pilot dataset was contributed to the Global </a:t>
            </a:r>
            <a:r>
              <a:rPr lang="en-US" sz="1400" dirty="0" err="1">
                <a:solidFill>
                  <a:srgbClr val="3C4245"/>
                </a:solidFill>
              </a:rPr>
              <a:t>Stocktake</a:t>
            </a:r>
            <a:r>
              <a:rPr lang="en-US" sz="1400" i="0" u="none" strike="noStrike" dirty="0">
                <a:solidFill>
                  <a:srgbClr val="424245"/>
                </a:solidFill>
                <a:effectLst/>
                <a:latin typeface="+mj-lt"/>
              </a:rPr>
              <a:t>. Under the Paris agreement, the first global agreement on climate change, countries set their own carbon emissions targets and the global </a:t>
            </a:r>
            <a:r>
              <a:rPr lang="en-US" sz="1400" i="0" u="none" strike="noStrike" dirty="0" err="1">
                <a:solidFill>
                  <a:srgbClr val="424245"/>
                </a:solidFill>
                <a:effectLst/>
                <a:latin typeface="+mj-lt"/>
              </a:rPr>
              <a:t>stocktake</a:t>
            </a:r>
            <a:r>
              <a:rPr lang="en-US" sz="1400" i="0" u="none" strike="noStrike" dirty="0">
                <a:solidFill>
                  <a:srgbClr val="424245"/>
                </a:solidFill>
                <a:effectLst/>
                <a:latin typeface="+mj-lt"/>
              </a:rPr>
              <a:t> process provides a means to take stock of the world’s collective progress towards those goals.</a:t>
            </a:r>
          </a:p>
          <a:p>
            <a:r>
              <a:rPr lang="en-US" altLang="en-US" sz="1400" dirty="0">
                <a:solidFill>
                  <a:schemeClr val="tx1"/>
                </a:solidFill>
              </a:rPr>
              <a:t>National Greenhouse Gas Inventories </a:t>
            </a:r>
          </a:p>
          <a:p>
            <a:pPr lvl="1"/>
            <a:r>
              <a:rPr lang="en-US" sz="1200" dirty="0">
                <a:solidFill>
                  <a:schemeClr val="tx1"/>
                </a:solidFill>
                <a:ea typeface="Calibri" panose="020F0502020204030204" pitchFamily="34" charset="0"/>
              </a:rPr>
              <a:t>Are submitted as part of the Global </a:t>
            </a:r>
            <a:r>
              <a:rPr lang="en-US" sz="1200" dirty="0" err="1">
                <a:solidFill>
                  <a:schemeClr val="tx1"/>
                </a:solidFill>
                <a:ea typeface="Calibri" panose="020F0502020204030204" pitchFamily="34" charset="0"/>
              </a:rPr>
              <a:t>Stocktake</a:t>
            </a:r>
            <a:r>
              <a:rPr lang="en-US" sz="1200" dirty="0">
                <a:solidFill>
                  <a:schemeClr val="tx1"/>
                </a:solidFill>
                <a:ea typeface="Calibri" panose="020F0502020204030204" pitchFamily="34" charset="0"/>
              </a:rPr>
              <a:t>. </a:t>
            </a:r>
          </a:p>
          <a:p>
            <a:pPr lvl="1"/>
            <a:r>
              <a:rPr lang="en-US" sz="1200" dirty="0">
                <a:solidFill>
                  <a:schemeClr val="tx1"/>
                </a:solidFill>
                <a:ea typeface="Calibri" panose="020F0502020204030204" pitchFamily="34" charset="0"/>
              </a:rPr>
              <a:t>T</a:t>
            </a:r>
            <a:r>
              <a:rPr lang="en-US" sz="1200" dirty="0">
                <a:solidFill>
                  <a:schemeClr val="tx1"/>
                </a:solidFill>
                <a:effectLst/>
                <a:ea typeface="Calibri" panose="020F0502020204030204" pitchFamily="34" charset="0"/>
              </a:rPr>
              <a:t>ally how much CO</a:t>
            </a:r>
            <a:r>
              <a:rPr lang="en-US" sz="1200" baseline="-25000" dirty="0">
                <a:solidFill>
                  <a:schemeClr val="tx1"/>
                </a:solidFill>
                <a:effectLst/>
                <a:ea typeface="Calibri" panose="020F0502020204030204" pitchFamily="34" charset="0"/>
              </a:rPr>
              <a:t>2</a:t>
            </a:r>
            <a:r>
              <a:rPr lang="en-US" sz="1200" dirty="0">
                <a:solidFill>
                  <a:schemeClr val="tx1"/>
                </a:solidFill>
                <a:effectLst/>
                <a:ea typeface="Calibri" panose="020F0502020204030204" pitchFamily="34" charset="0"/>
              </a:rPr>
              <a:t> is being emitted across all facets of an economy</a:t>
            </a:r>
          </a:p>
          <a:p>
            <a:pPr lvl="1"/>
            <a:r>
              <a:rPr lang="en-US" sz="1200" dirty="0">
                <a:solidFill>
                  <a:schemeClr val="tx1"/>
                </a:solidFill>
                <a:ea typeface="Calibri" panose="020F0502020204030204" pitchFamily="34" charset="0"/>
              </a:rPr>
              <a:t>Are needed to track changes in emissions in response to climate policy.</a:t>
            </a:r>
          </a:p>
          <a:p>
            <a:r>
              <a:rPr lang="en-US" sz="1400" dirty="0">
                <a:solidFill>
                  <a:schemeClr val="tx1"/>
                </a:solidFill>
                <a:effectLst/>
                <a:ea typeface="Calibri" panose="020F0502020204030204" pitchFamily="34" charset="0"/>
              </a:rPr>
              <a:t>“Bottom-up” methods used to construct them rely on </a:t>
            </a:r>
          </a:p>
          <a:p>
            <a:pPr lvl="1"/>
            <a:r>
              <a:rPr lang="en-US" sz="1200" dirty="0">
                <a:solidFill>
                  <a:schemeClr val="tx1"/>
                </a:solidFill>
                <a:effectLst/>
                <a:ea typeface="Calibri" panose="020F0502020204030204" pitchFamily="34" charset="0"/>
              </a:rPr>
              <a:t>accurate and timely activity data – such as the area of deforested and intact forests </a:t>
            </a:r>
            <a:endParaRPr lang="en-US" sz="1200" dirty="0">
              <a:solidFill>
                <a:schemeClr val="tx1"/>
              </a:solidFill>
              <a:ea typeface="Calibri" panose="020F0502020204030204" pitchFamily="34" charset="0"/>
            </a:endParaRPr>
          </a:p>
          <a:p>
            <a:pPr lvl="1"/>
            <a:r>
              <a:rPr lang="en-US" sz="1200" dirty="0">
                <a:solidFill>
                  <a:schemeClr val="tx1"/>
                </a:solidFill>
                <a:effectLst/>
                <a:ea typeface="Calibri" panose="020F0502020204030204" pitchFamily="34" charset="0"/>
              </a:rPr>
              <a:t>models that relate this activity data to net emissions or removals. </a:t>
            </a:r>
          </a:p>
          <a:p>
            <a:r>
              <a:rPr lang="en-US" sz="1400" dirty="0">
                <a:solidFill>
                  <a:schemeClr val="tx1"/>
                </a:solidFill>
                <a:ea typeface="Calibri" panose="020F0502020204030204" pitchFamily="34" charset="0"/>
              </a:rPr>
              <a:t>L</a:t>
            </a:r>
            <a:r>
              <a:rPr lang="en-US" sz="1400" dirty="0">
                <a:solidFill>
                  <a:schemeClr val="tx1"/>
                </a:solidFill>
                <a:effectLst/>
                <a:ea typeface="Calibri" panose="020F0502020204030204" pitchFamily="34" charset="0"/>
              </a:rPr>
              <a:t>ack of data and resources are major challenges for inventory development in the Global </a:t>
            </a:r>
            <a:r>
              <a:rPr lang="en-US" sz="1400" dirty="0">
                <a:solidFill>
                  <a:schemeClr val="tx1"/>
                </a:solidFill>
                <a:ea typeface="Calibri" panose="020F0502020204030204" pitchFamily="34" charset="0"/>
              </a:rPr>
              <a:t>S</a:t>
            </a:r>
            <a:r>
              <a:rPr lang="en-US" sz="1400" dirty="0">
                <a:solidFill>
                  <a:schemeClr val="tx1"/>
                </a:solidFill>
                <a:effectLst/>
                <a:ea typeface="Calibri" panose="020F0502020204030204" pitchFamily="34" charset="0"/>
              </a:rPr>
              <a:t>outh</a:t>
            </a:r>
          </a:p>
          <a:p>
            <a:pPr lvl="1"/>
            <a:r>
              <a:rPr lang="en-US" sz="1200" dirty="0">
                <a:solidFill>
                  <a:schemeClr val="tx1"/>
                </a:solidFill>
                <a:ea typeface="Calibri" panose="020F0502020204030204" pitchFamily="34" charset="0"/>
              </a:rPr>
              <a:t>M</a:t>
            </a:r>
            <a:r>
              <a:rPr lang="en-US" sz="1200" dirty="0">
                <a:solidFill>
                  <a:schemeClr val="tx1"/>
                </a:solidFill>
                <a:effectLst/>
                <a:ea typeface="Calibri" panose="020F0502020204030204" pitchFamily="34" charset="0"/>
              </a:rPr>
              <a:t>ore than 50 countries have not reported emissions in 10 years.</a:t>
            </a:r>
            <a:endParaRPr lang="en-US" sz="1200" dirty="0">
              <a:solidFill>
                <a:schemeClr val="tx1"/>
              </a:solidFill>
              <a:ea typeface="Calibri" panose="020F0502020204030204" pitchFamily="34" charset="0"/>
            </a:endParaRPr>
          </a:p>
          <a:p>
            <a:r>
              <a:rPr lang="en-US" dirty="0"/>
              <a:t>	Impossible to construct these type pf inventories for unmanaged lands</a:t>
            </a:r>
          </a:p>
          <a:p>
            <a:r>
              <a:rPr lang="en-US" dirty="0"/>
              <a:t>OCO sees the impact of all these changes</a:t>
            </a:r>
          </a:p>
        </p:txBody>
      </p:sp>
      <p:sp>
        <p:nvSpPr>
          <p:cNvPr id="4" name="Slide Number Placeholder 3"/>
          <p:cNvSpPr>
            <a:spLocks noGrp="1"/>
          </p:cNvSpPr>
          <p:nvPr>
            <p:ph type="sldNum" sz="quarter" idx="5"/>
          </p:nvPr>
        </p:nvSpPr>
        <p:spPr/>
        <p:txBody>
          <a:bodyPr/>
          <a:lstStyle/>
          <a:p>
            <a:fld id="{D389288A-BD78-EC48-81B6-C08E556E1607}" type="slidenum">
              <a:rPr lang="en-US" smtClean="0"/>
              <a:pPr/>
              <a:t>4</a:t>
            </a:fld>
            <a:endParaRPr lang="en-US" dirty="0"/>
          </a:p>
        </p:txBody>
      </p:sp>
    </p:spTree>
    <p:extLst>
      <p:ext uri="{BB962C8B-B14F-4D97-AF65-F5344CB8AC3E}">
        <p14:creationId xmlns:p14="http://schemas.microsoft.com/office/powerpoint/2010/main" val="404686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89288A-BD78-EC48-81B6-C08E556E1607}" type="slidenum">
              <a:rPr lang="en-US" smtClean="0"/>
              <a:pPr/>
              <a:t>5</a:t>
            </a:fld>
            <a:endParaRPr lang="en-US" dirty="0"/>
          </a:p>
        </p:txBody>
      </p:sp>
    </p:spTree>
    <p:extLst>
      <p:ext uri="{BB962C8B-B14F-4D97-AF65-F5344CB8AC3E}">
        <p14:creationId xmlns:p14="http://schemas.microsoft.com/office/powerpoint/2010/main" val="304705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300"/>
              </a:spcAft>
              <a:buClrTx/>
              <a:buSzPct val="75000"/>
              <a:buFont typeface="+mj-lt"/>
              <a:buNone/>
              <a:tabLst/>
              <a:defRPr/>
            </a:pPr>
            <a:r>
              <a:rPr lang="en-US" dirty="0"/>
              <a:t>First bullet: OCO-2 and OCO-3 provide unique and complementary forms of coverage. In the near term, with OCO-3 going into storage and the launch of the European CO2M postponed until 2026 </a:t>
            </a:r>
            <a:r>
              <a:rPr lang="en-US" sz="1800" dirty="0">
                <a:effectLst/>
                <a:latin typeface="TimesNewRomanPSMT"/>
              </a:rPr>
              <a:t>OCO-2 will be the primary satellite that provides global sampling of XCO2 observations </a:t>
            </a:r>
            <a:endParaRPr lang="en-US" dirty="0"/>
          </a:p>
          <a:p>
            <a:pPr marL="0" lvl="0" indent="0" defTabSz="914400">
              <a:spcBef>
                <a:spcPts val="800"/>
              </a:spcBef>
              <a:spcAft>
                <a:spcPts val="300"/>
              </a:spcAft>
              <a:buSzPct val="75000"/>
              <a:buFont typeface="+mj-lt"/>
              <a:buNone/>
              <a:defRPr/>
            </a:pPr>
            <a:endParaRPr lang="en-US" dirty="0"/>
          </a:p>
        </p:txBody>
      </p:sp>
      <p:sp>
        <p:nvSpPr>
          <p:cNvPr id="4" name="Slide Number Placeholder 3"/>
          <p:cNvSpPr>
            <a:spLocks noGrp="1"/>
          </p:cNvSpPr>
          <p:nvPr>
            <p:ph type="sldNum" sz="quarter" idx="5"/>
          </p:nvPr>
        </p:nvSpPr>
        <p:spPr/>
        <p:txBody>
          <a:bodyPr/>
          <a:lstStyle/>
          <a:p>
            <a:fld id="{D389288A-BD78-EC48-81B6-C08E556E1607}" type="slidenum">
              <a:rPr lang="en-US" smtClean="0"/>
              <a:pPr/>
              <a:t>6</a:t>
            </a:fld>
            <a:endParaRPr lang="en-US" dirty="0"/>
          </a:p>
        </p:txBody>
      </p:sp>
    </p:spTree>
    <p:extLst>
      <p:ext uri="{BB962C8B-B14F-4D97-AF65-F5344CB8AC3E}">
        <p14:creationId xmlns:p14="http://schemas.microsoft.com/office/powerpoint/2010/main" val="215843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D389288A-BD78-EC48-81B6-C08E556E1607}" type="slidenum">
              <a:rPr lang="en-US" smtClean="0"/>
              <a:pPr/>
              <a:t>8</a:t>
            </a:fld>
            <a:endParaRPr lang="en-US" dirty="0"/>
          </a:p>
        </p:txBody>
      </p:sp>
    </p:spTree>
    <p:extLst>
      <p:ext uri="{BB962C8B-B14F-4D97-AF65-F5344CB8AC3E}">
        <p14:creationId xmlns:p14="http://schemas.microsoft.com/office/powerpoint/2010/main" val="571021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sp>
        <p:nvSpPr>
          <p:cNvPr id="10" name="Text Placeholder 20"/>
          <p:cNvSpPr>
            <a:spLocks noGrp="1"/>
          </p:cNvSpPr>
          <p:nvPr>
            <p:ph type="body" sz="quarter" idx="18" hasCustomPrompt="1"/>
          </p:nvPr>
        </p:nvSpPr>
        <p:spPr>
          <a:xfrm>
            <a:off x="914950" y="2472514"/>
            <a:ext cx="7498993" cy="1345448"/>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no Pro" panose="02020502040506020403" pitchFamily="18" charset="0"/>
                <a:cs typeface="Arial"/>
              </a:defRPr>
            </a:lvl1pPr>
          </a:lstStyle>
          <a:p>
            <a:pPr lvl="0"/>
            <a:r>
              <a:rPr lang="en-US" dirty="0"/>
              <a:t>Click to Edit Name(s) of Presenter(s), Directorate/Division and Date</a:t>
            </a:r>
          </a:p>
        </p:txBody>
      </p:sp>
      <p:sp>
        <p:nvSpPr>
          <p:cNvPr id="6" name="Text Placeholder 4"/>
          <p:cNvSpPr>
            <a:spLocks noGrp="1"/>
          </p:cNvSpPr>
          <p:nvPr>
            <p:ph type="body" sz="quarter" idx="3" hasCustomPrompt="1"/>
          </p:nvPr>
        </p:nvSpPr>
        <p:spPr>
          <a:xfrm>
            <a:off x="903833" y="1997176"/>
            <a:ext cx="7524221" cy="475338"/>
          </a:xfrm>
          <a:prstGeom prst="rect">
            <a:avLst/>
          </a:prstGeom>
        </p:spPr>
        <p:txBody>
          <a:bodyPr anchor="t"/>
          <a:lstStyle>
            <a:lvl1pPr marL="0" indent="0">
              <a:buNone/>
              <a:defRPr sz="2400" b="1" baseline="0">
                <a:solidFill>
                  <a:srgbClr val="000000"/>
                </a:solidFill>
                <a:latin typeface="Arno Pro" panose="02020502040506020403" pitchFamily="18" charset="0"/>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pic>
        <p:nvPicPr>
          <p:cNvPr id="5" name="Picture 4" descr="Tribrand_ColorBlackText_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096" y="1279484"/>
            <a:ext cx="2833047" cy="607082"/>
          </a:xfrm>
          <a:prstGeom prst="rect">
            <a:avLst/>
          </a:prstGeom>
        </p:spPr>
      </p:pic>
    </p:spTree>
    <p:extLst>
      <p:ext uri="{BB962C8B-B14F-4D97-AF65-F5344CB8AC3E}">
        <p14:creationId xmlns:p14="http://schemas.microsoft.com/office/powerpoint/2010/main" val="410454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pic>
        <p:nvPicPr>
          <p:cNvPr id="13" name="Picture 12" descr="Tribrand_ColorBlackText_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l="1808" t="7846" r="74528"/>
          <a:stretch/>
        </p:blipFill>
        <p:spPr>
          <a:xfrm>
            <a:off x="263617" y="242511"/>
            <a:ext cx="509699" cy="425337"/>
          </a:xfrm>
          <a:prstGeom prst="rect">
            <a:avLst/>
          </a:prstGeom>
        </p:spPr>
      </p:pic>
      <p:sp>
        <p:nvSpPr>
          <p:cNvPr id="3" name="Text Placeholder 2"/>
          <p:cNvSpPr>
            <a:spLocks noGrp="1"/>
          </p:cNvSpPr>
          <p:nvPr>
            <p:ph type="body" sz="quarter" idx="17"/>
          </p:nvPr>
        </p:nvSpPr>
        <p:spPr>
          <a:xfrm>
            <a:off x="341297" y="1127272"/>
            <a:ext cx="8572889" cy="3558495"/>
          </a:xfrm>
          <a:prstGeom prst="rect">
            <a:avLst/>
          </a:prstGeom>
        </p:spPr>
        <p:txBody>
          <a:bodyPr vert="horz"/>
          <a:lstStyle>
            <a:lvl1pPr>
              <a:defRPr sz="2000">
                <a:solidFill>
                  <a:schemeClr val="accent5"/>
                </a:solidFill>
                <a:latin typeface="Arial" panose="020B0604020202020204" pitchFamily="34" charset="0"/>
                <a:cs typeface="Arial" panose="020B0604020202020204" pitchFamily="34" charset="0"/>
              </a:defRPr>
            </a:lvl1pPr>
            <a:lvl2pPr>
              <a:defRPr sz="1800">
                <a:solidFill>
                  <a:schemeClr val="accent5"/>
                </a:solidFill>
                <a:latin typeface="Arial" panose="020B0604020202020204" pitchFamily="34" charset="0"/>
                <a:cs typeface="Arial" panose="020B0604020202020204" pitchFamily="34" charset="0"/>
              </a:defRPr>
            </a:lvl2pPr>
            <a:lvl3pPr>
              <a:defRPr sz="1600">
                <a:solidFill>
                  <a:schemeClr val="accent5"/>
                </a:solidFill>
                <a:latin typeface="Arial" panose="020B0604020202020204" pitchFamily="34" charset="0"/>
                <a:cs typeface="Arial" panose="020B0604020202020204" pitchFamily="34" charset="0"/>
              </a:defRPr>
            </a:lvl3pPr>
            <a:lvl4pPr>
              <a:defRPr sz="1400">
                <a:solidFill>
                  <a:schemeClr val="accent5"/>
                </a:solidFill>
                <a:latin typeface="Arial" panose="020B0604020202020204" pitchFamily="34" charset="0"/>
                <a:cs typeface="Arial" panose="020B0604020202020204" pitchFamily="34" charset="0"/>
              </a:defRPr>
            </a:lvl4pPr>
            <a:lvl5pPr>
              <a:defRPr sz="1200">
                <a:solidFill>
                  <a:schemeClr val="accent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ctrTitle" hasCustomPrompt="1"/>
          </p:nvPr>
        </p:nvSpPr>
        <p:spPr>
          <a:xfrm>
            <a:off x="939455" y="219998"/>
            <a:ext cx="7265090" cy="470362"/>
          </a:xfrm>
          <a:prstGeom prst="rect">
            <a:avLst/>
          </a:prstGeom>
        </p:spPr>
        <p:txBody>
          <a:bodyPr anchor="ctr">
            <a:noAutofit/>
          </a:bodyPr>
          <a:lstStyle>
            <a:lvl1pPr algn="l">
              <a:defRPr sz="2400" b="1" i="0" cap="none">
                <a:solidFill>
                  <a:schemeClr val="accent5">
                    <a:lumMod val="75000"/>
                  </a:schemeClr>
                </a:solidFill>
                <a:effectLst/>
                <a:latin typeface="Arial" panose="020B0604020202020204" pitchFamily="34" charset="0"/>
                <a:cs typeface="Arial" panose="020B0604020202020204" pitchFamily="34" charset="0"/>
              </a:defRPr>
            </a:lvl1pPr>
          </a:lstStyle>
          <a:p>
            <a:r>
              <a:rPr lang="en-US" dirty="0"/>
              <a:t>Click to Edit Header</a:t>
            </a:r>
          </a:p>
        </p:txBody>
      </p:sp>
      <p:sp>
        <p:nvSpPr>
          <p:cNvPr id="2" name="Date Placeholder 1"/>
          <p:cNvSpPr>
            <a:spLocks noGrp="1"/>
          </p:cNvSpPr>
          <p:nvPr>
            <p:ph type="dt" sz="half" idx="18"/>
          </p:nvPr>
        </p:nvSpPr>
        <p:spPr>
          <a:xfrm>
            <a:off x="341297" y="4797743"/>
            <a:ext cx="2133600" cy="274637"/>
          </a:xfrm>
        </p:spPr>
        <p:txBody>
          <a:bodyPr vert="horz" lIns="91440" tIns="45720" rIns="91440" bIns="45720" rtlCol="0" anchor="t">
            <a:noAutofit/>
          </a:bodyPr>
          <a:lstStyle>
            <a:lvl1pPr algn="l">
              <a:defRPr lang="en-US" sz="1000" b="1" i="0" kern="500" cap="none" spc="200" smtClean="0">
                <a:solidFill>
                  <a:schemeClr val="tx1"/>
                </a:solidFill>
                <a:latin typeface="Arial"/>
                <a:ea typeface="+mj-ea"/>
                <a:cs typeface="Arial"/>
              </a:defRPr>
            </a:lvl1pPr>
          </a:lstStyle>
          <a:p>
            <a:pPr>
              <a:spcBef>
                <a:spcPct val="0"/>
              </a:spcBef>
            </a:pPr>
            <a:fld id="{1B070853-C00F-D740-A847-B557AB1307F5}" type="datetime1">
              <a:rPr lang="en-US" smtClean="0"/>
              <a:t>8/20/23</a:t>
            </a:fld>
            <a:endParaRPr lang="en-US" dirty="0"/>
          </a:p>
        </p:txBody>
      </p:sp>
      <p:sp>
        <p:nvSpPr>
          <p:cNvPr id="4" name="Footer Placeholder 3"/>
          <p:cNvSpPr>
            <a:spLocks noGrp="1"/>
          </p:cNvSpPr>
          <p:nvPr>
            <p:ph type="ftr" sz="quarter" idx="19"/>
          </p:nvPr>
        </p:nvSpPr>
        <p:spPr>
          <a:xfrm>
            <a:off x="3621901" y="4797743"/>
            <a:ext cx="2895600" cy="274637"/>
          </a:xfrm>
        </p:spPr>
        <p:txBody>
          <a:bodyPr/>
          <a:lstStyle>
            <a:lvl1pPr>
              <a:defRPr sz="1000">
                <a:solidFill>
                  <a:schemeClr val="tx1"/>
                </a:solidFill>
                <a:latin typeface="Arno Pro" panose="02020502040506020403" pitchFamily="18" charset="0"/>
              </a:defRPr>
            </a:lvl1pPr>
          </a:lstStyle>
          <a:p>
            <a:r>
              <a:rPr lang="en-US"/>
              <a:t>abhishek.chatterjee@jpl.nasa.gov</a:t>
            </a:r>
            <a:endParaRPr lang="en-US" dirty="0"/>
          </a:p>
        </p:txBody>
      </p:sp>
      <p:sp>
        <p:nvSpPr>
          <p:cNvPr id="5" name="Slide Number Placeholder 4"/>
          <p:cNvSpPr>
            <a:spLocks noGrp="1"/>
          </p:cNvSpPr>
          <p:nvPr>
            <p:ph type="sldNum" sz="quarter" idx="20"/>
          </p:nvPr>
        </p:nvSpPr>
        <p:spPr>
          <a:xfrm>
            <a:off x="7664506" y="4797743"/>
            <a:ext cx="1249680" cy="274637"/>
          </a:xfrm>
        </p:spPr>
        <p:txBody>
          <a:bodyPr anchor="t">
            <a:noAutofit/>
          </a:bodyPr>
          <a:lstStyle>
            <a:lvl1pPr>
              <a:defRPr lang="en-US" sz="1000" b="1" i="0" kern="500" cap="none" spc="200" smtClean="0">
                <a:solidFill>
                  <a:schemeClr val="tx1"/>
                </a:solidFill>
                <a:latin typeface="Arial"/>
                <a:ea typeface="+mj-ea"/>
                <a:cs typeface="Arial"/>
              </a:defRPr>
            </a:lvl1pPr>
          </a:lstStyle>
          <a:p>
            <a:pPr>
              <a:spcBef>
                <a:spcPct val="0"/>
              </a:spcBef>
            </a:pPr>
            <a:fld id="{95819BC3-7E48-734B-B255-F05E5B733943}" type="slidenum">
              <a:rPr lang="en-US" smtClean="0"/>
              <a:pPr>
                <a:spcBef>
                  <a:spcPct val="0"/>
                </a:spcBef>
              </a:pPr>
              <a:t>‹#›</a:t>
            </a:fld>
            <a:endParaRPr lang="en-US"/>
          </a:p>
        </p:txBody>
      </p:sp>
      <p:sp>
        <p:nvSpPr>
          <p:cNvPr id="6" name="Rectangle 5"/>
          <p:cNvSpPr/>
          <p:nvPr userDrawn="1"/>
        </p:nvSpPr>
        <p:spPr>
          <a:xfrm>
            <a:off x="311573" y="932371"/>
            <a:ext cx="8636480" cy="82926"/>
          </a:xfrm>
          <a:prstGeom prst="rect">
            <a:avLst/>
          </a:prstGeom>
          <a:gradFill flip="none" rotWithShape="1">
            <a:gsLst>
              <a:gs pos="0">
                <a:schemeClr val="accent5"/>
              </a:gs>
              <a:gs pos="100000">
                <a:schemeClr val="accent4">
                  <a:lumMod val="10000"/>
                  <a:lumOff val="90000"/>
                </a:schemeClr>
              </a:gs>
              <a:gs pos="100000">
                <a:srgbClr val="826244"/>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45306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4799314" y="1161145"/>
            <a:ext cx="4008438" cy="3558494"/>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341088" y="1161144"/>
            <a:ext cx="4023901" cy="3558494"/>
          </a:xfrm>
          <a:prstGeom prst="rect">
            <a:avLst/>
          </a:prstGeom>
        </p:spPr>
        <p:txBody>
          <a:bodyPr vert="horz"/>
          <a:lstStyle/>
          <a:p>
            <a:pPr lvl="0"/>
            <a:r>
              <a:rPr lang="en-US" dirty="0"/>
              <a:t>Click to add content</a:t>
            </a:r>
          </a:p>
        </p:txBody>
      </p:sp>
      <p:sp>
        <p:nvSpPr>
          <p:cNvPr id="10"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21"/>
          </p:nvPr>
        </p:nvSpPr>
        <p:spPr/>
        <p:txBody>
          <a:bodyPr/>
          <a:lstStyle/>
          <a:p>
            <a:fld id="{D24ABD82-75B4-3743-B2B4-F30346039C2D}" type="datetime1">
              <a:rPr lang="en-US" smtClean="0"/>
              <a:t>8/20/23</a:t>
            </a:fld>
            <a:endParaRPr lang="en-US"/>
          </a:p>
        </p:txBody>
      </p:sp>
      <p:sp>
        <p:nvSpPr>
          <p:cNvPr id="4" name="Footer Placeholder 3"/>
          <p:cNvSpPr>
            <a:spLocks noGrp="1"/>
          </p:cNvSpPr>
          <p:nvPr>
            <p:ph type="ftr" sz="quarter" idx="22"/>
          </p:nvPr>
        </p:nvSpPr>
        <p:spPr/>
        <p:txBody>
          <a:bodyPr/>
          <a:lstStyle/>
          <a:p>
            <a:r>
              <a:rPr lang="en-US"/>
              <a:t>abhishek.chatterjee@jpl.nasa.gov</a:t>
            </a:r>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77466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4799314" y="1161145"/>
            <a:ext cx="4008438" cy="3558494"/>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341088" y="1161144"/>
            <a:ext cx="4023901" cy="3558494"/>
          </a:xfrm>
          <a:prstGeom prst="rect">
            <a:avLst/>
          </a:prstGeom>
        </p:spPr>
        <p:txBody>
          <a:bodyPr vert="horz"/>
          <a:lstStyle/>
          <a:p>
            <a:pPr lvl="0"/>
            <a:r>
              <a:rPr lang="en-US" dirty="0"/>
              <a:t>Click to add content</a:t>
            </a:r>
          </a:p>
        </p:txBody>
      </p:sp>
      <p:sp>
        <p:nvSpPr>
          <p:cNvPr id="9"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21"/>
          </p:nvPr>
        </p:nvSpPr>
        <p:spPr/>
        <p:txBody>
          <a:bodyPr/>
          <a:lstStyle/>
          <a:p>
            <a:fld id="{23D75553-4829-0C4B-A0AB-719B62F193F4}" type="datetime1">
              <a:rPr lang="en-US" smtClean="0"/>
              <a:t>8/20/23</a:t>
            </a:fld>
            <a:endParaRPr lang="en-US"/>
          </a:p>
        </p:txBody>
      </p:sp>
      <p:sp>
        <p:nvSpPr>
          <p:cNvPr id="4" name="Footer Placeholder 3"/>
          <p:cNvSpPr>
            <a:spLocks noGrp="1"/>
          </p:cNvSpPr>
          <p:nvPr>
            <p:ph type="ftr" sz="quarter" idx="22"/>
          </p:nvPr>
        </p:nvSpPr>
        <p:spPr/>
        <p:txBody>
          <a:bodyPr/>
          <a:lstStyle/>
          <a:p>
            <a:r>
              <a:rPr lang="en-US"/>
              <a:t>abhishek.chatterjee@jpl.nasa.gov</a:t>
            </a:r>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94603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0" y="1161143"/>
            <a:ext cx="9144000" cy="3558494"/>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4"/>
          </p:nvPr>
        </p:nvSpPr>
        <p:spPr/>
        <p:txBody>
          <a:bodyPr/>
          <a:lstStyle/>
          <a:p>
            <a:fld id="{7D8E4EDD-8DAE-D349-9DA3-C82A985B280D}" type="datetime1">
              <a:rPr lang="en-US" smtClean="0"/>
              <a:t>8/20/23</a:t>
            </a:fld>
            <a:endParaRPr lang="en-US"/>
          </a:p>
        </p:txBody>
      </p:sp>
      <p:sp>
        <p:nvSpPr>
          <p:cNvPr id="3" name="Footer Placeholder 2"/>
          <p:cNvSpPr>
            <a:spLocks noGrp="1"/>
          </p:cNvSpPr>
          <p:nvPr>
            <p:ph type="ftr" sz="quarter" idx="15"/>
          </p:nvPr>
        </p:nvSpPr>
        <p:spPr/>
        <p:txBody>
          <a:bodyPr/>
          <a:lstStyle/>
          <a:p>
            <a:r>
              <a:rPr lang="en-US"/>
              <a:t>abhishek.chatterjee@jpl.nasa.gov</a:t>
            </a:r>
          </a:p>
        </p:txBody>
      </p:sp>
      <p:sp>
        <p:nvSpPr>
          <p:cNvPr id="4" name="Slide Number Placeholder 3"/>
          <p:cNvSpPr>
            <a:spLocks noGrp="1"/>
          </p:cNvSpPr>
          <p:nvPr>
            <p:ph type="sldNum" sz="quarter" idx="16"/>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72123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0" y="1161143"/>
            <a:ext cx="9144000" cy="3558494"/>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5"/>
          </p:nvPr>
        </p:nvSpPr>
        <p:spPr/>
        <p:txBody>
          <a:bodyPr/>
          <a:lstStyle/>
          <a:p>
            <a:fld id="{7611B4B6-DF4C-484D-8270-723A8B9796FA}" type="datetime1">
              <a:rPr lang="en-US" smtClean="0"/>
              <a:t>8/20/23</a:t>
            </a:fld>
            <a:endParaRPr lang="en-US"/>
          </a:p>
        </p:txBody>
      </p:sp>
      <p:sp>
        <p:nvSpPr>
          <p:cNvPr id="3" name="Footer Placeholder 2"/>
          <p:cNvSpPr>
            <a:spLocks noGrp="1"/>
          </p:cNvSpPr>
          <p:nvPr>
            <p:ph type="ftr" sz="quarter" idx="16"/>
          </p:nvPr>
        </p:nvSpPr>
        <p:spPr/>
        <p:txBody>
          <a:bodyPr/>
          <a:lstStyle/>
          <a:p>
            <a:r>
              <a:rPr lang="en-US"/>
              <a:t>abhishek.chatterjee@jpl.nasa.gov</a:t>
            </a:r>
          </a:p>
        </p:txBody>
      </p:sp>
      <p:sp>
        <p:nvSpPr>
          <p:cNvPr id="4" name="Slide Number Placeholder 3"/>
          <p:cNvSpPr>
            <a:spLocks noGrp="1"/>
          </p:cNvSpPr>
          <p:nvPr>
            <p:ph type="sldNum" sz="quarter" idx="17"/>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60867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7" name="Rectangle 16"/>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0"/>
          </p:nvPr>
        </p:nvSpPr>
        <p:spPr/>
        <p:txBody>
          <a:bodyPr/>
          <a:lstStyle/>
          <a:p>
            <a:fld id="{DBAFB69F-300F-C045-A5F0-7BC3E07229A5}" type="datetime1">
              <a:rPr lang="en-US" smtClean="0"/>
              <a:t>8/20/23</a:t>
            </a:fld>
            <a:endParaRPr lang="en-US"/>
          </a:p>
        </p:txBody>
      </p:sp>
      <p:sp>
        <p:nvSpPr>
          <p:cNvPr id="3" name="Footer Placeholder 2"/>
          <p:cNvSpPr>
            <a:spLocks noGrp="1"/>
          </p:cNvSpPr>
          <p:nvPr>
            <p:ph type="ftr" sz="quarter" idx="11"/>
          </p:nvPr>
        </p:nvSpPr>
        <p:spPr/>
        <p:txBody>
          <a:bodyPr/>
          <a:lstStyle/>
          <a:p>
            <a:r>
              <a:rPr lang="en-US"/>
              <a:t>abhishek.chatterjee@jpl.nasa.gov</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191142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7" name="Rectangle 16"/>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934403" y="1599202"/>
            <a:ext cx="3363277" cy="2718798"/>
          </a:xfrm>
          <a:prstGeom prst="rect">
            <a:avLst/>
          </a:prstGeom>
        </p:spPr>
        <p:txBody>
          <a:bodyPr vert="horz"/>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sp>
        <p:nvSpPr>
          <p:cNvPr id="16" name="Content Placeholder 3"/>
          <p:cNvSpPr>
            <a:spLocks noGrp="1"/>
          </p:cNvSpPr>
          <p:nvPr>
            <p:ph sz="quarter" idx="19" hasCustomPrompt="1"/>
          </p:nvPr>
        </p:nvSpPr>
        <p:spPr>
          <a:xfrm>
            <a:off x="4929414" y="1599202"/>
            <a:ext cx="3363277" cy="2718798"/>
          </a:xfrm>
          <a:prstGeom prst="rect">
            <a:avLst/>
          </a:prstGeom>
        </p:spPr>
        <p:txBody>
          <a:bodyPr vert="horz"/>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sp>
        <p:nvSpPr>
          <p:cNvPr id="2" name="Date Placeholder 1"/>
          <p:cNvSpPr>
            <a:spLocks noGrp="1"/>
          </p:cNvSpPr>
          <p:nvPr>
            <p:ph type="dt" sz="half" idx="20"/>
          </p:nvPr>
        </p:nvSpPr>
        <p:spPr/>
        <p:txBody>
          <a:bodyPr/>
          <a:lstStyle/>
          <a:p>
            <a:fld id="{62E508EC-5665-564C-A76C-41FA1756B41D}" type="datetime1">
              <a:rPr lang="en-US" smtClean="0"/>
              <a:t>8/20/23</a:t>
            </a:fld>
            <a:endParaRPr lang="en-US"/>
          </a:p>
        </p:txBody>
      </p:sp>
      <p:sp>
        <p:nvSpPr>
          <p:cNvPr id="3" name="Footer Placeholder 2"/>
          <p:cNvSpPr>
            <a:spLocks noGrp="1"/>
          </p:cNvSpPr>
          <p:nvPr>
            <p:ph type="ftr" sz="quarter" idx="21"/>
          </p:nvPr>
        </p:nvSpPr>
        <p:spPr/>
        <p:txBody>
          <a:bodyPr/>
          <a:lstStyle/>
          <a:p>
            <a:r>
              <a:rPr lang="en-US"/>
              <a:t>abhishek.chatterjee@jpl.nasa.gov</a:t>
            </a:r>
          </a:p>
        </p:txBody>
      </p:sp>
      <p:sp>
        <p:nvSpPr>
          <p:cNvPr id="4" name="Slide Number Placeholder 3"/>
          <p:cNvSpPr>
            <a:spLocks noGrp="1"/>
          </p:cNvSpPr>
          <p:nvPr>
            <p:ph type="sldNum" sz="quarter" idx="22"/>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9905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3B799-9D00-3542-BFFE-4E404F3D2A04}" type="datetime1">
              <a:rPr lang="en-US" smtClean="0"/>
              <a:t>8/20/23</a:t>
            </a:fld>
            <a:endParaRPr lang="en-US"/>
          </a:p>
        </p:txBody>
      </p:sp>
      <p:sp>
        <p:nvSpPr>
          <p:cNvPr id="3" name="Footer Placeholder 2"/>
          <p:cNvSpPr>
            <a:spLocks noGrp="1"/>
          </p:cNvSpPr>
          <p:nvPr>
            <p:ph type="ftr" sz="quarter" idx="11"/>
          </p:nvPr>
        </p:nvSpPr>
        <p:spPr/>
        <p:txBody>
          <a:bodyPr/>
          <a:lstStyle/>
          <a:p>
            <a:r>
              <a:rPr lang="en-US"/>
              <a:t>abhishek.chatterjee@jpl.nasa.gov</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6"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94092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0" y="2239365"/>
            <a:ext cx="9144000" cy="664770"/>
          </a:xfrm>
          <a:prstGeom prst="rect">
            <a:avLst/>
          </a:prstGeom>
        </p:spPr>
        <p:txBody>
          <a:bodyPr anchor="ctr"/>
          <a:lstStyle>
            <a:lvl1pPr marL="0" indent="0" algn="ctr">
              <a:buNone/>
              <a:defRPr sz="2800" b="0" i="0" baseline="0">
                <a:solidFill>
                  <a:schemeClr val="accent5">
                    <a:lumMod val="7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
        <p:nvSpPr>
          <p:cNvPr id="8" name="Rectangle 7"/>
          <p:cNvSpPr/>
          <p:nvPr userDrawn="1"/>
        </p:nvSpPr>
        <p:spPr>
          <a:xfrm>
            <a:off x="341298" y="932370"/>
            <a:ext cx="8572889" cy="83631"/>
          </a:xfrm>
          <a:prstGeom prst="rect">
            <a:avLst/>
          </a:prstGeom>
          <a:gradFill flip="none" rotWithShape="1">
            <a:gsLst>
              <a:gs pos="0">
                <a:schemeClr val="accent5"/>
              </a:gs>
              <a:gs pos="100000">
                <a:schemeClr val="accent4">
                  <a:lumMod val="10000"/>
                  <a:lumOff val="90000"/>
                </a:schemeClr>
              </a:gs>
              <a:gs pos="100000">
                <a:srgbClr val="826244"/>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5" name="TextBox 14"/>
          <p:cNvSpPr txBox="1"/>
          <p:nvPr userDrawn="1"/>
        </p:nvSpPr>
        <p:spPr>
          <a:xfrm>
            <a:off x="5893115" y="156956"/>
            <a:ext cx="3085397" cy="688528"/>
          </a:xfrm>
          <a:prstGeom prst="rect">
            <a:avLst/>
          </a:prstGeom>
          <a:solidFill>
            <a:schemeClr val="accent5"/>
          </a:solidFill>
          <a:effectLst>
            <a:softEdge rad="76200"/>
          </a:effectLst>
        </p:spPr>
        <p:txBody>
          <a:bodyPr wrap="square" rtlCol="0" anchor="ctr" anchorCtr="0">
            <a:noAutofit/>
          </a:bodyPr>
          <a:lstStyle/>
          <a:p>
            <a:pPr algn="l"/>
            <a:r>
              <a:rPr lang="en-US" sz="1600" b="1" dirty="0">
                <a:solidFill>
                  <a:schemeClr val="bg1"/>
                </a:solidFill>
                <a:effectLst>
                  <a:outerShdw blurRad="38100" dist="38100" dir="2700000" algn="tl">
                    <a:srgbClr val="000000">
                      <a:alpha val="43137"/>
                    </a:srgbClr>
                  </a:outerShdw>
                </a:effectLst>
                <a:latin typeface="Arno Pro" panose="02020502040506020403" pitchFamily="18" charset="0"/>
              </a:rPr>
              <a:t> OCO-3</a:t>
            </a:r>
          </a:p>
          <a:p>
            <a:pPr algn="l"/>
            <a:r>
              <a:rPr lang="en-US" sz="1400" dirty="0">
                <a:solidFill>
                  <a:schemeClr val="bg1"/>
                </a:solidFill>
                <a:effectLst>
                  <a:outerShdw blurRad="38100" dist="38100" dir="2700000" algn="tl">
                    <a:srgbClr val="000000">
                      <a:alpha val="43137"/>
                    </a:srgbClr>
                  </a:outerShdw>
                </a:effectLst>
                <a:latin typeface="Arno Pro" panose="02020502040506020403" pitchFamily="18" charset="0"/>
              </a:rPr>
              <a:t> </a:t>
            </a:r>
            <a:r>
              <a:rPr lang="en-US" sz="1200" dirty="0">
                <a:solidFill>
                  <a:schemeClr val="bg1"/>
                </a:solidFill>
                <a:effectLst>
                  <a:outerShdw blurRad="38100" dist="38100" dir="2700000" algn="tl">
                    <a:srgbClr val="000000">
                      <a:alpha val="43137"/>
                    </a:srgbClr>
                  </a:outerShdw>
                </a:effectLst>
                <a:latin typeface="Arno Pro" panose="02020502040506020403" pitchFamily="18" charset="0"/>
              </a:rPr>
              <a:t>2023 Earth Science Senior Review</a:t>
            </a:r>
          </a:p>
        </p:txBody>
      </p:sp>
      <p:pic>
        <p:nvPicPr>
          <p:cNvPr id="17" name="Picture 16" descr="Tribrand_ColorBlackText_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r="74528"/>
          <a:stretch/>
        </p:blipFill>
        <p:spPr>
          <a:xfrm>
            <a:off x="8217802" y="215000"/>
            <a:ext cx="645211" cy="542794"/>
          </a:xfrm>
          <a:prstGeom prst="rect">
            <a:avLst/>
          </a:prstGeom>
        </p:spPr>
      </p:pic>
    </p:spTree>
    <p:extLst>
      <p:ext uri="{BB962C8B-B14F-4D97-AF65-F5344CB8AC3E}">
        <p14:creationId xmlns:p14="http://schemas.microsoft.com/office/powerpoint/2010/main" val="792422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77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 Subhead w No Image">
    <p:spTree>
      <p:nvGrpSpPr>
        <p:cNvPr id="1" name=""/>
        <p:cNvGrpSpPr/>
        <p:nvPr/>
      </p:nvGrpSpPr>
      <p:grpSpPr>
        <a:xfrm>
          <a:off x="0" y="0"/>
          <a:ext cx="0" cy="0"/>
          <a:chOff x="0" y="0"/>
          <a:chExt cx="0" cy="0"/>
        </a:xfrm>
      </p:grpSpPr>
      <p:sp>
        <p:nvSpPr>
          <p:cNvPr id="9" name="Text Placeholder 4"/>
          <p:cNvSpPr>
            <a:spLocks noGrp="1"/>
          </p:cNvSpPr>
          <p:nvPr>
            <p:ph type="body" sz="quarter" idx="3" hasCustomPrompt="1"/>
          </p:nvPr>
        </p:nvSpPr>
        <p:spPr>
          <a:xfrm>
            <a:off x="903833" y="1997176"/>
            <a:ext cx="7524221" cy="475338"/>
          </a:xfrm>
          <a:prstGeom prst="rect">
            <a:avLst/>
          </a:prstGeom>
        </p:spPr>
        <p:txBody>
          <a:bodyPr anchor="t"/>
          <a:lstStyle>
            <a:lvl1pPr marL="0" indent="0">
              <a:buNone/>
              <a:defRPr sz="2400" b="1" baseline="0">
                <a:solidFill>
                  <a:srgbClr val="000000"/>
                </a:solidFill>
                <a:latin typeface="Arno Pro" panose="02020502040506020403" pitchFamily="18" charset="0"/>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0" name="Text Placeholder 20"/>
          <p:cNvSpPr>
            <a:spLocks noGrp="1"/>
          </p:cNvSpPr>
          <p:nvPr>
            <p:ph type="body" sz="quarter" idx="18" hasCustomPrompt="1"/>
          </p:nvPr>
        </p:nvSpPr>
        <p:spPr>
          <a:xfrm>
            <a:off x="914950" y="2858272"/>
            <a:ext cx="7498993" cy="1345448"/>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no Pro" panose="02020502040506020403" pitchFamily="18" charset="0"/>
                <a:cs typeface="Arial"/>
              </a:defRPr>
            </a:lvl1pPr>
          </a:lstStyle>
          <a:p>
            <a:pPr lvl="0"/>
            <a:r>
              <a:rPr lang="en-US" dirty="0"/>
              <a:t>Click to Edit Name(s) of Presenter(s), Directorate/Division and Date</a:t>
            </a:r>
          </a:p>
        </p:txBody>
      </p:sp>
      <p:sp>
        <p:nvSpPr>
          <p:cNvPr id="6" name="Text Placeholder 20"/>
          <p:cNvSpPr>
            <a:spLocks noGrp="1"/>
          </p:cNvSpPr>
          <p:nvPr>
            <p:ph type="body" sz="quarter" idx="20" hasCustomPrompt="1"/>
          </p:nvPr>
        </p:nvSpPr>
        <p:spPr>
          <a:xfrm>
            <a:off x="903833" y="2411554"/>
            <a:ext cx="7498993" cy="312363"/>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1" baseline="0">
                <a:solidFill>
                  <a:srgbClr val="000000"/>
                </a:solidFill>
                <a:latin typeface="Arno Pro" panose="02020502040506020403" pitchFamily="18" charset="0"/>
                <a:cs typeface="Arial"/>
              </a:defRPr>
            </a:lvl1pPr>
          </a:lstStyle>
          <a:p>
            <a:pPr lvl="0"/>
            <a:r>
              <a:rPr lang="en-US" dirty="0"/>
              <a:t>Click to Edit Subhead</a:t>
            </a:r>
          </a:p>
        </p:txBody>
      </p:sp>
      <p:pic>
        <p:nvPicPr>
          <p:cNvPr id="8" name="Picture 7" descr="Tribrand_ColorBlackText_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096" y="1279484"/>
            <a:ext cx="2833047" cy="607082"/>
          </a:xfrm>
          <a:prstGeom prst="rect">
            <a:avLst/>
          </a:prstGeom>
        </p:spPr>
      </p:pic>
    </p:spTree>
    <p:extLst>
      <p:ext uri="{BB962C8B-B14F-4D97-AF65-F5344CB8AC3E}">
        <p14:creationId xmlns:p14="http://schemas.microsoft.com/office/powerpoint/2010/main" val="616393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w Squar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700" y="0"/>
            <a:ext cx="5140325" cy="5143500"/>
          </a:xfrm>
          <a:prstGeom prst="rect">
            <a:avLst/>
          </a:prstGeom>
        </p:spPr>
        <p:txBody>
          <a:bodyPr vert="horz" anchor="ctr"/>
          <a:lstStyle>
            <a:lvl1pPr marL="0" indent="0" algn="ctr">
              <a:buNone/>
              <a:defRPr sz="1400"/>
            </a:lvl1pPr>
          </a:lstStyle>
          <a:p>
            <a:r>
              <a:rPr lang="en-US"/>
              <a:t>Click icon to add picture</a:t>
            </a:r>
            <a:endParaRPr lang="en-US" dirty="0"/>
          </a:p>
        </p:txBody>
      </p:sp>
      <p:sp>
        <p:nvSpPr>
          <p:cNvPr id="7" name="Text Placeholder 4"/>
          <p:cNvSpPr>
            <a:spLocks noGrp="1"/>
          </p:cNvSpPr>
          <p:nvPr>
            <p:ph type="body" sz="quarter" idx="3" hasCustomPrompt="1"/>
          </p:nvPr>
        </p:nvSpPr>
        <p:spPr>
          <a:xfrm>
            <a:off x="5127624" y="1210733"/>
            <a:ext cx="4016375" cy="496147"/>
          </a:xfrm>
          <a:prstGeom prst="rect">
            <a:avLst/>
          </a:prstGeom>
        </p:spPr>
        <p:txBody>
          <a:bodyPr anchor="t"/>
          <a:lstStyle>
            <a:lvl1pPr marL="0" indent="0" algn="ctr">
              <a:lnSpc>
                <a:spcPct val="100000"/>
              </a:lnSpc>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Presentation Title</a:t>
            </a:r>
          </a:p>
        </p:txBody>
      </p:sp>
      <p:sp>
        <p:nvSpPr>
          <p:cNvPr id="9" name="Text Placeholder 20"/>
          <p:cNvSpPr>
            <a:spLocks noGrp="1"/>
          </p:cNvSpPr>
          <p:nvPr>
            <p:ph type="body" sz="quarter" idx="19" hasCustomPrompt="1"/>
          </p:nvPr>
        </p:nvSpPr>
        <p:spPr>
          <a:xfrm>
            <a:off x="5127623" y="1735952"/>
            <a:ext cx="4016375" cy="1000129"/>
          </a:xfrm>
          <a:prstGeom prst="rect">
            <a:avLst/>
          </a:prstGeom>
        </p:spPr>
        <p:txBody>
          <a:bodyP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a:t>
            </a:r>
          </a:p>
          <a:p>
            <a:pPr lvl="0"/>
            <a:r>
              <a:rPr lang="en-US" dirty="0"/>
              <a:t>Click to Edit Directorate, Division or Group</a:t>
            </a:r>
          </a:p>
          <a:p>
            <a:pPr marL="0" marR="0" lvl="0" indent="0" algn="ctr" defTabSz="457200" rtl="0" eaLnBrk="1" fontAlgn="auto" latinLnBrk="0" hangingPunct="1">
              <a:lnSpc>
                <a:spcPct val="100000"/>
              </a:lnSpc>
              <a:spcBef>
                <a:spcPct val="20000"/>
              </a:spcBef>
              <a:spcAft>
                <a:spcPts val="0"/>
              </a:spcAft>
              <a:buClrTx/>
              <a:buSzTx/>
              <a:buFontTx/>
              <a:buNone/>
              <a:tabLst/>
              <a:defRPr/>
            </a:pPr>
            <a:r>
              <a:rPr lang="en-US" dirty="0"/>
              <a:t>Click to Edit Date</a:t>
            </a:r>
          </a:p>
        </p:txBody>
      </p:sp>
      <p:pic>
        <p:nvPicPr>
          <p:cNvPr id="10" name="Picture 9" descr="Tribrand_ColorBlackText_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2477" y="4277360"/>
            <a:ext cx="2833047" cy="607082"/>
          </a:xfrm>
          <a:prstGeom prst="rect">
            <a:avLst/>
          </a:prstGeom>
        </p:spPr>
      </p:pic>
    </p:spTree>
    <p:extLst>
      <p:ext uri="{BB962C8B-B14F-4D97-AF65-F5344CB8AC3E}">
        <p14:creationId xmlns:p14="http://schemas.microsoft.com/office/powerpoint/2010/main" val="258263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Header/Subhead/Text">
    <p:spTree>
      <p:nvGrpSpPr>
        <p:cNvPr id="1" name=""/>
        <p:cNvGrpSpPr/>
        <p:nvPr/>
      </p:nvGrpSpPr>
      <p:grpSpPr>
        <a:xfrm>
          <a:off x="0" y="0"/>
          <a:ext cx="0" cy="0"/>
          <a:chOff x="0" y="0"/>
          <a:chExt cx="0" cy="0"/>
        </a:xfrm>
      </p:grpSpPr>
      <p:pic>
        <p:nvPicPr>
          <p:cNvPr id="13" name="Picture 12" descr="Tribrand_ColorBlackText_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r="74528"/>
          <a:stretch/>
        </p:blipFill>
        <p:spPr>
          <a:xfrm>
            <a:off x="8217802" y="215000"/>
            <a:ext cx="645211" cy="542794"/>
          </a:xfrm>
          <a:prstGeom prst="rect">
            <a:avLst/>
          </a:prstGeom>
        </p:spPr>
      </p:pic>
      <p:sp>
        <p:nvSpPr>
          <p:cNvPr id="3" name="Text Placeholder 2"/>
          <p:cNvSpPr>
            <a:spLocks noGrp="1"/>
          </p:cNvSpPr>
          <p:nvPr>
            <p:ph type="body" sz="quarter" idx="17"/>
          </p:nvPr>
        </p:nvSpPr>
        <p:spPr>
          <a:xfrm>
            <a:off x="341297" y="1127272"/>
            <a:ext cx="8572889" cy="3558495"/>
          </a:xfrm>
          <a:prstGeom prst="rect">
            <a:avLst/>
          </a:prstGeom>
        </p:spPr>
        <p:txBody>
          <a:bodyPr vert="horz"/>
          <a:lstStyle>
            <a:lvl1pPr>
              <a:defRPr sz="2000">
                <a:solidFill>
                  <a:schemeClr val="accent5"/>
                </a:solidFill>
                <a:latin typeface="Arial" panose="020B0604020202020204" pitchFamily="34" charset="0"/>
                <a:cs typeface="Arial" panose="020B0604020202020204" pitchFamily="34" charset="0"/>
              </a:defRPr>
            </a:lvl1pPr>
            <a:lvl2pPr>
              <a:defRPr sz="1800">
                <a:solidFill>
                  <a:schemeClr val="accent5"/>
                </a:solidFill>
                <a:latin typeface="Arial" panose="020B0604020202020204" pitchFamily="34" charset="0"/>
                <a:cs typeface="Arial" panose="020B0604020202020204" pitchFamily="34" charset="0"/>
              </a:defRPr>
            </a:lvl2pPr>
            <a:lvl3pPr>
              <a:defRPr sz="1600">
                <a:solidFill>
                  <a:schemeClr val="accent5"/>
                </a:solidFill>
                <a:latin typeface="Arial" panose="020B0604020202020204" pitchFamily="34" charset="0"/>
                <a:cs typeface="Arial" panose="020B0604020202020204" pitchFamily="34" charset="0"/>
              </a:defRPr>
            </a:lvl3pPr>
            <a:lvl4pPr>
              <a:defRPr sz="1400">
                <a:solidFill>
                  <a:schemeClr val="accent5"/>
                </a:solidFill>
                <a:latin typeface="Arial" panose="020B0604020202020204" pitchFamily="34" charset="0"/>
                <a:cs typeface="Arial" panose="020B0604020202020204" pitchFamily="34" charset="0"/>
              </a:defRPr>
            </a:lvl4pPr>
            <a:lvl5pPr>
              <a:defRPr sz="1200">
                <a:solidFill>
                  <a:schemeClr val="accent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hasCustomPrompt="1"/>
          </p:nvPr>
        </p:nvSpPr>
        <p:spPr>
          <a:xfrm>
            <a:off x="330383" y="596000"/>
            <a:ext cx="5590766" cy="350262"/>
          </a:xfrm>
          <a:prstGeom prst="rect">
            <a:avLst/>
          </a:prstGeom>
        </p:spPr>
        <p:txBody>
          <a:bodyPr vert="horz" anchor="ctr"/>
          <a:lstStyle>
            <a:lvl1pPr marL="0" indent="0">
              <a:buFontTx/>
              <a:buNone/>
              <a:defRPr sz="1800" baseline="0">
                <a:solidFill>
                  <a:schemeClr val="accent5"/>
                </a:solidFill>
                <a:latin typeface="Arial" panose="020B0604020202020204" pitchFamily="34" charset="0"/>
                <a:cs typeface="Arial" panose="020B0604020202020204" pitchFamily="34"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7752" y="121104"/>
            <a:ext cx="5606515" cy="470362"/>
          </a:xfrm>
          <a:prstGeom prst="rect">
            <a:avLst/>
          </a:prstGeom>
        </p:spPr>
        <p:txBody>
          <a:bodyPr anchor="ctr">
            <a:noAutofit/>
          </a:bodyPr>
          <a:lstStyle>
            <a:lvl1pPr algn="l">
              <a:defRPr sz="2400" b="1" i="0" cap="none">
                <a:solidFill>
                  <a:schemeClr val="accent5">
                    <a:lumMod val="75000"/>
                  </a:schemeClr>
                </a:solidFill>
                <a:effectLst/>
                <a:latin typeface="Arial" panose="020B0604020202020204" pitchFamily="34" charset="0"/>
                <a:cs typeface="Arial" panose="020B0604020202020204" pitchFamily="34" charset="0"/>
              </a:defRPr>
            </a:lvl1pPr>
          </a:lstStyle>
          <a:p>
            <a:r>
              <a:rPr lang="en-US" dirty="0"/>
              <a:t>Click to Edit Header</a:t>
            </a:r>
          </a:p>
        </p:txBody>
      </p:sp>
      <p:sp>
        <p:nvSpPr>
          <p:cNvPr id="4" name="Footer Placeholder 3"/>
          <p:cNvSpPr>
            <a:spLocks noGrp="1"/>
          </p:cNvSpPr>
          <p:nvPr>
            <p:ph type="ftr" sz="quarter" idx="19"/>
          </p:nvPr>
        </p:nvSpPr>
        <p:spPr>
          <a:xfrm>
            <a:off x="3621901" y="4797743"/>
            <a:ext cx="2895600" cy="274637"/>
          </a:xfrm>
        </p:spPr>
        <p:txBody>
          <a:bodyPr/>
          <a:lstStyle>
            <a:lvl1pPr>
              <a:defRPr>
                <a:latin typeface="Arno Pro" panose="02020502040506020403" pitchFamily="18" charset="0"/>
              </a:defRPr>
            </a:lvl1pPr>
          </a:lstStyle>
          <a:p>
            <a:endParaRPr lang="en-US" dirty="0"/>
          </a:p>
        </p:txBody>
      </p:sp>
      <p:sp>
        <p:nvSpPr>
          <p:cNvPr id="5" name="Slide Number Placeholder 4"/>
          <p:cNvSpPr>
            <a:spLocks noGrp="1"/>
          </p:cNvSpPr>
          <p:nvPr>
            <p:ph type="sldNum" sz="quarter" idx="20"/>
          </p:nvPr>
        </p:nvSpPr>
        <p:spPr>
          <a:xfrm>
            <a:off x="7664506" y="4797743"/>
            <a:ext cx="1249680" cy="274637"/>
          </a:xfrm>
        </p:spPr>
        <p:txBody>
          <a:bodyPr anchor="t">
            <a:noAutofit/>
          </a:bodyPr>
          <a:lstStyle>
            <a:lvl1pPr>
              <a:defRPr lang="en-US" sz="1000" b="1" i="0" kern="500" cap="none" spc="200" smtClean="0">
                <a:solidFill>
                  <a:schemeClr val="accent3"/>
                </a:solidFill>
                <a:latin typeface="Arial"/>
                <a:ea typeface="+mj-ea"/>
                <a:cs typeface="Arial"/>
              </a:defRPr>
            </a:lvl1pPr>
          </a:lstStyle>
          <a:p>
            <a:pPr>
              <a:spcBef>
                <a:spcPct val="0"/>
              </a:spcBef>
            </a:pPr>
            <a:fld id="{95819BC3-7E48-734B-B255-F05E5B733943}" type="slidenum">
              <a:rPr lang="en-US" smtClean="0"/>
              <a:pPr>
                <a:spcBef>
                  <a:spcPct val="0"/>
                </a:spcBef>
              </a:pPr>
              <a:t>‹#›</a:t>
            </a:fld>
            <a:endParaRPr lang="en-US"/>
          </a:p>
        </p:txBody>
      </p:sp>
      <p:sp>
        <p:nvSpPr>
          <p:cNvPr id="6" name="Rectangle 5"/>
          <p:cNvSpPr/>
          <p:nvPr userDrawn="1"/>
        </p:nvSpPr>
        <p:spPr>
          <a:xfrm>
            <a:off x="311573" y="932371"/>
            <a:ext cx="8636480" cy="82926"/>
          </a:xfrm>
          <a:prstGeom prst="rect">
            <a:avLst/>
          </a:prstGeom>
          <a:gradFill flip="none" rotWithShape="1">
            <a:gsLst>
              <a:gs pos="0">
                <a:schemeClr val="accent5"/>
              </a:gs>
              <a:gs pos="100000">
                <a:schemeClr val="accent4">
                  <a:lumMod val="10000"/>
                  <a:lumOff val="90000"/>
                </a:schemeClr>
              </a:gs>
              <a:gs pos="100000">
                <a:srgbClr val="826244"/>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3199284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5F01-0C50-94EB-A429-359F7B23EA4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834F04F-73C6-3F1F-D98B-160442DA07F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353018B-D90F-E498-439C-309503555CA4}"/>
              </a:ext>
            </a:extLst>
          </p:cNvPr>
          <p:cNvSpPr>
            <a:spLocks noGrp="1"/>
          </p:cNvSpPr>
          <p:nvPr>
            <p:ph type="dt" sz="half" idx="10"/>
          </p:nvPr>
        </p:nvSpPr>
        <p:spPr/>
        <p:txBody>
          <a:bodyPr/>
          <a:lstStyle/>
          <a:p>
            <a:fld id="{9397C362-6047-4048-BE4C-3569125443DD}" type="datetime1">
              <a:rPr lang="en-US" smtClean="0"/>
              <a:t>8/20/23</a:t>
            </a:fld>
            <a:endParaRPr lang="en-US"/>
          </a:p>
        </p:txBody>
      </p:sp>
      <p:sp>
        <p:nvSpPr>
          <p:cNvPr id="5" name="Footer Placeholder 4">
            <a:extLst>
              <a:ext uri="{FF2B5EF4-FFF2-40B4-BE49-F238E27FC236}">
                <a16:creationId xmlns:a16="http://schemas.microsoft.com/office/drawing/2014/main" id="{C110857E-37CE-593E-2BAF-77A4977E3702}"/>
              </a:ext>
            </a:extLst>
          </p:cNvPr>
          <p:cNvSpPr>
            <a:spLocks noGrp="1"/>
          </p:cNvSpPr>
          <p:nvPr>
            <p:ph type="ftr" sz="quarter" idx="11"/>
          </p:nvPr>
        </p:nvSpPr>
        <p:spPr/>
        <p:txBody>
          <a:bodyPr/>
          <a:lstStyle/>
          <a:p>
            <a:r>
              <a:rPr lang="en-US"/>
              <a:t>abhishek.chatterjee@jpl.nasa.gov</a:t>
            </a:r>
          </a:p>
        </p:txBody>
      </p:sp>
      <p:sp>
        <p:nvSpPr>
          <p:cNvPr id="6" name="Slide Number Placeholder 5">
            <a:extLst>
              <a:ext uri="{FF2B5EF4-FFF2-40B4-BE49-F238E27FC236}">
                <a16:creationId xmlns:a16="http://schemas.microsoft.com/office/drawing/2014/main" id="{BBC0CD23-F6FA-4206-B367-03E0CE6EF754}"/>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57927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07F0-1FD8-3475-691D-C758177305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548F6-554B-8D19-8736-D491903D2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5C6A-AD81-8F88-86CE-C1BCC7EBC8C8}"/>
              </a:ext>
            </a:extLst>
          </p:cNvPr>
          <p:cNvSpPr>
            <a:spLocks noGrp="1"/>
          </p:cNvSpPr>
          <p:nvPr>
            <p:ph type="dt" sz="half" idx="10"/>
          </p:nvPr>
        </p:nvSpPr>
        <p:spPr/>
        <p:txBody>
          <a:bodyPr/>
          <a:lstStyle/>
          <a:p>
            <a:fld id="{6B4BDE6E-888A-9C47-BE95-C8CBC767A887}" type="datetime1">
              <a:rPr lang="en-US" smtClean="0"/>
              <a:t>8/20/23</a:t>
            </a:fld>
            <a:endParaRPr lang="en-US"/>
          </a:p>
        </p:txBody>
      </p:sp>
      <p:sp>
        <p:nvSpPr>
          <p:cNvPr id="5" name="Footer Placeholder 4">
            <a:extLst>
              <a:ext uri="{FF2B5EF4-FFF2-40B4-BE49-F238E27FC236}">
                <a16:creationId xmlns:a16="http://schemas.microsoft.com/office/drawing/2014/main" id="{45BADF9F-EED2-1904-08CC-5BE82D51E4D5}"/>
              </a:ext>
            </a:extLst>
          </p:cNvPr>
          <p:cNvSpPr>
            <a:spLocks noGrp="1"/>
          </p:cNvSpPr>
          <p:nvPr>
            <p:ph type="ftr" sz="quarter" idx="11"/>
          </p:nvPr>
        </p:nvSpPr>
        <p:spPr/>
        <p:txBody>
          <a:bodyPr/>
          <a:lstStyle/>
          <a:p>
            <a:r>
              <a:rPr lang="en-US"/>
              <a:t>abhishek.chatterjee@jpl.nasa.gov</a:t>
            </a:r>
          </a:p>
        </p:txBody>
      </p:sp>
      <p:sp>
        <p:nvSpPr>
          <p:cNvPr id="6" name="Slide Number Placeholder 5">
            <a:extLst>
              <a:ext uri="{FF2B5EF4-FFF2-40B4-BE49-F238E27FC236}">
                <a16:creationId xmlns:a16="http://schemas.microsoft.com/office/drawing/2014/main" id="{DE2DDAEE-7CD8-7FB6-B8DD-544B2BE9D22C}"/>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2879134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67DD-301E-CCAF-37A7-A71D9417667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6B961EC-E7A7-247B-1C24-C3E595C9A98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3D07E0-393A-2206-0689-C476A562542E}"/>
              </a:ext>
            </a:extLst>
          </p:cNvPr>
          <p:cNvSpPr>
            <a:spLocks noGrp="1"/>
          </p:cNvSpPr>
          <p:nvPr>
            <p:ph type="dt" sz="half" idx="10"/>
          </p:nvPr>
        </p:nvSpPr>
        <p:spPr/>
        <p:txBody>
          <a:bodyPr/>
          <a:lstStyle/>
          <a:p>
            <a:fld id="{2ACAC4EE-2E68-AF4D-9B5B-F6F504523A34}" type="datetime1">
              <a:rPr lang="en-US" smtClean="0"/>
              <a:t>8/20/23</a:t>
            </a:fld>
            <a:endParaRPr lang="en-US"/>
          </a:p>
        </p:txBody>
      </p:sp>
      <p:sp>
        <p:nvSpPr>
          <p:cNvPr id="5" name="Footer Placeholder 4">
            <a:extLst>
              <a:ext uri="{FF2B5EF4-FFF2-40B4-BE49-F238E27FC236}">
                <a16:creationId xmlns:a16="http://schemas.microsoft.com/office/drawing/2014/main" id="{07B3BEDA-6B89-41FB-38C2-EE1B40DA5E14}"/>
              </a:ext>
            </a:extLst>
          </p:cNvPr>
          <p:cNvSpPr>
            <a:spLocks noGrp="1"/>
          </p:cNvSpPr>
          <p:nvPr>
            <p:ph type="ftr" sz="quarter" idx="11"/>
          </p:nvPr>
        </p:nvSpPr>
        <p:spPr/>
        <p:txBody>
          <a:bodyPr/>
          <a:lstStyle/>
          <a:p>
            <a:r>
              <a:rPr lang="en-US"/>
              <a:t>abhishek.chatterjee@jpl.nasa.gov</a:t>
            </a:r>
          </a:p>
        </p:txBody>
      </p:sp>
      <p:sp>
        <p:nvSpPr>
          <p:cNvPr id="6" name="Slide Number Placeholder 5">
            <a:extLst>
              <a:ext uri="{FF2B5EF4-FFF2-40B4-BE49-F238E27FC236}">
                <a16:creationId xmlns:a16="http://schemas.microsoft.com/office/drawing/2014/main" id="{FF980643-297A-BA64-2380-9B865B3563DD}"/>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746637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9CBE-AAFD-30D8-7E74-8FFFCB122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B9883-D87A-F0B4-5F17-85B64FBD5E5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CC02E-751C-7246-12BA-1C507AF2660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673DE9-83D2-62EF-6C00-B984FFC8DE75}"/>
              </a:ext>
            </a:extLst>
          </p:cNvPr>
          <p:cNvSpPr>
            <a:spLocks noGrp="1"/>
          </p:cNvSpPr>
          <p:nvPr>
            <p:ph type="dt" sz="half" idx="10"/>
          </p:nvPr>
        </p:nvSpPr>
        <p:spPr/>
        <p:txBody>
          <a:bodyPr/>
          <a:lstStyle/>
          <a:p>
            <a:fld id="{8B6F1A9D-66B0-2A41-9472-DA78464DC77C}" type="datetime1">
              <a:rPr lang="en-US" smtClean="0"/>
              <a:t>8/20/23</a:t>
            </a:fld>
            <a:endParaRPr lang="en-US"/>
          </a:p>
        </p:txBody>
      </p:sp>
      <p:sp>
        <p:nvSpPr>
          <p:cNvPr id="6" name="Footer Placeholder 5">
            <a:extLst>
              <a:ext uri="{FF2B5EF4-FFF2-40B4-BE49-F238E27FC236}">
                <a16:creationId xmlns:a16="http://schemas.microsoft.com/office/drawing/2014/main" id="{D76B3368-555A-163A-95E3-443267D86EF0}"/>
              </a:ext>
            </a:extLst>
          </p:cNvPr>
          <p:cNvSpPr>
            <a:spLocks noGrp="1"/>
          </p:cNvSpPr>
          <p:nvPr>
            <p:ph type="ftr" sz="quarter" idx="11"/>
          </p:nvPr>
        </p:nvSpPr>
        <p:spPr/>
        <p:txBody>
          <a:bodyPr/>
          <a:lstStyle/>
          <a:p>
            <a:r>
              <a:rPr lang="en-US"/>
              <a:t>abhishek.chatterjee@jpl.nasa.gov</a:t>
            </a:r>
          </a:p>
        </p:txBody>
      </p:sp>
      <p:sp>
        <p:nvSpPr>
          <p:cNvPr id="7" name="Slide Number Placeholder 6">
            <a:extLst>
              <a:ext uri="{FF2B5EF4-FFF2-40B4-BE49-F238E27FC236}">
                <a16:creationId xmlns:a16="http://schemas.microsoft.com/office/drawing/2014/main" id="{9186B3F1-E8CF-05CB-2001-B8E6BD765634}"/>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3120067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7EB5-ABC0-0358-3C06-1B53D1B4799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1E5DA-28B2-163D-C7EF-35AEBCCAEC6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326D914-A22D-9087-1902-55431E29E60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FDDA25-0EF9-03D3-0A67-72734D4F191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2C8E888-32F4-D415-7A10-5D71805ED22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76EA27-C192-54F3-0CCA-FA6B8A3F3E4F}"/>
              </a:ext>
            </a:extLst>
          </p:cNvPr>
          <p:cNvSpPr>
            <a:spLocks noGrp="1"/>
          </p:cNvSpPr>
          <p:nvPr>
            <p:ph type="dt" sz="half" idx="10"/>
          </p:nvPr>
        </p:nvSpPr>
        <p:spPr/>
        <p:txBody>
          <a:bodyPr/>
          <a:lstStyle/>
          <a:p>
            <a:fld id="{06F415E5-B995-9549-8562-F8A448DA71F8}" type="datetime1">
              <a:rPr lang="en-US" smtClean="0"/>
              <a:t>8/20/23</a:t>
            </a:fld>
            <a:endParaRPr lang="en-US"/>
          </a:p>
        </p:txBody>
      </p:sp>
      <p:sp>
        <p:nvSpPr>
          <p:cNvPr id="8" name="Footer Placeholder 7">
            <a:extLst>
              <a:ext uri="{FF2B5EF4-FFF2-40B4-BE49-F238E27FC236}">
                <a16:creationId xmlns:a16="http://schemas.microsoft.com/office/drawing/2014/main" id="{10CF8801-553A-28D8-AA24-1B065CCBFFA7}"/>
              </a:ext>
            </a:extLst>
          </p:cNvPr>
          <p:cNvSpPr>
            <a:spLocks noGrp="1"/>
          </p:cNvSpPr>
          <p:nvPr>
            <p:ph type="ftr" sz="quarter" idx="11"/>
          </p:nvPr>
        </p:nvSpPr>
        <p:spPr/>
        <p:txBody>
          <a:bodyPr/>
          <a:lstStyle/>
          <a:p>
            <a:r>
              <a:rPr lang="en-US"/>
              <a:t>abhishek.chatterjee@jpl.nasa.gov</a:t>
            </a:r>
          </a:p>
        </p:txBody>
      </p:sp>
      <p:sp>
        <p:nvSpPr>
          <p:cNvPr id="9" name="Slide Number Placeholder 8">
            <a:extLst>
              <a:ext uri="{FF2B5EF4-FFF2-40B4-BE49-F238E27FC236}">
                <a16:creationId xmlns:a16="http://schemas.microsoft.com/office/drawing/2014/main" id="{E724F1DA-9C56-04F6-84DF-E12C48AF649B}"/>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29122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FFC6-5C26-AEEB-A097-48A562FEC1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709FE9-68F1-306F-953C-364CEAF2A818}"/>
              </a:ext>
            </a:extLst>
          </p:cNvPr>
          <p:cNvSpPr>
            <a:spLocks noGrp="1"/>
          </p:cNvSpPr>
          <p:nvPr>
            <p:ph type="dt" sz="half" idx="10"/>
          </p:nvPr>
        </p:nvSpPr>
        <p:spPr/>
        <p:txBody>
          <a:bodyPr/>
          <a:lstStyle/>
          <a:p>
            <a:fld id="{0266A216-7CF4-AF44-B0EA-09936BC5F3DF}" type="datetime1">
              <a:rPr lang="en-US" smtClean="0"/>
              <a:t>8/20/23</a:t>
            </a:fld>
            <a:endParaRPr lang="en-US"/>
          </a:p>
        </p:txBody>
      </p:sp>
      <p:sp>
        <p:nvSpPr>
          <p:cNvPr id="4" name="Footer Placeholder 3">
            <a:extLst>
              <a:ext uri="{FF2B5EF4-FFF2-40B4-BE49-F238E27FC236}">
                <a16:creationId xmlns:a16="http://schemas.microsoft.com/office/drawing/2014/main" id="{95C194E3-9F5E-A6CB-FC77-D36A42BB2AE3}"/>
              </a:ext>
            </a:extLst>
          </p:cNvPr>
          <p:cNvSpPr>
            <a:spLocks noGrp="1"/>
          </p:cNvSpPr>
          <p:nvPr>
            <p:ph type="ftr" sz="quarter" idx="11"/>
          </p:nvPr>
        </p:nvSpPr>
        <p:spPr/>
        <p:txBody>
          <a:bodyPr/>
          <a:lstStyle/>
          <a:p>
            <a:r>
              <a:rPr lang="en-US"/>
              <a:t>abhishek.chatterjee@jpl.nasa.gov</a:t>
            </a:r>
          </a:p>
        </p:txBody>
      </p:sp>
      <p:sp>
        <p:nvSpPr>
          <p:cNvPr id="5" name="Slide Number Placeholder 4">
            <a:extLst>
              <a:ext uri="{FF2B5EF4-FFF2-40B4-BE49-F238E27FC236}">
                <a16:creationId xmlns:a16="http://schemas.microsoft.com/office/drawing/2014/main" id="{52438DA6-F3D8-A166-C750-FB306B015795}"/>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2059843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8B2601-9565-B415-30A2-DA7ED118C6C1}"/>
              </a:ext>
            </a:extLst>
          </p:cNvPr>
          <p:cNvSpPr>
            <a:spLocks noGrp="1"/>
          </p:cNvSpPr>
          <p:nvPr>
            <p:ph type="dt" sz="half" idx="10"/>
          </p:nvPr>
        </p:nvSpPr>
        <p:spPr/>
        <p:txBody>
          <a:bodyPr/>
          <a:lstStyle/>
          <a:p>
            <a:fld id="{B869C590-F9C4-7F4E-8F6E-2E64E30512A9}" type="datetime1">
              <a:rPr lang="en-US" smtClean="0"/>
              <a:t>8/20/23</a:t>
            </a:fld>
            <a:endParaRPr lang="en-US"/>
          </a:p>
        </p:txBody>
      </p:sp>
      <p:sp>
        <p:nvSpPr>
          <p:cNvPr id="3" name="Footer Placeholder 2">
            <a:extLst>
              <a:ext uri="{FF2B5EF4-FFF2-40B4-BE49-F238E27FC236}">
                <a16:creationId xmlns:a16="http://schemas.microsoft.com/office/drawing/2014/main" id="{FB0CD983-95E3-6511-00FC-51578E4254F0}"/>
              </a:ext>
            </a:extLst>
          </p:cNvPr>
          <p:cNvSpPr>
            <a:spLocks noGrp="1"/>
          </p:cNvSpPr>
          <p:nvPr>
            <p:ph type="ftr" sz="quarter" idx="11"/>
          </p:nvPr>
        </p:nvSpPr>
        <p:spPr/>
        <p:txBody>
          <a:bodyPr/>
          <a:lstStyle/>
          <a:p>
            <a:r>
              <a:rPr lang="en-US"/>
              <a:t>abhishek.chatterjee@jpl.nasa.gov</a:t>
            </a:r>
          </a:p>
        </p:txBody>
      </p:sp>
      <p:sp>
        <p:nvSpPr>
          <p:cNvPr id="4" name="Slide Number Placeholder 3">
            <a:extLst>
              <a:ext uri="{FF2B5EF4-FFF2-40B4-BE49-F238E27FC236}">
                <a16:creationId xmlns:a16="http://schemas.microsoft.com/office/drawing/2014/main" id="{0B9D645F-BDB9-E0B8-8382-9B1E540C2A0C}"/>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452899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36F0-9B81-70E4-83E3-DC4CB56E391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8FD1985-5EB7-4F37-F330-FD03A7EEB27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E276F5-C551-E361-B8B9-008ACFD4DF5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B2FF1C-32EA-FA27-522D-49839F32A622}"/>
              </a:ext>
            </a:extLst>
          </p:cNvPr>
          <p:cNvSpPr>
            <a:spLocks noGrp="1"/>
          </p:cNvSpPr>
          <p:nvPr>
            <p:ph type="dt" sz="half" idx="10"/>
          </p:nvPr>
        </p:nvSpPr>
        <p:spPr/>
        <p:txBody>
          <a:bodyPr/>
          <a:lstStyle/>
          <a:p>
            <a:fld id="{0AA77E8A-1DA3-104A-BFD5-ADA7D27F191F}" type="datetime1">
              <a:rPr lang="en-US" smtClean="0"/>
              <a:t>8/20/23</a:t>
            </a:fld>
            <a:endParaRPr lang="en-US"/>
          </a:p>
        </p:txBody>
      </p:sp>
      <p:sp>
        <p:nvSpPr>
          <p:cNvPr id="6" name="Footer Placeholder 5">
            <a:extLst>
              <a:ext uri="{FF2B5EF4-FFF2-40B4-BE49-F238E27FC236}">
                <a16:creationId xmlns:a16="http://schemas.microsoft.com/office/drawing/2014/main" id="{F8D68393-28BA-AA2F-3E52-33B2DEC9B3FB}"/>
              </a:ext>
            </a:extLst>
          </p:cNvPr>
          <p:cNvSpPr>
            <a:spLocks noGrp="1"/>
          </p:cNvSpPr>
          <p:nvPr>
            <p:ph type="ftr" sz="quarter" idx="11"/>
          </p:nvPr>
        </p:nvSpPr>
        <p:spPr/>
        <p:txBody>
          <a:bodyPr/>
          <a:lstStyle/>
          <a:p>
            <a:r>
              <a:rPr lang="en-US"/>
              <a:t>abhishek.chatterjee@jpl.nasa.gov</a:t>
            </a:r>
          </a:p>
        </p:txBody>
      </p:sp>
      <p:sp>
        <p:nvSpPr>
          <p:cNvPr id="7" name="Slide Number Placeholder 6">
            <a:extLst>
              <a:ext uri="{FF2B5EF4-FFF2-40B4-BE49-F238E27FC236}">
                <a16:creationId xmlns:a16="http://schemas.microsoft.com/office/drawing/2014/main" id="{7B1A7294-91C1-243C-5754-15BD03E6FC43}"/>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11670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 Squar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700" y="0"/>
            <a:ext cx="5140325" cy="5143500"/>
          </a:xfrm>
          <a:prstGeom prst="rect">
            <a:avLst/>
          </a:prstGeom>
        </p:spPr>
        <p:txBody>
          <a:bodyPr vert="horz" anchor="ctr"/>
          <a:lstStyle>
            <a:lvl1pPr marL="0" indent="0" algn="ctr">
              <a:buNone/>
              <a:defRPr sz="1400"/>
            </a:lvl1pPr>
          </a:lstStyle>
          <a:p>
            <a:r>
              <a:rPr lang="en-US"/>
              <a:t>Click icon to add picture</a:t>
            </a:r>
            <a:endParaRPr lang="en-US" dirty="0"/>
          </a:p>
        </p:txBody>
      </p:sp>
      <p:sp>
        <p:nvSpPr>
          <p:cNvPr id="7" name="Text Placeholder 4"/>
          <p:cNvSpPr>
            <a:spLocks noGrp="1"/>
          </p:cNvSpPr>
          <p:nvPr>
            <p:ph type="body" sz="quarter" idx="3" hasCustomPrompt="1"/>
          </p:nvPr>
        </p:nvSpPr>
        <p:spPr>
          <a:xfrm>
            <a:off x="5127624" y="1210733"/>
            <a:ext cx="4016375" cy="496147"/>
          </a:xfrm>
          <a:prstGeom prst="rect">
            <a:avLst/>
          </a:prstGeom>
        </p:spPr>
        <p:txBody>
          <a:bodyPr anchor="t"/>
          <a:lstStyle>
            <a:lvl1pPr marL="0" indent="0" algn="ctr">
              <a:lnSpc>
                <a:spcPct val="100000"/>
              </a:lnSpc>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Presentation Title</a:t>
            </a:r>
          </a:p>
        </p:txBody>
      </p:sp>
      <p:sp>
        <p:nvSpPr>
          <p:cNvPr id="9" name="Text Placeholder 20"/>
          <p:cNvSpPr>
            <a:spLocks noGrp="1"/>
          </p:cNvSpPr>
          <p:nvPr>
            <p:ph type="body" sz="quarter" idx="19" hasCustomPrompt="1"/>
          </p:nvPr>
        </p:nvSpPr>
        <p:spPr>
          <a:xfrm>
            <a:off x="5127623" y="1735952"/>
            <a:ext cx="4016375" cy="1000129"/>
          </a:xfrm>
          <a:prstGeom prst="rect">
            <a:avLst/>
          </a:prstGeom>
        </p:spPr>
        <p:txBody>
          <a:bodyP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a:t>
            </a:r>
          </a:p>
          <a:p>
            <a:pPr lvl="0"/>
            <a:r>
              <a:rPr lang="en-US" dirty="0"/>
              <a:t>Click to Edit Directorate, Division or Group</a:t>
            </a:r>
          </a:p>
          <a:p>
            <a:pPr marL="0" marR="0" lvl="0" indent="0" algn="ctr" defTabSz="457200" rtl="0" eaLnBrk="1" fontAlgn="auto" latinLnBrk="0" hangingPunct="1">
              <a:lnSpc>
                <a:spcPct val="100000"/>
              </a:lnSpc>
              <a:spcBef>
                <a:spcPct val="20000"/>
              </a:spcBef>
              <a:spcAft>
                <a:spcPts val="0"/>
              </a:spcAft>
              <a:buClrTx/>
              <a:buSzTx/>
              <a:buFontTx/>
              <a:buNone/>
              <a:tabLst/>
              <a:defRPr/>
            </a:pPr>
            <a:r>
              <a:rPr lang="en-US" dirty="0"/>
              <a:t>Click to Edit Date</a:t>
            </a:r>
          </a:p>
        </p:txBody>
      </p:sp>
      <p:pic>
        <p:nvPicPr>
          <p:cNvPr id="10" name="Picture 9" descr="Tribrand_ColorBlackText_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2477" y="4277360"/>
            <a:ext cx="2833047" cy="607082"/>
          </a:xfrm>
          <a:prstGeom prst="rect">
            <a:avLst/>
          </a:prstGeom>
        </p:spPr>
      </p:pic>
    </p:spTree>
    <p:extLst>
      <p:ext uri="{BB962C8B-B14F-4D97-AF65-F5344CB8AC3E}">
        <p14:creationId xmlns:p14="http://schemas.microsoft.com/office/powerpoint/2010/main" val="1035894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1336-C371-390A-248C-87AE24B1B5C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4C4A4E-604F-E475-A791-C06ECA29826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B3B932F-8ED8-5F2A-0FEE-1719204203B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1866F7-9532-7754-BB26-2B46D01D58DA}"/>
              </a:ext>
            </a:extLst>
          </p:cNvPr>
          <p:cNvSpPr>
            <a:spLocks noGrp="1"/>
          </p:cNvSpPr>
          <p:nvPr>
            <p:ph type="dt" sz="half" idx="10"/>
          </p:nvPr>
        </p:nvSpPr>
        <p:spPr/>
        <p:txBody>
          <a:bodyPr/>
          <a:lstStyle/>
          <a:p>
            <a:fld id="{BBA6B8CC-9B48-5A4D-BD4B-5E88168DD05A}" type="datetime1">
              <a:rPr lang="en-US" smtClean="0"/>
              <a:t>8/20/23</a:t>
            </a:fld>
            <a:endParaRPr lang="en-US"/>
          </a:p>
        </p:txBody>
      </p:sp>
      <p:sp>
        <p:nvSpPr>
          <p:cNvPr id="6" name="Footer Placeholder 5">
            <a:extLst>
              <a:ext uri="{FF2B5EF4-FFF2-40B4-BE49-F238E27FC236}">
                <a16:creationId xmlns:a16="http://schemas.microsoft.com/office/drawing/2014/main" id="{D4B71730-C48A-4D06-0275-BEAEADBE83BA}"/>
              </a:ext>
            </a:extLst>
          </p:cNvPr>
          <p:cNvSpPr>
            <a:spLocks noGrp="1"/>
          </p:cNvSpPr>
          <p:nvPr>
            <p:ph type="ftr" sz="quarter" idx="11"/>
          </p:nvPr>
        </p:nvSpPr>
        <p:spPr/>
        <p:txBody>
          <a:bodyPr/>
          <a:lstStyle/>
          <a:p>
            <a:r>
              <a:rPr lang="en-US"/>
              <a:t>abhishek.chatterjee@jpl.nasa.gov</a:t>
            </a:r>
          </a:p>
        </p:txBody>
      </p:sp>
      <p:sp>
        <p:nvSpPr>
          <p:cNvPr id="7" name="Slide Number Placeholder 6">
            <a:extLst>
              <a:ext uri="{FF2B5EF4-FFF2-40B4-BE49-F238E27FC236}">
                <a16:creationId xmlns:a16="http://schemas.microsoft.com/office/drawing/2014/main" id="{25D01CBA-46A3-3827-B868-2CF38C572FD1}"/>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2495260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6915-6C3A-4D0F-79FB-7D0EDCF2B7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B3A16-56CC-ED6E-75EB-71096E97E8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778D7-F047-7275-A11D-373A8B7F94B0}"/>
              </a:ext>
            </a:extLst>
          </p:cNvPr>
          <p:cNvSpPr>
            <a:spLocks noGrp="1"/>
          </p:cNvSpPr>
          <p:nvPr>
            <p:ph type="dt" sz="half" idx="10"/>
          </p:nvPr>
        </p:nvSpPr>
        <p:spPr/>
        <p:txBody>
          <a:bodyPr/>
          <a:lstStyle/>
          <a:p>
            <a:fld id="{7A3A7DE0-3D81-7347-95A7-7FEEE9A6E86B}" type="datetime1">
              <a:rPr lang="en-US" smtClean="0"/>
              <a:t>8/20/23</a:t>
            </a:fld>
            <a:endParaRPr lang="en-US"/>
          </a:p>
        </p:txBody>
      </p:sp>
      <p:sp>
        <p:nvSpPr>
          <p:cNvPr id="5" name="Footer Placeholder 4">
            <a:extLst>
              <a:ext uri="{FF2B5EF4-FFF2-40B4-BE49-F238E27FC236}">
                <a16:creationId xmlns:a16="http://schemas.microsoft.com/office/drawing/2014/main" id="{9E2137D4-639A-3C88-5DCA-4B56AF820782}"/>
              </a:ext>
            </a:extLst>
          </p:cNvPr>
          <p:cNvSpPr>
            <a:spLocks noGrp="1"/>
          </p:cNvSpPr>
          <p:nvPr>
            <p:ph type="ftr" sz="quarter" idx="11"/>
          </p:nvPr>
        </p:nvSpPr>
        <p:spPr/>
        <p:txBody>
          <a:bodyPr/>
          <a:lstStyle/>
          <a:p>
            <a:r>
              <a:rPr lang="en-US"/>
              <a:t>abhishek.chatterjee@jpl.nasa.gov</a:t>
            </a:r>
          </a:p>
        </p:txBody>
      </p:sp>
      <p:sp>
        <p:nvSpPr>
          <p:cNvPr id="6" name="Slide Number Placeholder 5">
            <a:extLst>
              <a:ext uri="{FF2B5EF4-FFF2-40B4-BE49-F238E27FC236}">
                <a16:creationId xmlns:a16="http://schemas.microsoft.com/office/drawing/2014/main" id="{79538C02-0318-3EB1-AC63-173A7C09B769}"/>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585049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BF66EA-E15B-C284-37FC-4F787837680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9F4B97-03CB-A0C1-2C6B-685F78F037C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6E975-A9CF-B36C-4A18-F7F2FC1FCC27}"/>
              </a:ext>
            </a:extLst>
          </p:cNvPr>
          <p:cNvSpPr>
            <a:spLocks noGrp="1"/>
          </p:cNvSpPr>
          <p:nvPr>
            <p:ph type="dt" sz="half" idx="10"/>
          </p:nvPr>
        </p:nvSpPr>
        <p:spPr/>
        <p:txBody>
          <a:bodyPr/>
          <a:lstStyle/>
          <a:p>
            <a:fld id="{4A9622E6-0F6D-704F-B2AB-A0AFD4ACB80F}" type="datetime1">
              <a:rPr lang="en-US" smtClean="0"/>
              <a:t>8/20/23</a:t>
            </a:fld>
            <a:endParaRPr lang="en-US"/>
          </a:p>
        </p:txBody>
      </p:sp>
      <p:sp>
        <p:nvSpPr>
          <p:cNvPr id="5" name="Footer Placeholder 4">
            <a:extLst>
              <a:ext uri="{FF2B5EF4-FFF2-40B4-BE49-F238E27FC236}">
                <a16:creationId xmlns:a16="http://schemas.microsoft.com/office/drawing/2014/main" id="{33DF0018-EF4F-5D70-CAF4-9C924F564FA7}"/>
              </a:ext>
            </a:extLst>
          </p:cNvPr>
          <p:cNvSpPr>
            <a:spLocks noGrp="1"/>
          </p:cNvSpPr>
          <p:nvPr>
            <p:ph type="ftr" sz="quarter" idx="11"/>
          </p:nvPr>
        </p:nvSpPr>
        <p:spPr/>
        <p:txBody>
          <a:bodyPr/>
          <a:lstStyle/>
          <a:p>
            <a:r>
              <a:rPr lang="en-US"/>
              <a:t>abhishek.chatterjee@jpl.nasa.gov</a:t>
            </a:r>
          </a:p>
        </p:txBody>
      </p:sp>
      <p:sp>
        <p:nvSpPr>
          <p:cNvPr id="6" name="Slide Number Placeholder 5">
            <a:extLst>
              <a:ext uri="{FF2B5EF4-FFF2-40B4-BE49-F238E27FC236}">
                <a16:creationId xmlns:a16="http://schemas.microsoft.com/office/drawing/2014/main" id="{3018C704-BF71-C268-6EF0-D5833B85B89B}"/>
              </a:ext>
            </a:extLst>
          </p:cNvPr>
          <p:cNvSpPr>
            <a:spLocks noGrp="1"/>
          </p:cNvSpPr>
          <p:nvPr>
            <p:ph type="sldNum" sz="quarter" idx="12"/>
          </p:nvPr>
        </p:nvSpPr>
        <p:spPr/>
        <p:txBody>
          <a:bodyPr/>
          <a:lstStyle/>
          <a:p>
            <a:fld id="{3E3A19BA-AF2F-6241-A84F-94BE7984C440}" type="slidenum">
              <a:rPr lang="en-US" smtClean="0"/>
              <a:t>‹#›</a:t>
            </a:fld>
            <a:endParaRPr lang="en-US"/>
          </a:p>
        </p:txBody>
      </p:sp>
    </p:spTree>
    <p:extLst>
      <p:ext uri="{BB962C8B-B14F-4D97-AF65-F5344CB8AC3E}">
        <p14:creationId xmlns:p14="http://schemas.microsoft.com/office/powerpoint/2010/main" val="69959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er/Subhead/Text">
    <p:spTree>
      <p:nvGrpSpPr>
        <p:cNvPr id="1" name=""/>
        <p:cNvGrpSpPr/>
        <p:nvPr/>
      </p:nvGrpSpPr>
      <p:grpSpPr>
        <a:xfrm>
          <a:off x="0" y="0"/>
          <a:ext cx="0" cy="0"/>
          <a:chOff x="0" y="0"/>
          <a:chExt cx="0" cy="0"/>
        </a:xfrm>
      </p:grpSpPr>
      <p:pic>
        <p:nvPicPr>
          <p:cNvPr id="13" name="Picture 12" descr="Tribrand_ColorBlackText_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r="74528"/>
          <a:stretch/>
        </p:blipFill>
        <p:spPr>
          <a:xfrm>
            <a:off x="8217802" y="215000"/>
            <a:ext cx="645211" cy="542794"/>
          </a:xfrm>
          <a:prstGeom prst="rect">
            <a:avLst/>
          </a:prstGeom>
        </p:spPr>
      </p:pic>
      <p:sp>
        <p:nvSpPr>
          <p:cNvPr id="3" name="Text Placeholder 2"/>
          <p:cNvSpPr>
            <a:spLocks noGrp="1"/>
          </p:cNvSpPr>
          <p:nvPr>
            <p:ph type="body" sz="quarter" idx="17"/>
          </p:nvPr>
        </p:nvSpPr>
        <p:spPr>
          <a:xfrm>
            <a:off x="341297" y="1127272"/>
            <a:ext cx="8572889" cy="3558495"/>
          </a:xfrm>
          <a:prstGeom prst="rect">
            <a:avLst/>
          </a:prstGeom>
        </p:spPr>
        <p:txBody>
          <a:bodyPr vert="horz"/>
          <a:lstStyle>
            <a:lvl1pPr>
              <a:defRPr sz="2000">
                <a:solidFill>
                  <a:schemeClr val="accent5"/>
                </a:solidFill>
                <a:latin typeface="Arial" panose="020B0604020202020204" pitchFamily="34" charset="0"/>
                <a:cs typeface="Arial" panose="020B0604020202020204" pitchFamily="34" charset="0"/>
              </a:defRPr>
            </a:lvl1pPr>
            <a:lvl2pPr>
              <a:defRPr sz="1800">
                <a:solidFill>
                  <a:schemeClr val="accent5"/>
                </a:solidFill>
                <a:latin typeface="Arial" panose="020B0604020202020204" pitchFamily="34" charset="0"/>
                <a:cs typeface="Arial" panose="020B0604020202020204" pitchFamily="34" charset="0"/>
              </a:defRPr>
            </a:lvl2pPr>
            <a:lvl3pPr>
              <a:defRPr sz="1600">
                <a:solidFill>
                  <a:schemeClr val="accent5"/>
                </a:solidFill>
                <a:latin typeface="Arial" panose="020B0604020202020204" pitchFamily="34" charset="0"/>
                <a:cs typeface="Arial" panose="020B0604020202020204" pitchFamily="34" charset="0"/>
              </a:defRPr>
            </a:lvl3pPr>
            <a:lvl4pPr>
              <a:defRPr sz="1400">
                <a:solidFill>
                  <a:schemeClr val="accent5"/>
                </a:solidFill>
                <a:latin typeface="Arial" panose="020B0604020202020204" pitchFamily="34" charset="0"/>
                <a:cs typeface="Arial" panose="020B0604020202020204" pitchFamily="34" charset="0"/>
              </a:defRPr>
            </a:lvl4pPr>
            <a:lvl5pPr>
              <a:defRPr sz="1200">
                <a:solidFill>
                  <a:schemeClr val="accent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hasCustomPrompt="1"/>
          </p:nvPr>
        </p:nvSpPr>
        <p:spPr>
          <a:xfrm>
            <a:off x="330383" y="596000"/>
            <a:ext cx="5590766" cy="350262"/>
          </a:xfrm>
          <a:prstGeom prst="rect">
            <a:avLst/>
          </a:prstGeom>
        </p:spPr>
        <p:txBody>
          <a:bodyPr vert="horz" anchor="ctr"/>
          <a:lstStyle>
            <a:lvl1pPr marL="0" indent="0">
              <a:buFontTx/>
              <a:buNone/>
              <a:defRPr sz="1800" baseline="0">
                <a:solidFill>
                  <a:schemeClr val="accent5"/>
                </a:solidFill>
                <a:latin typeface="Arial" panose="020B0604020202020204" pitchFamily="34" charset="0"/>
                <a:cs typeface="Arial" panose="020B0604020202020204" pitchFamily="34"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7752" y="121104"/>
            <a:ext cx="5606515" cy="470362"/>
          </a:xfrm>
          <a:prstGeom prst="rect">
            <a:avLst/>
          </a:prstGeom>
        </p:spPr>
        <p:txBody>
          <a:bodyPr anchor="ctr">
            <a:noAutofit/>
          </a:bodyPr>
          <a:lstStyle>
            <a:lvl1pPr algn="l">
              <a:defRPr sz="2400" b="1" i="0" cap="none">
                <a:solidFill>
                  <a:schemeClr val="accent5">
                    <a:lumMod val="75000"/>
                  </a:schemeClr>
                </a:solidFill>
                <a:effectLst/>
                <a:latin typeface="Arial" panose="020B0604020202020204" pitchFamily="34" charset="0"/>
                <a:cs typeface="Arial" panose="020B0604020202020204" pitchFamily="34" charset="0"/>
              </a:defRPr>
            </a:lvl1pPr>
          </a:lstStyle>
          <a:p>
            <a:r>
              <a:rPr lang="en-US" dirty="0"/>
              <a:t>Click to Edit Header</a:t>
            </a:r>
          </a:p>
        </p:txBody>
      </p:sp>
      <p:sp>
        <p:nvSpPr>
          <p:cNvPr id="2" name="Date Placeholder 1"/>
          <p:cNvSpPr>
            <a:spLocks noGrp="1"/>
          </p:cNvSpPr>
          <p:nvPr>
            <p:ph type="dt" sz="half" idx="18"/>
          </p:nvPr>
        </p:nvSpPr>
        <p:spPr>
          <a:xfrm>
            <a:off x="341297" y="4797743"/>
            <a:ext cx="2133600" cy="274637"/>
          </a:xfrm>
        </p:spPr>
        <p:txBody>
          <a:bodyPr vert="horz" lIns="91440" tIns="45720" rIns="91440" bIns="45720" rtlCol="0" anchor="t">
            <a:noAutofit/>
          </a:bodyPr>
          <a:lstStyle>
            <a:lvl1pPr algn="l">
              <a:defRPr lang="en-US" sz="1000" b="1" i="0" kern="500" cap="none" spc="200" smtClean="0">
                <a:solidFill>
                  <a:schemeClr val="accent3"/>
                </a:solidFill>
                <a:latin typeface="Arial"/>
                <a:ea typeface="+mj-ea"/>
                <a:cs typeface="Arial"/>
              </a:defRPr>
            </a:lvl1pPr>
          </a:lstStyle>
          <a:p>
            <a:pPr>
              <a:spcBef>
                <a:spcPct val="0"/>
              </a:spcBef>
            </a:pPr>
            <a:fld id="{CE5FD196-5EC5-864B-AC2D-733B4CD42372}" type="datetime1">
              <a:rPr lang="en-US" smtClean="0"/>
              <a:t>8/20/23</a:t>
            </a:fld>
            <a:endParaRPr lang="en-US" dirty="0"/>
          </a:p>
        </p:txBody>
      </p:sp>
      <p:sp>
        <p:nvSpPr>
          <p:cNvPr id="4" name="Footer Placeholder 3"/>
          <p:cNvSpPr>
            <a:spLocks noGrp="1"/>
          </p:cNvSpPr>
          <p:nvPr>
            <p:ph type="ftr" sz="quarter" idx="19"/>
          </p:nvPr>
        </p:nvSpPr>
        <p:spPr>
          <a:xfrm>
            <a:off x="3621901" y="4797743"/>
            <a:ext cx="2895600" cy="274637"/>
          </a:xfrm>
        </p:spPr>
        <p:txBody>
          <a:bodyPr/>
          <a:lstStyle>
            <a:lvl1pPr>
              <a:defRPr>
                <a:latin typeface="Arno Pro" panose="02020502040506020403" pitchFamily="18" charset="0"/>
              </a:defRPr>
            </a:lvl1pPr>
          </a:lstStyle>
          <a:p>
            <a:endParaRPr lang="en-US" dirty="0"/>
          </a:p>
        </p:txBody>
      </p:sp>
      <p:sp>
        <p:nvSpPr>
          <p:cNvPr id="5" name="Slide Number Placeholder 4"/>
          <p:cNvSpPr>
            <a:spLocks noGrp="1"/>
          </p:cNvSpPr>
          <p:nvPr>
            <p:ph type="sldNum" sz="quarter" idx="20"/>
          </p:nvPr>
        </p:nvSpPr>
        <p:spPr>
          <a:xfrm>
            <a:off x="7664506" y="4797743"/>
            <a:ext cx="1249680" cy="274637"/>
          </a:xfrm>
        </p:spPr>
        <p:txBody>
          <a:bodyPr anchor="t">
            <a:noAutofit/>
          </a:bodyPr>
          <a:lstStyle>
            <a:lvl1pPr>
              <a:defRPr lang="en-US" sz="1000" b="1" i="0" kern="500" cap="none" spc="200" smtClean="0">
                <a:solidFill>
                  <a:schemeClr val="accent3"/>
                </a:solidFill>
                <a:latin typeface="Arial"/>
                <a:ea typeface="+mj-ea"/>
                <a:cs typeface="Arial"/>
              </a:defRPr>
            </a:lvl1pPr>
          </a:lstStyle>
          <a:p>
            <a:pPr>
              <a:spcBef>
                <a:spcPct val="0"/>
              </a:spcBef>
            </a:pPr>
            <a:fld id="{95819BC3-7E48-734B-B255-F05E5B733943}" type="slidenum">
              <a:rPr lang="en-US" smtClean="0"/>
              <a:pPr>
                <a:spcBef>
                  <a:spcPct val="0"/>
                </a:spcBef>
              </a:pPr>
              <a:t>‹#›</a:t>
            </a:fld>
            <a:endParaRPr lang="en-US"/>
          </a:p>
        </p:txBody>
      </p:sp>
      <p:sp>
        <p:nvSpPr>
          <p:cNvPr id="6" name="Rectangle 5"/>
          <p:cNvSpPr/>
          <p:nvPr userDrawn="1"/>
        </p:nvSpPr>
        <p:spPr>
          <a:xfrm>
            <a:off x="311573" y="932371"/>
            <a:ext cx="8636480" cy="82926"/>
          </a:xfrm>
          <a:prstGeom prst="rect">
            <a:avLst/>
          </a:prstGeom>
          <a:gradFill flip="none" rotWithShape="1">
            <a:gsLst>
              <a:gs pos="0">
                <a:schemeClr val="accent5"/>
              </a:gs>
              <a:gs pos="100000">
                <a:schemeClr val="accent4">
                  <a:lumMod val="10000"/>
                  <a:lumOff val="90000"/>
                </a:schemeClr>
              </a:gs>
              <a:gs pos="100000">
                <a:srgbClr val="826244"/>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559676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cxnSp>
        <p:nvCxnSpPr>
          <p:cNvPr id="4" name="Straight Connector 3"/>
          <p:cNvCxnSpPr/>
          <p:nvPr userDrawn="1"/>
        </p:nvCxnSpPr>
        <p:spPr>
          <a:xfrm flipH="1" flipV="1">
            <a:off x="5890626" y="1340395"/>
            <a:ext cx="2" cy="319314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add Mission or Project Name</a:t>
            </a:r>
          </a:p>
        </p:txBody>
      </p:sp>
      <p:sp>
        <p:nvSpPr>
          <p:cNvPr id="27" name="Content Placeholder 3"/>
          <p:cNvSpPr>
            <a:spLocks noGrp="1"/>
          </p:cNvSpPr>
          <p:nvPr>
            <p:ph sz="quarter" idx="18" hasCustomPrompt="1"/>
          </p:nvPr>
        </p:nvSpPr>
        <p:spPr>
          <a:xfrm>
            <a:off x="1026160" y="1340395"/>
            <a:ext cx="3886017" cy="3193140"/>
          </a:xfrm>
          <a:prstGeom prst="rect">
            <a:avLst/>
          </a:prstGeom>
        </p:spPr>
        <p:txBody>
          <a:bodyPr vert="horz"/>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sp>
        <p:nvSpPr>
          <p:cNvPr id="28" name="Content Placeholder 3"/>
          <p:cNvSpPr>
            <a:spLocks noGrp="1"/>
          </p:cNvSpPr>
          <p:nvPr>
            <p:ph sz="quarter" idx="19" hasCustomPrompt="1"/>
          </p:nvPr>
        </p:nvSpPr>
        <p:spPr>
          <a:xfrm>
            <a:off x="6521956" y="1340395"/>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9" name="Content Placeholder 3"/>
          <p:cNvSpPr>
            <a:spLocks noGrp="1"/>
          </p:cNvSpPr>
          <p:nvPr>
            <p:ph sz="quarter" idx="20" hasCustomPrompt="1"/>
          </p:nvPr>
        </p:nvSpPr>
        <p:spPr>
          <a:xfrm>
            <a:off x="6521956" y="2438400"/>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30" name="Content Placeholder 3"/>
          <p:cNvSpPr>
            <a:spLocks noGrp="1"/>
          </p:cNvSpPr>
          <p:nvPr>
            <p:ph sz="quarter" idx="21" hasCustomPrompt="1"/>
          </p:nvPr>
        </p:nvSpPr>
        <p:spPr>
          <a:xfrm>
            <a:off x="6521956" y="3537130"/>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 name="Date Placeholder 1"/>
          <p:cNvSpPr>
            <a:spLocks noGrp="1"/>
          </p:cNvSpPr>
          <p:nvPr>
            <p:ph type="dt" sz="half" idx="22"/>
          </p:nvPr>
        </p:nvSpPr>
        <p:spPr/>
        <p:txBody>
          <a:bodyPr/>
          <a:lstStyle/>
          <a:p>
            <a:fld id="{BCD387DE-3357-7940-B405-05DCD7548BAA}" type="datetime1">
              <a:rPr lang="en-US" smtClean="0"/>
              <a:t>8/20/23</a:t>
            </a:fld>
            <a:endParaRPr lang="en-US"/>
          </a:p>
        </p:txBody>
      </p:sp>
      <p:sp>
        <p:nvSpPr>
          <p:cNvPr id="3" name="Footer Placeholder 2"/>
          <p:cNvSpPr>
            <a:spLocks noGrp="1"/>
          </p:cNvSpPr>
          <p:nvPr>
            <p:ph type="ftr" sz="quarter" idx="23"/>
          </p:nvPr>
        </p:nvSpPr>
        <p:spPr/>
        <p:txBody>
          <a:bodyPr/>
          <a:lstStyle/>
          <a:p>
            <a:r>
              <a:rPr lang="en-US"/>
              <a:t>abhishek.chatterjee@jpl.nasa.gov</a:t>
            </a:r>
          </a:p>
        </p:txBody>
      </p:sp>
      <p:sp>
        <p:nvSpPr>
          <p:cNvPr id="5" name="Slide Number Placeholder 4"/>
          <p:cNvSpPr>
            <a:spLocks noGrp="1"/>
          </p:cNvSpPr>
          <p:nvPr>
            <p:ph type="sldNum" sz="quarter" idx="24"/>
          </p:nvPr>
        </p:nvSpPr>
        <p:spPr/>
        <p:txBody>
          <a:bodyPr/>
          <a:lstStyle/>
          <a:p>
            <a:fld id="{95819BC3-7E48-734B-B255-F05E5B733943}" type="slidenum">
              <a:rPr lang="en-US" smtClean="0"/>
              <a:pPr/>
              <a:t>‹#›</a:t>
            </a:fld>
            <a:endParaRPr lang="en-US"/>
          </a:p>
        </p:txBody>
      </p:sp>
      <p:sp>
        <p:nvSpPr>
          <p:cNvPr id="14"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420676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0"/>
          </p:nvPr>
        </p:nvSpPr>
        <p:spPr/>
        <p:txBody>
          <a:bodyPr/>
          <a:lstStyle/>
          <a:p>
            <a:fld id="{4B12DC89-5DB1-B740-B42C-89BDC0065501}" type="datetime1">
              <a:rPr lang="en-US" smtClean="0"/>
              <a:t>8/20/23</a:t>
            </a:fld>
            <a:endParaRPr lang="en-US"/>
          </a:p>
        </p:txBody>
      </p:sp>
      <p:sp>
        <p:nvSpPr>
          <p:cNvPr id="3" name="Footer Placeholder 2"/>
          <p:cNvSpPr>
            <a:spLocks noGrp="1"/>
          </p:cNvSpPr>
          <p:nvPr>
            <p:ph type="ftr" sz="quarter" idx="11"/>
          </p:nvPr>
        </p:nvSpPr>
        <p:spPr/>
        <p:txBody>
          <a:bodyPr/>
          <a:lstStyle/>
          <a:p>
            <a:r>
              <a:rPr lang="en-US"/>
              <a:t>abhishek.chatterjee@jpl.nasa.gov</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8"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507643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5"/>
          </p:nvPr>
        </p:nvSpPr>
        <p:spPr/>
        <p:txBody>
          <a:bodyPr/>
          <a:lstStyle/>
          <a:p>
            <a:fld id="{EB62B69D-2B61-4F46-8724-0617EBB49707}" type="datetime1">
              <a:rPr lang="en-US" smtClean="0"/>
              <a:t>8/20/23</a:t>
            </a:fld>
            <a:endParaRPr lang="en-US"/>
          </a:p>
        </p:txBody>
      </p:sp>
      <p:sp>
        <p:nvSpPr>
          <p:cNvPr id="3" name="Footer Placeholder 2"/>
          <p:cNvSpPr>
            <a:spLocks noGrp="1"/>
          </p:cNvSpPr>
          <p:nvPr>
            <p:ph type="ftr" sz="quarter" idx="16"/>
          </p:nvPr>
        </p:nvSpPr>
        <p:spPr/>
        <p:txBody>
          <a:bodyPr/>
          <a:lstStyle/>
          <a:p>
            <a:r>
              <a:rPr lang="en-US"/>
              <a:t>abhishek.chatterjee@jpl.nasa.gov</a:t>
            </a:r>
          </a:p>
        </p:txBody>
      </p:sp>
      <p:sp>
        <p:nvSpPr>
          <p:cNvPr id="4" name="Slide Number Placeholder 3"/>
          <p:cNvSpPr>
            <a:spLocks noGrp="1"/>
          </p:cNvSpPr>
          <p:nvPr>
            <p:ph type="sldNum" sz="quarter" idx="17"/>
          </p:nvPr>
        </p:nvSpPr>
        <p:spPr/>
        <p:txBody>
          <a:bodyPr/>
          <a:lstStyle/>
          <a:p>
            <a:fld id="{95819BC3-7E48-734B-B255-F05E5B733943}" type="slidenum">
              <a:rPr lang="en-US" smtClean="0"/>
              <a:pPr/>
              <a:t>‹#›</a:t>
            </a:fld>
            <a:endParaRPr lang="en-US"/>
          </a:p>
        </p:txBody>
      </p:sp>
      <p:sp>
        <p:nvSpPr>
          <p:cNvPr id="9"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664778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41088" y="1161143"/>
            <a:ext cx="8364762" cy="3558495"/>
          </a:xfrm>
          <a:prstGeom prst="rect">
            <a:avLst/>
          </a:prstGeom>
        </p:spPr>
        <p:txBody>
          <a:bodyPr vert="horz"/>
          <a:lstStyle>
            <a:lvl1pPr>
              <a:defRPr>
                <a:latin typeface="Arno Pro" panose="02020502040506020403" pitchFamily="18" charset="0"/>
              </a:defRPr>
            </a:lvl1pPr>
            <a:lvl2pPr>
              <a:defRPr>
                <a:latin typeface="Arno Pro" panose="02020502040506020403" pitchFamily="18" charset="0"/>
              </a:defRPr>
            </a:lvl2pPr>
            <a:lvl3pPr>
              <a:defRPr>
                <a:latin typeface="Arno Pro" panose="02020502040506020403" pitchFamily="18" charset="0"/>
              </a:defRPr>
            </a:lvl3pPr>
            <a:lvl4pPr>
              <a:defRPr>
                <a:latin typeface="Arno Pro" panose="02020502040506020403" pitchFamily="18" charset="0"/>
              </a:defRPr>
            </a:lvl4pPr>
            <a:lvl5pPr>
              <a:defRPr>
                <a:latin typeface="Arno Pro" panose="0202050204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no Pro" panose="02020502040506020403" pitchFamily="18" charset="0"/>
                <a:cs typeface="Arial"/>
              </a:defRPr>
            </a:lvl1pPr>
          </a:lstStyle>
          <a:p>
            <a:r>
              <a:rPr lang="en-US" dirty="0"/>
              <a:t>Click to Edit Header</a:t>
            </a:r>
          </a:p>
        </p:txBody>
      </p:sp>
      <p:sp>
        <p:nvSpPr>
          <p:cNvPr id="2" name="Date Placeholder 1"/>
          <p:cNvSpPr>
            <a:spLocks noGrp="1"/>
          </p:cNvSpPr>
          <p:nvPr>
            <p:ph type="dt" sz="half" idx="18"/>
          </p:nvPr>
        </p:nvSpPr>
        <p:spPr/>
        <p:txBody>
          <a:bodyPr/>
          <a:lstStyle>
            <a:lvl1pPr>
              <a:defRPr>
                <a:latin typeface="Arno Pro" panose="02020502040506020403" pitchFamily="18" charset="0"/>
              </a:defRPr>
            </a:lvl1pPr>
          </a:lstStyle>
          <a:p>
            <a:fld id="{EB903942-90D3-974A-A60F-6EDFB1B5C414}" type="datetime1">
              <a:rPr lang="en-US" smtClean="0"/>
              <a:t>8/20/23</a:t>
            </a:fld>
            <a:endParaRPr lang="en-US"/>
          </a:p>
        </p:txBody>
      </p:sp>
      <p:sp>
        <p:nvSpPr>
          <p:cNvPr id="4" name="Footer Placeholder 3"/>
          <p:cNvSpPr>
            <a:spLocks noGrp="1"/>
          </p:cNvSpPr>
          <p:nvPr>
            <p:ph type="ftr" sz="quarter" idx="19"/>
          </p:nvPr>
        </p:nvSpPr>
        <p:spPr/>
        <p:txBody>
          <a:bodyPr/>
          <a:lstStyle>
            <a:lvl1pPr>
              <a:defRPr>
                <a:latin typeface="Arno Pro" panose="02020502040506020403" pitchFamily="18" charset="0"/>
              </a:defRPr>
            </a:lvl1pPr>
          </a:lstStyle>
          <a:p>
            <a:r>
              <a:rPr lang="en-US"/>
              <a:t>abhishek.chatterjee@jpl.nasa.gov</a:t>
            </a:r>
          </a:p>
        </p:txBody>
      </p:sp>
      <p:sp>
        <p:nvSpPr>
          <p:cNvPr id="5" name="Slide Number Placeholder 4"/>
          <p:cNvSpPr>
            <a:spLocks noGrp="1"/>
          </p:cNvSpPr>
          <p:nvPr>
            <p:ph type="sldNum" sz="quarter" idx="20"/>
          </p:nvPr>
        </p:nvSpPr>
        <p:spPr/>
        <p:txBody>
          <a:bodyPr/>
          <a:lstStyle>
            <a:lvl1pPr>
              <a:defRPr>
                <a:latin typeface="Arno Pro" panose="02020502040506020403" pitchFamily="18" charset="0"/>
              </a:defRPr>
            </a:lvl1p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latin typeface="Arno Pro" panose="02020502040506020403" pitchFamily="18" charset="0"/>
              </a:rPr>
              <a:t>jpl.nasa.gov</a:t>
            </a:r>
          </a:p>
        </p:txBody>
      </p:sp>
    </p:spTree>
    <p:extLst>
      <p:ext uri="{BB962C8B-B14F-4D97-AF65-F5344CB8AC3E}">
        <p14:creationId xmlns:p14="http://schemas.microsoft.com/office/powerpoint/2010/main" val="3363071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sp>
        <p:nvSpPr>
          <p:cNvPr id="12" name="TextBox 11"/>
          <p:cNvSpPr txBox="1"/>
          <p:nvPr userDrawn="1"/>
        </p:nvSpPr>
        <p:spPr>
          <a:xfrm>
            <a:off x="5893115" y="156956"/>
            <a:ext cx="3085397" cy="688528"/>
          </a:xfrm>
          <a:prstGeom prst="rect">
            <a:avLst/>
          </a:prstGeom>
          <a:solidFill>
            <a:schemeClr val="accent5"/>
          </a:solidFill>
          <a:effectLst>
            <a:softEdge rad="76200"/>
          </a:effectLst>
        </p:spPr>
        <p:txBody>
          <a:bodyPr wrap="square" rtlCol="0" anchor="ctr" anchorCtr="0">
            <a:noAutofit/>
          </a:bodyPr>
          <a:lstStyle/>
          <a:p>
            <a:pPr algn="l"/>
            <a:r>
              <a:rPr lang="en-US" sz="1600" b="1" dirty="0">
                <a:solidFill>
                  <a:schemeClr val="bg1"/>
                </a:solidFill>
                <a:effectLst>
                  <a:outerShdw blurRad="38100" dist="38100" dir="2700000" algn="tl">
                    <a:srgbClr val="000000">
                      <a:alpha val="43137"/>
                    </a:srgbClr>
                  </a:outerShdw>
                </a:effectLst>
                <a:latin typeface="Arno Pro" panose="02020502040506020403" pitchFamily="18" charset="0"/>
              </a:rPr>
              <a:t> OCO-3</a:t>
            </a:r>
          </a:p>
          <a:p>
            <a:pPr algn="l"/>
            <a:r>
              <a:rPr lang="en-US" sz="1400" dirty="0">
                <a:solidFill>
                  <a:schemeClr val="bg1"/>
                </a:solidFill>
                <a:effectLst>
                  <a:outerShdw blurRad="38100" dist="38100" dir="2700000" algn="tl">
                    <a:srgbClr val="000000">
                      <a:alpha val="43137"/>
                    </a:srgbClr>
                  </a:outerShdw>
                </a:effectLst>
                <a:latin typeface="Arno Pro" panose="02020502040506020403" pitchFamily="18" charset="0"/>
              </a:rPr>
              <a:t> </a:t>
            </a:r>
            <a:r>
              <a:rPr lang="en-US" sz="1200" dirty="0">
                <a:solidFill>
                  <a:schemeClr val="bg1"/>
                </a:solidFill>
                <a:effectLst>
                  <a:outerShdw blurRad="38100" dist="38100" dir="2700000" algn="tl">
                    <a:srgbClr val="000000">
                      <a:alpha val="43137"/>
                    </a:srgbClr>
                  </a:outerShdw>
                </a:effectLst>
                <a:latin typeface="Arno Pro" panose="02020502040506020403" pitchFamily="18" charset="0"/>
              </a:rPr>
              <a:t>2023 Earth Science Senior Review</a:t>
            </a:r>
          </a:p>
        </p:txBody>
      </p:sp>
      <p:pic>
        <p:nvPicPr>
          <p:cNvPr id="13" name="Picture 12" descr="Tribrand_ColorBlackText_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r="74528"/>
          <a:stretch/>
        </p:blipFill>
        <p:spPr>
          <a:xfrm>
            <a:off x="8217802" y="215000"/>
            <a:ext cx="645211" cy="542794"/>
          </a:xfrm>
          <a:prstGeom prst="rect">
            <a:avLst/>
          </a:prstGeom>
        </p:spPr>
      </p:pic>
      <p:sp>
        <p:nvSpPr>
          <p:cNvPr id="3" name="Text Placeholder 2"/>
          <p:cNvSpPr>
            <a:spLocks noGrp="1"/>
          </p:cNvSpPr>
          <p:nvPr>
            <p:ph type="body" sz="quarter" idx="17"/>
          </p:nvPr>
        </p:nvSpPr>
        <p:spPr>
          <a:xfrm>
            <a:off x="341297" y="1127272"/>
            <a:ext cx="8572889" cy="3558495"/>
          </a:xfrm>
          <a:prstGeom prst="rect">
            <a:avLst/>
          </a:prstGeom>
        </p:spPr>
        <p:txBody>
          <a:bodyPr vert="horz"/>
          <a:lstStyle>
            <a:lvl1pPr>
              <a:defRPr sz="2000">
                <a:solidFill>
                  <a:schemeClr val="accent5"/>
                </a:solidFill>
                <a:latin typeface="Arial" panose="020B0604020202020204" pitchFamily="34" charset="0"/>
                <a:cs typeface="Arial" panose="020B0604020202020204" pitchFamily="34" charset="0"/>
              </a:defRPr>
            </a:lvl1pPr>
            <a:lvl2pPr>
              <a:defRPr sz="1800">
                <a:solidFill>
                  <a:schemeClr val="accent5"/>
                </a:solidFill>
                <a:latin typeface="Arial" panose="020B0604020202020204" pitchFamily="34" charset="0"/>
                <a:cs typeface="Arial" panose="020B0604020202020204" pitchFamily="34" charset="0"/>
              </a:defRPr>
            </a:lvl2pPr>
            <a:lvl3pPr>
              <a:defRPr sz="1600">
                <a:solidFill>
                  <a:schemeClr val="accent5"/>
                </a:solidFill>
                <a:latin typeface="Arial" panose="020B0604020202020204" pitchFamily="34" charset="0"/>
                <a:cs typeface="Arial" panose="020B0604020202020204" pitchFamily="34" charset="0"/>
              </a:defRPr>
            </a:lvl3pPr>
            <a:lvl4pPr>
              <a:defRPr sz="1400">
                <a:solidFill>
                  <a:schemeClr val="accent5"/>
                </a:solidFill>
                <a:latin typeface="Arial" panose="020B0604020202020204" pitchFamily="34" charset="0"/>
                <a:cs typeface="Arial" panose="020B0604020202020204" pitchFamily="34" charset="0"/>
              </a:defRPr>
            </a:lvl4pPr>
            <a:lvl5pPr>
              <a:defRPr sz="1200">
                <a:solidFill>
                  <a:schemeClr val="accent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hasCustomPrompt="1"/>
          </p:nvPr>
        </p:nvSpPr>
        <p:spPr>
          <a:xfrm>
            <a:off x="330383" y="596000"/>
            <a:ext cx="5590766" cy="350262"/>
          </a:xfrm>
          <a:prstGeom prst="rect">
            <a:avLst/>
          </a:prstGeom>
        </p:spPr>
        <p:txBody>
          <a:bodyPr vert="horz" anchor="ctr"/>
          <a:lstStyle>
            <a:lvl1pPr marL="0" indent="0">
              <a:buFontTx/>
              <a:buNone/>
              <a:defRPr sz="1800" baseline="0">
                <a:solidFill>
                  <a:schemeClr val="accent5"/>
                </a:solidFill>
                <a:latin typeface="Arial" panose="020B0604020202020204" pitchFamily="34" charset="0"/>
                <a:cs typeface="Arial" panose="020B0604020202020204" pitchFamily="34"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7752" y="121104"/>
            <a:ext cx="5606515" cy="470362"/>
          </a:xfrm>
          <a:prstGeom prst="rect">
            <a:avLst/>
          </a:prstGeom>
        </p:spPr>
        <p:txBody>
          <a:bodyPr anchor="ctr">
            <a:noAutofit/>
          </a:bodyPr>
          <a:lstStyle>
            <a:lvl1pPr algn="l">
              <a:defRPr sz="2400" b="1" i="0" cap="none">
                <a:solidFill>
                  <a:schemeClr val="accent5"/>
                </a:solidFill>
                <a:effectLst/>
                <a:latin typeface="Arial" panose="020B0604020202020204" pitchFamily="34" charset="0"/>
                <a:cs typeface="Arial" panose="020B0604020202020204" pitchFamily="34" charset="0"/>
              </a:defRPr>
            </a:lvl1pPr>
          </a:lstStyle>
          <a:p>
            <a:r>
              <a:rPr lang="en-US" dirty="0"/>
              <a:t>Click to Edit Header</a:t>
            </a:r>
          </a:p>
        </p:txBody>
      </p:sp>
      <p:sp>
        <p:nvSpPr>
          <p:cNvPr id="2" name="Date Placeholder 1"/>
          <p:cNvSpPr>
            <a:spLocks noGrp="1"/>
          </p:cNvSpPr>
          <p:nvPr>
            <p:ph type="dt" sz="half" idx="18"/>
          </p:nvPr>
        </p:nvSpPr>
        <p:spPr>
          <a:xfrm>
            <a:off x="341297" y="4797743"/>
            <a:ext cx="2133600" cy="274637"/>
          </a:xfrm>
        </p:spPr>
        <p:txBody>
          <a:bodyPr vert="horz" lIns="91440" tIns="45720" rIns="91440" bIns="45720" rtlCol="0" anchor="t">
            <a:noAutofit/>
          </a:bodyPr>
          <a:lstStyle>
            <a:lvl1pPr algn="l">
              <a:defRPr lang="en-US" sz="1000" b="1" i="0" kern="500" cap="none" spc="200" smtClean="0">
                <a:solidFill>
                  <a:schemeClr val="accent3"/>
                </a:solidFill>
                <a:latin typeface="Arial"/>
                <a:ea typeface="+mj-ea"/>
                <a:cs typeface="Arial"/>
              </a:defRPr>
            </a:lvl1pPr>
          </a:lstStyle>
          <a:p>
            <a:pPr>
              <a:spcBef>
                <a:spcPct val="0"/>
              </a:spcBef>
            </a:pPr>
            <a:fld id="{BF1D1CB4-8CAD-5445-BD28-9B0FD1311863}" type="datetime1">
              <a:rPr lang="en-US" smtClean="0"/>
              <a:t>8/20/23</a:t>
            </a:fld>
            <a:endParaRPr lang="en-US" dirty="0"/>
          </a:p>
        </p:txBody>
      </p:sp>
      <p:sp>
        <p:nvSpPr>
          <p:cNvPr id="4" name="Footer Placeholder 3"/>
          <p:cNvSpPr>
            <a:spLocks noGrp="1"/>
          </p:cNvSpPr>
          <p:nvPr>
            <p:ph type="ftr" sz="quarter" idx="19"/>
          </p:nvPr>
        </p:nvSpPr>
        <p:spPr>
          <a:xfrm>
            <a:off x="3621901" y="4797743"/>
            <a:ext cx="2895600" cy="274637"/>
          </a:xfrm>
        </p:spPr>
        <p:txBody>
          <a:bodyPr/>
          <a:lstStyle>
            <a:lvl1pPr>
              <a:defRPr>
                <a:latin typeface="Arno Pro" panose="02020502040506020403" pitchFamily="18" charset="0"/>
              </a:defRPr>
            </a:lvl1pPr>
          </a:lstStyle>
          <a:p>
            <a:r>
              <a:rPr lang="en-US"/>
              <a:t>abhishek.chatterjee@jpl.nasa.gov</a:t>
            </a:r>
            <a:endParaRPr lang="en-US" dirty="0"/>
          </a:p>
        </p:txBody>
      </p:sp>
      <p:sp>
        <p:nvSpPr>
          <p:cNvPr id="5" name="Slide Number Placeholder 4"/>
          <p:cNvSpPr>
            <a:spLocks noGrp="1"/>
          </p:cNvSpPr>
          <p:nvPr>
            <p:ph type="sldNum" sz="quarter" idx="20"/>
          </p:nvPr>
        </p:nvSpPr>
        <p:spPr>
          <a:xfrm>
            <a:off x="7664506" y="4797743"/>
            <a:ext cx="1249680" cy="274637"/>
          </a:xfrm>
        </p:spPr>
        <p:txBody>
          <a:bodyPr anchor="t">
            <a:noAutofit/>
          </a:bodyPr>
          <a:lstStyle>
            <a:lvl1pPr>
              <a:defRPr lang="en-US" sz="1000" b="1" i="0" kern="500" cap="none" spc="200" smtClean="0">
                <a:solidFill>
                  <a:schemeClr val="accent3"/>
                </a:solidFill>
                <a:latin typeface="Arial"/>
                <a:ea typeface="+mj-ea"/>
                <a:cs typeface="Arial"/>
              </a:defRPr>
            </a:lvl1pPr>
          </a:lstStyle>
          <a:p>
            <a:pPr>
              <a:spcBef>
                <a:spcPct val="0"/>
              </a:spcBef>
            </a:pPr>
            <a:fld id="{95819BC3-7E48-734B-B255-F05E5B733943}" type="slidenum">
              <a:rPr lang="en-US" smtClean="0"/>
              <a:pPr>
                <a:spcBef>
                  <a:spcPct val="0"/>
                </a:spcBef>
              </a:pPr>
              <a:t>‹#›</a:t>
            </a:fld>
            <a:endParaRPr lang="en-US"/>
          </a:p>
        </p:txBody>
      </p:sp>
      <p:sp>
        <p:nvSpPr>
          <p:cNvPr id="6" name="Rectangle 5"/>
          <p:cNvSpPr/>
          <p:nvPr userDrawn="1"/>
        </p:nvSpPr>
        <p:spPr>
          <a:xfrm>
            <a:off x="311573" y="932371"/>
            <a:ext cx="8636480" cy="82926"/>
          </a:xfrm>
          <a:prstGeom prst="rect">
            <a:avLst/>
          </a:prstGeom>
          <a:gradFill flip="none" rotWithShape="1">
            <a:gsLst>
              <a:gs pos="0">
                <a:schemeClr val="accent5"/>
              </a:gs>
              <a:gs pos="100000">
                <a:schemeClr val="accent4">
                  <a:lumMod val="10000"/>
                  <a:lumOff val="90000"/>
                </a:schemeClr>
              </a:gs>
              <a:gs pos="100000">
                <a:srgbClr val="826244"/>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3743139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4799314" y="1161145"/>
            <a:ext cx="4008438" cy="3558494"/>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341088" y="1161144"/>
            <a:ext cx="4023901" cy="3558494"/>
          </a:xfrm>
          <a:prstGeom prst="rect">
            <a:avLst/>
          </a:prstGeom>
        </p:spPr>
        <p:txBody>
          <a:bodyPr vert="horz"/>
          <a:lstStyle/>
          <a:p>
            <a:pPr lvl="0"/>
            <a:r>
              <a:rPr lang="en-US" dirty="0"/>
              <a:t>Click to add content</a:t>
            </a:r>
          </a:p>
        </p:txBody>
      </p:sp>
      <p:sp>
        <p:nvSpPr>
          <p:cNvPr id="10"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21"/>
          </p:nvPr>
        </p:nvSpPr>
        <p:spPr/>
        <p:txBody>
          <a:bodyPr/>
          <a:lstStyle/>
          <a:p>
            <a:fld id="{400B22E7-E6BF-B74E-86A1-76C537620D7C}" type="datetime1">
              <a:rPr lang="en-US" smtClean="0"/>
              <a:t>8/20/23</a:t>
            </a:fld>
            <a:endParaRPr lang="en-US"/>
          </a:p>
        </p:txBody>
      </p:sp>
      <p:sp>
        <p:nvSpPr>
          <p:cNvPr id="4" name="Footer Placeholder 3"/>
          <p:cNvSpPr>
            <a:spLocks noGrp="1"/>
          </p:cNvSpPr>
          <p:nvPr>
            <p:ph type="ftr" sz="quarter" idx="22"/>
          </p:nvPr>
        </p:nvSpPr>
        <p:spPr/>
        <p:txBody>
          <a:bodyPr/>
          <a:lstStyle/>
          <a:p>
            <a:r>
              <a:rPr lang="en-US"/>
              <a:t>abhishek.chatterjee@jpl.nasa.gov</a:t>
            </a:r>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54999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sp>
        <p:nvSpPr>
          <p:cNvPr id="13" name="Picture Placeholder 5"/>
          <p:cNvSpPr>
            <a:spLocks noGrp="1"/>
          </p:cNvSpPr>
          <p:nvPr>
            <p:ph type="pic" sz="quarter" idx="10"/>
          </p:nvPr>
        </p:nvSpPr>
        <p:spPr>
          <a:xfrm>
            <a:off x="0" y="0"/>
            <a:ext cx="9144000" cy="3529263"/>
          </a:xfrm>
          <a:prstGeom prst="rect">
            <a:avLst/>
          </a:prstGeom>
        </p:spPr>
        <p:txBody>
          <a:bodyPr vert="horz" anchor="ctr"/>
          <a:lstStyle>
            <a:lvl1pPr marL="0" indent="0" algn="ctr">
              <a:buNone/>
              <a:defRPr sz="1400"/>
            </a:lvl1pPr>
          </a:lstStyle>
          <a:p>
            <a:r>
              <a:rPr lang="en-US"/>
              <a:t>Click icon to add picture</a:t>
            </a:r>
            <a:endParaRPr lang="en-US" dirty="0"/>
          </a:p>
        </p:txBody>
      </p:sp>
      <p:sp>
        <p:nvSpPr>
          <p:cNvPr id="14" name="Text Placeholder 4"/>
          <p:cNvSpPr>
            <a:spLocks noGrp="1"/>
          </p:cNvSpPr>
          <p:nvPr>
            <p:ph type="body" sz="quarter" idx="3" hasCustomPrompt="1"/>
          </p:nvPr>
        </p:nvSpPr>
        <p:spPr>
          <a:xfrm>
            <a:off x="368119" y="3904542"/>
            <a:ext cx="5674998" cy="475338"/>
          </a:xfrm>
          <a:prstGeom prst="rect">
            <a:avLst/>
          </a:prstGeom>
        </p:spPr>
        <p:txBody>
          <a:bodyPr anchor="t"/>
          <a:lstStyle>
            <a:lvl1pPr marL="0" indent="0">
              <a:buNone/>
              <a:defRPr sz="2400" b="1"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5" name="Text Placeholder 20"/>
          <p:cNvSpPr>
            <a:spLocks noGrp="1"/>
          </p:cNvSpPr>
          <p:nvPr>
            <p:ph type="body" sz="quarter" idx="18" hasCustomPrompt="1"/>
          </p:nvPr>
        </p:nvSpPr>
        <p:spPr>
          <a:xfrm>
            <a:off x="379235" y="4379880"/>
            <a:ext cx="5655970" cy="465140"/>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200" baseline="0">
                <a:solidFill>
                  <a:srgbClr val="000000"/>
                </a:solidFill>
                <a:latin typeface="Arial"/>
                <a:cs typeface="Arial"/>
              </a:defRPr>
            </a:lvl1pPr>
          </a:lstStyle>
          <a:p>
            <a:pPr lvl="0"/>
            <a:r>
              <a:rPr lang="en-US" dirty="0"/>
              <a:t>Click to Edit Name(s) of Presenter(s), Directorate/Division and Date</a:t>
            </a:r>
          </a:p>
        </p:txBody>
      </p:sp>
      <p:pic>
        <p:nvPicPr>
          <p:cNvPr id="6" name="Picture 5" descr="Tribrand_ColorBlackText_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5205" y="4035699"/>
            <a:ext cx="2833047" cy="607082"/>
          </a:xfrm>
          <a:prstGeom prst="rect">
            <a:avLst/>
          </a:prstGeom>
        </p:spPr>
      </p:pic>
    </p:spTree>
    <p:extLst>
      <p:ext uri="{BB962C8B-B14F-4D97-AF65-F5344CB8AC3E}">
        <p14:creationId xmlns:p14="http://schemas.microsoft.com/office/powerpoint/2010/main" val="3681874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4799314" y="1161145"/>
            <a:ext cx="4008438" cy="3558494"/>
          </a:xfrm>
          <a:prstGeom prst="rect">
            <a:avLst/>
          </a:prstGeom>
        </p:spPr>
        <p:txBody>
          <a:bodyPr vert="horz"/>
          <a:lstStyle/>
          <a:p>
            <a:pPr lvl="0"/>
            <a:r>
              <a:rPr lang="en-US" dirty="0"/>
              <a:t>Click to add text</a:t>
            </a:r>
          </a:p>
        </p:txBody>
      </p:sp>
      <p:sp>
        <p:nvSpPr>
          <p:cNvPr id="5" name="Content Placeholder 4"/>
          <p:cNvSpPr>
            <a:spLocks noGrp="1"/>
          </p:cNvSpPr>
          <p:nvPr>
            <p:ph sz="quarter" idx="20" hasCustomPrompt="1"/>
          </p:nvPr>
        </p:nvSpPr>
        <p:spPr>
          <a:xfrm>
            <a:off x="341088" y="1161144"/>
            <a:ext cx="4023901" cy="3558494"/>
          </a:xfrm>
          <a:prstGeom prst="rect">
            <a:avLst/>
          </a:prstGeom>
        </p:spPr>
        <p:txBody>
          <a:bodyPr vert="horz"/>
          <a:lstStyle/>
          <a:p>
            <a:pPr lvl="0"/>
            <a:r>
              <a:rPr lang="en-US" dirty="0"/>
              <a:t>Click to add content</a:t>
            </a:r>
          </a:p>
        </p:txBody>
      </p:sp>
      <p:sp>
        <p:nvSpPr>
          <p:cNvPr id="9"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21"/>
          </p:nvPr>
        </p:nvSpPr>
        <p:spPr/>
        <p:txBody>
          <a:bodyPr/>
          <a:lstStyle/>
          <a:p>
            <a:fld id="{B0F9C844-05EB-344B-9C3D-46851FFFFEBC}" type="datetime1">
              <a:rPr lang="en-US" smtClean="0"/>
              <a:t>8/20/23</a:t>
            </a:fld>
            <a:endParaRPr lang="en-US"/>
          </a:p>
        </p:txBody>
      </p:sp>
      <p:sp>
        <p:nvSpPr>
          <p:cNvPr id="4" name="Footer Placeholder 3"/>
          <p:cNvSpPr>
            <a:spLocks noGrp="1"/>
          </p:cNvSpPr>
          <p:nvPr>
            <p:ph type="ftr" sz="quarter" idx="22"/>
          </p:nvPr>
        </p:nvSpPr>
        <p:spPr/>
        <p:txBody>
          <a:bodyPr/>
          <a:lstStyle/>
          <a:p>
            <a:r>
              <a:rPr lang="en-US"/>
              <a:t>abhishek.chatterjee@jpl.nasa.gov</a:t>
            </a:r>
          </a:p>
        </p:txBody>
      </p:sp>
      <p:sp>
        <p:nvSpPr>
          <p:cNvPr id="6" name="Slide Number Placeholder 5"/>
          <p:cNvSpPr>
            <a:spLocks noGrp="1"/>
          </p:cNvSpPr>
          <p:nvPr>
            <p:ph type="sldNum" sz="quarter" idx="23"/>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441518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0" y="1161143"/>
            <a:ext cx="9144000" cy="3558494"/>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4"/>
          </p:nvPr>
        </p:nvSpPr>
        <p:spPr/>
        <p:txBody>
          <a:bodyPr/>
          <a:lstStyle/>
          <a:p>
            <a:fld id="{6934F75B-C8AF-C54F-8530-3235F61FBFF5}" type="datetime1">
              <a:rPr lang="en-US" smtClean="0"/>
              <a:t>8/20/23</a:t>
            </a:fld>
            <a:endParaRPr lang="en-US"/>
          </a:p>
        </p:txBody>
      </p:sp>
      <p:sp>
        <p:nvSpPr>
          <p:cNvPr id="3" name="Footer Placeholder 2"/>
          <p:cNvSpPr>
            <a:spLocks noGrp="1"/>
          </p:cNvSpPr>
          <p:nvPr>
            <p:ph type="ftr" sz="quarter" idx="15"/>
          </p:nvPr>
        </p:nvSpPr>
        <p:spPr/>
        <p:txBody>
          <a:bodyPr/>
          <a:lstStyle/>
          <a:p>
            <a:r>
              <a:rPr lang="en-US"/>
              <a:t>abhishek.chatterjee@jpl.nasa.gov</a:t>
            </a:r>
          </a:p>
        </p:txBody>
      </p:sp>
      <p:sp>
        <p:nvSpPr>
          <p:cNvPr id="4" name="Slide Number Placeholder 3"/>
          <p:cNvSpPr>
            <a:spLocks noGrp="1"/>
          </p:cNvSpPr>
          <p:nvPr>
            <p:ph type="sldNum" sz="quarter" idx="16"/>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028607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0" y="1161143"/>
            <a:ext cx="9144000" cy="3558494"/>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5"/>
          </p:nvPr>
        </p:nvSpPr>
        <p:spPr/>
        <p:txBody>
          <a:bodyPr/>
          <a:lstStyle/>
          <a:p>
            <a:fld id="{9D666CDA-BD0A-8F49-BD5D-96386D7BF8E3}" type="datetime1">
              <a:rPr lang="en-US" smtClean="0"/>
              <a:t>8/20/23</a:t>
            </a:fld>
            <a:endParaRPr lang="en-US"/>
          </a:p>
        </p:txBody>
      </p:sp>
      <p:sp>
        <p:nvSpPr>
          <p:cNvPr id="3" name="Footer Placeholder 2"/>
          <p:cNvSpPr>
            <a:spLocks noGrp="1"/>
          </p:cNvSpPr>
          <p:nvPr>
            <p:ph type="ftr" sz="quarter" idx="16"/>
          </p:nvPr>
        </p:nvSpPr>
        <p:spPr/>
        <p:txBody>
          <a:bodyPr/>
          <a:lstStyle/>
          <a:p>
            <a:r>
              <a:rPr lang="en-US"/>
              <a:t>abhishek.chatterjee@jpl.nasa.gov</a:t>
            </a:r>
          </a:p>
        </p:txBody>
      </p:sp>
      <p:sp>
        <p:nvSpPr>
          <p:cNvPr id="4" name="Slide Number Placeholder 3"/>
          <p:cNvSpPr>
            <a:spLocks noGrp="1"/>
          </p:cNvSpPr>
          <p:nvPr>
            <p:ph type="sldNum" sz="quarter" idx="17"/>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429903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7" name="Rectangle 16"/>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0"/>
          </p:nvPr>
        </p:nvSpPr>
        <p:spPr/>
        <p:txBody>
          <a:bodyPr/>
          <a:lstStyle/>
          <a:p>
            <a:fld id="{7E1968F1-40A0-1D4D-9CF4-F62019AF3193}" type="datetime1">
              <a:rPr lang="en-US" smtClean="0"/>
              <a:t>8/20/23</a:t>
            </a:fld>
            <a:endParaRPr lang="en-US"/>
          </a:p>
        </p:txBody>
      </p:sp>
      <p:sp>
        <p:nvSpPr>
          <p:cNvPr id="3" name="Footer Placeholder 2"/>
          <p:cNvSpPr>
            <a:spLocks noGrp="1"/>
          </p:cNvSpPr>
          <p:nvPr>
            <p:ph type="ftr" sz="quarter" idx="11"/>
          </p:nvPr>
        </p:nvSpPr>
        <p:spPr/>
        <p:txBody>
          <a:bodyPr/>
          <a:lstStyle/>
          <a:p>
            <a:r>
              <a:rPr lang="en-US"/>
              <a:t>abhishek.chatterjee@jpl.nasa.gov</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213274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7" name="Rectangle 16"/>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934403" y="1599202"/>
            <a:ext cx="3363277" cy="2718798"/>
          </a:xfrm>
          <a:prstGeom prst="rect">
            <a:avLst/>
          </a:prstGeom>
        </p:spPr>
        <p:txBody>
          <a:bodyPr vert="horz"/>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sp>
        <p:nvSpPr>
          <p:cNvPr id="16" name="Content Placeholder 3"/>
          <p:cNvSpPr>
            <a:spLocks noGrp="1"/>
          </p:cNvSpPr>
          <p:nvPr>
            <p:ph sz="quarter" idx="19" hasCustomPrompt="1"/>
          </p:nvPr>
        </p:nvSpPr>
        <p:spPr>
          <a:xfrm>
            <a:off x="4929414" y="1599202"/>
            <a:ext cx="3363277" cy="2718798"/>
          </a:xfrm>
          <a:prstGeom prst="rect">
            <a:avLst/>
          </a:prstGeom>
        </p:spPr>
        <p:txBody>
          <a:bodyPr vert="horz"/>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sp>
        <p:nvSpPr>
          <p:cNvPr id="2" name="Date Placeholder 1"/>
          <p:cNvSpPr>
            <a:spLocks noGrp="1"/>
          </p:cNvSpPr>
          <p:nvPr>
            <p:ph type="dt" sz="half" idx="20"/>
          </p:nvPr>
        </p:nvSpPr>
        <p:spPr/>
        <p:txBody>
          <a:bodyPr/>
          <a:lstStyle/>
          <a:p>
            <a:fld id="{C9EB43CA-3953-F54C-A843-E6CEDC79DEEB}" type="datetime1">
              <a:rPr lang="en-US" smtClean="0"/>
              <a:t>8/20/23</a:t>
            </a:fld>
            <a:endParaRPr lang="en-US"/>
          </a:p>
        </p:txBody>
      </p:sp>
      <p:sp>
        <p:nvSpPr>
          <p:cNvPr id="3" name="Footer Placeholder 2"/>
          <p:cNvSpPr>
            <a:spLocks noGrp="1"/>
          </p:cNvSpPr>
          <p:nvPr>
            <p:ph type="ftr" sz="quarter" idx="21"/>
          </p:nvPr>
        </p:nvSpPr>
        <p:spPr/>
        <p:txBody>
          <a:bodyPr/>
          <a:lstStyle/>
          <a:p>
            <a:r>
              <a:rPr lang="en-US"/>
              <a:t>abhishek.chatterjee@jpl.nasa.gov</a:t>
            </a:r>
          </a:p>
        </p:txBody>
      </p:sp>
      <p:sp>
        <p:nvSpPr>
          <p:cNvPr id="4" name="Slide Number Placeholder 3"/>
          <p:cNvSpPr>
            <a:spLocks noGrp="1"/>
          </p:cNvSpPr>
          <p:nvPr>
            <p:ph type="sldNum" sz="quarter" idx="22"/>
          </p:nvPr>
        </p:nvSpPr>
        <p:spPr/>
        <p:txBody>
          <a:bodyPr/>
          <a:lstStyle/>
          <a:p>
            <a:fld id="{95819BC3-7E48-734B-B255-F05E5B733943}" type="slidenum">
              <a:rPr lang="en-US" smtClean="0"/>
              <a:pPr/>
              <a:t>‹#›</a:t>
            </a:fld>
            <a:endParaRPr lang="en-US"/>
          </a:p>
        </p:txBody>
      </p:sp>
      <p:sp>
        <p:nvSpPr>
          <p:cNvPr id="11"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956454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7F23F-D89B-2444-A263-01484862BB24}" type="datetime1">
              <a:rPr lang="en-US" smtClean="0"/>
              <a:t>8/20/23</a:t>
            </a:fld>
            <a:endParaRPr lang="en-US"/>
          </a:p>
        </p:txBody>
      </p:sp>
      <p:sp>
        <p:nvSpPr>
          <p:cNvPr id="3" name="Footer Placeholder 2"/>
          <p:cNvSpPr>
            <a:spLocks noGrp="1"/>
          </p:cNvSpPr>
          <p:nvPr>
            <p:ph type="ftr" sz="quarter" idx="11"/>
          </p:nvPr>
        </p:nvSpPr>
        <p:spPr/>
        <p:txBody>
          <a:bodyPr/>
          <a:lstStyle/>
          <a:p>
            <a:r>
              <a:rPr lang="en-US"/>
              <a:t>abhishek.chatterjee@jpl.nasa.gov</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6"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3540017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0" y="2239365"/>
            <a:ext cx="9144000" cy="664770"/>
          </a:xfrm>
          <a:prstGeom prst="rect">
            <a:avLst/>
          </a:prstGeom>
        </p:spPr>
        <p:txBody>
          <a:bodyPr anchor="ctr"/>
          <a:lstStyle>
            <a:lvl1pPr marL="0" indent="0" algn="ctr">
              <a:buNone/>
              <a:defRPr sz="2800" b="0" i="0" baseline="0">
                <a:solidFill>
                  <a:schemeClr val="accent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
        <p:nvSpPr>
          <p:cNvPr id="8" name="Rectangle 7"/>
          <p:cNvSpPr/>
          <p:nvPr userDrawn="1"/>
        </p:nvSpPr>
        <p:spPr>
          <a:xfrm>
            <a:off x="341298" y="932370"/>
            <a:ext cx="8572889" cy="83631"/>
          </a:xfrm>
          <a:prstGeom prst="rect">
            <a:avLst/>
          </a:prstGeom>
          <a:gradFill flip="none" rotWithShape="1">
            <a:gsLst>
              <a:gs pos="0">
                <a:schemeClr val="accent5"/>
              </a:gs>
              <a:gs pos="100000">
                <a:schemeClr val="accent4">
                  <a:lumMod val="10000"/>
                  <a:lumOff val="90000"/>
                </a:schemeClr>
              </a:gs>
              <a:gs pos="100000">
                <a:srgbClr val="826244"/>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5" name="TextBox 14"/>
          <p:cNvSpPr txBox="1"/>
          <p:nvPr userDrawn="1"/>
        </p:nvSpPr>
        <p:spPr>
          <a:xfrm>
            <a:off x="5893115" y="156956"/>
            <a:ext cx="3085397" cy="688528"/>
          </a:xfrm>
          <a:prstGeom prst="rect">
            <a:avLst/>
          </a:prstGeom>
          <a:solidFill>
            <a:schemeClr val="accent5"/>
          </a:solidFill>
          <a:effectLst>
            <a:softEdge rad="76200"/>
          </a:effectLst>
        </p:spPr>
        <p:txBody>
          <a:bodyPr wrap="square" rtlCol="0" anchor="ctr" anchorCtr="0">
            <a:noAutofit/>
          </a:bodyPr>
          <a:lstStyle/>
          <a:p>
            <a:pPr algn="l"/>
            <a:r>
              <a:rPr lang="en-US" sz="1600" b="1" dirty="0">
                <a:solidFill>
                  <a:schemeClr val="bg1"/>
                </a:solidFill>
                <a:effectLst>
                  <a:outerShdw blurRad="38100" dist="38100" dir="2700000" algn="tl">
                    <a:srgbClr val="000000">
                      <a:alpha val="43137"/>
                    </a:srgbClr>
                  </a:outerShdw>
                </a:effectLst>
                <a:latin typeface="Arno Pro" panose="02020502040506020403" pitchFamily="18" charset="0"/>
              </a:rPr>
              <a:t> OCO-3</a:t>
            </a:r>
          </a:p>
          <a:p>
            <a:pPr algn="l"/>
            <a:r>
              <a:rPr lang="en-US" sz="1400" dirty="0">
                <a:solidFill>
                  <a:schemeClr val="bg1"/>
                </a:solidFill>
                <a:effectLst>
                  <a:outerShdw blurRad="38100" dist="38100" dir="2700000" algn="tl">
                    <a:srgbClr val="000000">
                      <a:alpha val="43137"/>
                    </a:srgbClr>
                  </a:outerShdw>
                </a:effectLst>
                <a:latin typeface="Arno Pro" panose="02020502040506020403" pitchFamily="18" charset="0"/>
              </a:rPr>
              <a:t> </a:t>
            </a:r>
            <a:r>
              <a:rPr lang="en-US" sz="1200" dirty="0">
                <a:solidFill>
                  <a:schemeClr val="bg1"/>
                </a:solidFill>
                <a:effectLst>
                  <a:outerShdw blurRad="38100" dist="38100" dir="2700000" algn="tl">
                    <a:srgbClr val="000000">
                      <a:alpha val="43137"/>
                    </a:srgbClr>
                  </a:outerShdw>
                </a:effectLst>
                <a:latin typeface="Arno Pro" panose="02020502040506020403" pitchFamily="18" charset="0"/>
              </a:rPr>
              <a:t>2023 Earth Science Senior Review</a:t>
            </a:r>
          </a:p>
        </p:txBody>
      </p:sp>
      <p:pic>
        <p:nvPicPr>
          <p:cNvPr id="17" name="Picture 16" descr="Tribrand_ColorBlackText_RGB_small_040615.eps"/>
          <p:cNvPicPr>
            <a:picLocks noChangeAspect="1"/>
          </p:cNvPicPr>
          <p:nvPr userDrawn="1"/>
        </p:nvPicPr>
        <p:blipFill rotWithShape="1">
          <a:blip r:embed="rId2">
            <a:extLst>
              <a:ext uri="{28A0092B-C50C-407E-A947-70E740481C1C}">
                <a14:useLocalDpi xmlns:a14="http://schemas.microsoft.com/office/drawing/2010/main" val="0"/>
              </a:ext>
            </a:extLst>
          </a:blip>
          <a:srcRect r="74528"/>
          <a:stretch/>
        </p:blipFill>
        <p:spPr>
          <a:xfrm>
            <a:off x="8217802" y="215000"/>
            <a:ext cx="645211" cy="542794"/>
          </a:xfrm>
          <a:prstGeom prst="rect">
            <a:avLst/>
          </a:prstGeom>
        </p:spPr>
      </p:pic>
    </p:spTree>
    <p:extLst>
      <p:ext uri="{BB962C8B-B14F-4D97-AF65-F5344CB8AC3E}">
        <p14:creationId xmlns:p14="http://schemas.microsoft.com/office/powerpoint/2010/main" val="17512749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Picture 2" descr="Tribrand_ColorBlackText_RGB_small_040615.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7507" y="1786796"/>
            <a:ext cx="3556449" cy="762097"/>
          </a:xfrm>
          <a:prstGeom prst="rect">
            <a:avLst/>
          </a:prstGeom>
        </p:spPr>
      </p:pic>
      <p:sp>
        <p:nvSpPr>
          <p:cNvPr id="4" name="TextBox 3"/>
          <p:cNvSpPr txBox="1"/>
          <p:nvPr userDrawn="1"/>
        </p:nvSpPr>
        <p:spPr>
          <a:xfrm>
            <a:off x="1" y="2976387"/>
            <a:ext cx="9144000" cy="338554"/>
          </a:xfrm>
          <a:prstGeom prst="rect">
            <a:avLst/>
          </a:prstGeom>
          <a:noFill/>
        </p:spPr>
        <p:txBody>
          <a:bodyPr wrap="square" rtlCol="0">
            <a:spAutoFit/>
          </a:bodyPr>
          <a:lstStyle/>
          <a:p>
            <a:pPr algn="ctr"/>
            <a:r>
              <a:rPr lang="en-US" sz="1600" kern="800" spc="200" dirty="0">
                <a:solidFill>
                  <a:srgbClr val="BA0C2F"/>
                </a:solidFill>
              </a:rPr>
              <a:t>jpl.nasa.gov</a:t>
            </a:r>
          </a:p>
        </p:txBody>
      </p:sp>
      <p:cxnSp>
        <p:nvCxnSpPr>
          <p:cNvPr id="5" name="Straight Connector 4"/>
          <p:cNvCxnSpPr/>
          <p:nvPr userDrawn="1"/>
        </p:nvCxnSpPr>
        <p:spPr>
          <a:xfrm>
            <a:off x="2924848" y="2750422"/>
            <a:ext cx="3294305"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73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cxnSp>
        <p:nvCxnSpPr>
          <p:cNvPr id="4" name="Straight Connector 3"/>
          <p:cNvCxnSpPr/>
          <p:nvPr userDrawn="1"/>
        </p:nvCxnSpPr>
        <p:spPr>
          <a:xfrm flipH="1" flipV="1">
            <a:off x="5890626" y="1340395"/>
            <a:ext cx="2" cy="319314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add Mission or Project Name</a:t>
            </a:r>
          </a:p>
        </p:txBody>
      </p:sp>
      <p:sp>
        <p:nvSpPr>
          <p:cNvPr id="27" name="Content Placeholder 3"/>
          <p:cNvSpPr>
            <a:spLocks noGrp="1"/>
          </p:cNvSpPr>
          <p:nvPr>
            <p:ph sz="quarter" idx="18" hasCustomPrompt="1"/>
          </p:nvPr>
        </p:nvSpPr>
        <p:spPr>
          <a:xfrm>
            <a:off x="1026160" y="1340395"/>
            <a:ext cx="3886017" cy="3193140"/>
          </a:xfrm>
          <a:prstGeom prst="rect">
            <a:avLst/>
          </a:prstGeom>
        </p:spPr>
        <p:txBody>
          <a:bodyPr vert="horz"/>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sp>
        <p:nvSpPr>
          <p:cNvPr id="28" name="Content Placeholder 3"/>
          <p:cNvSpPr>
            <a:spLocks noGrp="1"/>
          </p:cNvSpPr>
          <p:nvPr>
            <p:ph sz="quarter" idx="19" hasCustomPrompt="1"/>
          </p:nvPr>
        </p:nvSpPr>
        <p:spPr>
          <a:xfrm>
            <a:off x="6521956" y="1340395"/>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9" name="Content Placeholder 3"/>
          <p:cNvSpPr>
            <a:spLocks noGrp="1"/>
          </p:cNvSpPr>
          <p:nvPr>
            <p:ph sz="quarter" idx="20" hasCustomPrompt="1"/>
          </p:nvPr>
        </p:nvSpPr>
        <p:spPr>
          <a:xfrm>
            <a:off x="6521956" y="2438400"/>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30" name="Content Placeholder 3"/>
          <p:cNvSpPr>
            <a:spLocks noGrp="1"/>
          </p:cNvSpPr>
          <p:nvPr>
            <p:ph sz="quarter" idx="21" hasCustomPrompt="1"/>
          </p:nvPr>
        </p:nvSpPr>
        <p:spPr>
          <a:xfrm>
            <a:off x="6521956" y="3537130"/>
            <a:ext cx="1986400" cy="996405"/>
          </a:xfrm>
          <a:prstGeom prst="rect">
            <a:avLst/>
          </a:prstGeom>
        </p:spPr>
        <p:txBody>
          <a:bodyPr vert="horz"/>
          <a:lstStyle>
            <a:lvl1pP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 name="Date Placeholder 1"/>
          <p:cNvSpPr>
            <a:spLocks noGrp="1"/>
          </p:cNvSpPr>
          <p:nvPr>
            <p:ph type="dt" sz="half" idx="22"/>
          </p:nvPr>
        </p:nvSpPr>
        <p:spPr/>
        <p:txBody>
          <a:bodyPr/>
          <a:lstStyle/>
          <a:p>
            <a:fld id="{9E821430-8126-C14A-A51D-648705E5304B}" type="datetime1">
              <a:rPr lang="en-US" smtClean="0"/>
              <a:t>8/20/23</a:t>
            </a:fld>
            <a:endParaRPr lang="en-US"/>
          </a:p>
        </p:txBody>
      </p:sp>
      <p:sp>
        <p:nvSpPr>
          <p:cNvPr id="3" name="Footer Placeholder 2"/>
          <p:cNvSpPr>
            <a:spLocks noGrp="1"/>
          </p:cNvSpPr>
          <p:nvPr>
            <p:ph type="ftr" sz="quarter" idx="23"/>
          </p:nvPr>
        </p:nvSpPr>
        <p:spPr/>
        <p:txBody>
          <a:bodyPr/>
          <a:lstStyle/>
          <a:p>
            <a:r>
              <a:rPr lang="en-US"/>
              <a:t>abhishek.chatterjee@jpl.nasa.gov</a:t>
            </a:r>
          </a:p>
        </p:txBody>
      </p:sp>
      <p:sp>
        <p:nvSpPr>
          <p:cNvPr id="5" name="Slide Number Placeholder 4"/>
          <p:cNvSpPr>
            <a:spLocks noGrp="1"/>
          </p:cNvSpPr>
          <p:nvPr>
            <p:ph type="sldNum" sz="quarter" idx="24"/>
          </p:nvPr>
        </p:nvSpPr>
        <p:spPr/>
        <p:txBody>
          <a:bodyPr/>
          <a:lstStyle/>
          <a:p>
            <a:fld id="{95819BC3-7E48-734B-B255-F05E5B733943}" type="slidenum">
              <a:rPr lang="en-US" smtClean="0"/>
              <a:pPr/>
              <a:t>‹#›</a:t>
            </a:fld>
            <a:endParaRPr lang="en-US"/>
          </a:p>
        </p:txBody>
      </p:sp>
      <p:sp>
        <p:nvSpPr>
          <p:cNvPr id="14"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135258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0"/>
          </p:nvPr>
        </p:nvSpPr>
        <p:spPr/>
        <p:txBody>
          <a:bodyPr/>
          <a:lstStyle/>
          <a:p>
            <a:fld id="{EBD63437-945D-6042-9238-F72D27822598}" type="datetime1">
              <a:rPr lang="en-US" smtClean="0"/>
              <a:t>8/20/23</a:t>
            </a:fld>
            <a:endParaRPr lang="en-US"/>
          </a:p>
        </p:txBody>
      </p:sp>
      <p:sp>
        <p:nvSpPr>
          <p:cNvPr id="3" name="Footer Placeholder 2"/>
          <p:cNvSpPr>
            <a:spLocks noGrp="1"/>
          </p:cNvSpPr>
          <p:nvPr>
            <p:ph type="ftr" sz="quarter" idx="11"/>
          </p:nvPr>
        </p:nvSpPr>
        <p:spPr/>
        <p:txBody>
          <a:bodyPr/>
          <a:lstStyle/>
          <a:p>
            <a:r>
              <a:rPr lang="en-US"/>
              <a:t>abhishek.chatterjee@jpl.nasa.gov</a:t>
            </a:r>
          </a:p>
        </p:txBody>
      </p:sp>
      <p:sp>
        <p:nvSpPr>
          <p:cNvPr id="4" name="Slide Number Placeholder 3"/>
          <p:cNvSpPr>
            <a:spLocks noGrp="1"/>
          </p:cNvSpPr>
          <p:nvPr>
            <p:ph type="sldNum" sz="quarter" idx="12"/>
          </p:nvPr>
        </p:nvSpPr>
        <p:spPr/>
        <p:txBody>
          <a:bodyPr/>
          <a:lstStyle/>
          <a:p>
            <a:fld id="{95819BC3-7E48-734B-B255-F05E5B733943}" type="slidenum">
              <a:rPr lang="en-US" smtClean="0"/>
              <a:pPr/>
              <a:t>‹#›</a:t>
            </a:fld>
            <a:endParaRPr lang="en-US"/>
          </a:p>
        </p:txBody>
      </p:sp>
      <p:sp>
        <p:nvSpPr>
          <p:cNvPr id="8"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134493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341087" y="665739"/>
            <a:ext cx="8573101" cy="350262"/>
          </a:xfrm>
          <a:prstGeom prst="rect">
            <a:avLst/>
          </a:prstGeom>
        </p:spPr>
        <p:txBody>
          <a:bodyPr vert="horz"/>
          <a:lstStyle>
            <a:lvl1pPr marL="0" indent="0">
              <a:buFontTx/>
              <a:buNone/>
              <a:defRPr sz="18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ial"/>
                <a:cs typeface="Arial"/>
              </a:defRPr>
            </a:lvl1pPr>
          </a:lstStyle>
          <a:p>
            <a:r>
              <a:rPr lang="en-US" dirty="0"/>
              <a:t>Click to Edit Header</a:t>
            </a:r>
          </a:p>
        </p:txBody>
      </p:sp>
      <p:sp>
        <p:nvSpPr>
          <p:cNvPr id="2" name="Date Placeholder 1"/>
          <p:cNvSpPr>
            <a:spLocks noGrp="1"/>
          </p:cNvSpPr>
          <p:nvPr>
            <p:ph type="dt" sz="half" idx="15"/>
          </p:nvPr>
        </p:nvSpPr>
        <p:spPr/>
        <p:txBody>
          <a:bodyPr/>
          <a:lstStyle/>
          <a:p>
            <a:fld id="{C86E799E-08A6-154B-8759-963575763C3E}" type="datetime1">
              <a:rPr lang="en-US" smtClean="0"/>
              <a:t>8/20/23</a:t>
            </a:fld>
            <a:endParaRPr lang="en-US"/>
          </a:p>
        </p:txBody>
      </p:sp>
      <p:sp>
        <p:nvSpPr>
          <p:cNvPr id="3" name="Footer Placeholder 2"/>
          <p:cNvSpPr>
            <a:spLocks noGrp="1"/>
          </p:cNvSpPr>
          <p:nvPr>
            <p:ph type="ftr" sz="quarter" idx="16"/>
          </p:nvPr>
        </p:nvSpPr>
        <p:spPr/>
        <p:txBody>
          <a:bodyPr/>
          <a:lstStyle/>
          <a:p>
            <a:r>
              <a:rPr lang="en-US"/>
              <a:t>abhishek.chatterjee@jpl.nasa.gov</a:t>
            </a:r>
          </a:p>
        </p:txBody>
      </p:sp>
      <p:sp>
        <p:nvSpPr>
          <p:cNvPr id="4" name="Slide Number Placeholder 3"/>
          <p:cNvSpPr>
            <a:spLocks noGrp="1"/>
          </p:cNvSpPr>
          <p:nvPr>
            <p:ph type="sldNum" sz="quarter" idx="17"/>
          </p:nvPr>
        </p:nvSpPr>
        <p:spPr/>
        <p:txBody>
          <a:bodyPr/>
          <a:lstStyle/>
          <a:p>
            <a:fld id="{95819BC3-7E48-734B-B255-F05E5B733943}" type="slidenum">
              <a:rPr lang="en-US" smtClean="0"/>
              <a:pPr/>
              <a:t>‹#›</a:t>
            </a:fld>
            <a:endParaRPr lang="en-US"/>
          </a:p>
        </p:txBody>
      </p:sp>
      <p:sp>
        <p:nvSpPr>
          <p:cNvPr id="9"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rPr>
              <a:t>jpl.nasa.gov</a:t>
            </a:r>
          </a:p>
        </p:txBody>
      </p:sp>
    </p:spTree>
    <p:extLst>
      <p:ext uri="{BB962C8B-B14F-4D97-AF65-F5344CB8AC3E}">
        <p14:creationId xmlns:p14="http://schemas.microsoft.com/office/powerpoint/2010/main" val="290760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41088" y="1161143"/>
            <a:ext cx="8364762" cy="3558495"/>
          </a:xfrm>
          <a:prstGeom prst="rect">
            <a:avLst/>
          </a:prstGeom>
        </p:spPr>
        <p:txBody>
          <a:bodyPr vert="horz"/>
          <a:lstStyle>
            <a:lvl1pPr>
              <a:defRPr>
                <a:latin typeface="Arno Pro" panose="02020502040506020403" pitchFamily="18" charset="0"/>
              </a:defRPr>
            </a:lvl1pPr>
            <a:lvl2pPr>
              <a:defRPr>
                <a:latin typeface="Arno Pro" panose="02020502040506020403" pitchFamily="18" charset="0"/>
              </a:defRPr>
            </a:lvl2pPr>
            <a:lvl3pPr>
              <a:defRPr>
                <a:latin typeface="Arno Pro" panose="02020502040506020403" pitchFamily="18" charset="0"/>
              </a:defRPr>
            </a:lvl3pPr>
            <a:lvl4pPr>
              <a:defRPr>
                <a:latin typeface="Arno Pro" panose="02020502040506020403" pitchFamily="18" charset="0"/>
              </a:defRPr>
            </a:lvl4pPr>
            <a:lvl5pPr>
              <a:defRPr>
                <a:latin typeface="Arno Pro" panose="0202050204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ctrTitle" hasCustomPrompt="1"/>
          </p:nvPr>
        </p:nvSpPr>
        <p:spPr>
          <a:xfrm>
            <a:off x="320978" y="243757"/>
            <a:ext cx="8593211" cy="470362"/>
          </a:xfrm>
          <a:prstGeom prst="rect">
            <a:avLst/>
          </a:prstGeom>
        </p:spPr>
        <p:txBody>
          <a:bodyPr anchor="t">
            <a:noAutofit/>
          </a:bodyPr>
          <a:lstStyle>
            <a:lvl1pPr algn="l">
              <a:defRPr sz="2400" b="1" i="0" cap="none">
                <a:solidFill>
                  <a:srgbClr val="000000"/>
                </a:solidFill>
                <a:latin typeface="Arno Pro" panose="02020502040506020403" pitchFamily="18" charset="0"/>
                <a:cs typeface="Arial"/>
              </a:defRPr>
            </a:lvl1pPr>
          </a:lstStyle>
          <a:p>
            <a:r>
              <a:rPr lang="en-US" dirty="0"/>
              <a:t>Click to Edit Header</a:t>
            </a:r>
          </a:p>
        </p:txBody>
      </p:sp>
      <p:sp>
        <p:nvSpPr>
          <p:cNvPr id="4" name="Footer Placeholder 3"/>
          <p:cNvSpPr>
            <a:spLocks noGrp="1"/>
          </p:cNvSpPr>
          <p:nvPr>
            <p:ph type="ftr" sz="quarter" idx="19"/>
          </p:nvPr>
        </p:nvSpPr>
        <p:spPr/>
        <p:txBody>
          <a:bodyPr/>
          <a:lstStyle>
            <a:lvl1pPr>
              <a:defRPr>
                <a:latin typeface="Arno Pro" panose="02020502040506020403" pitchFamily="18" charset="0"/>
              </a:defRPr>
            </a:lvl1pPr>
          </a:lstStyle>
          <a:p>
            <a:r>
              <a:rPr lang="en-US"/>
              <a:t>abhishek.chatterjee@jpl.nasa.gov</a:t>
            </a:r>
          </a:p>
        </p:txBody>
      </p:sp>
      <p:sp>
        <p:nvSpPr>
          <p:cNvPr id="5" name="Slide Number Placeholder 4"/>
          <p:cNvSpPr>
            <a:spLocks noGrp="1"/>
          </p:cNvSpPr>
          <p:nvPr>
            <p:ph type="sldNum" sz="quarter" idx="20"/>
          </p:nvPr>
        </p:nvSpPr>
        <p:spPr/>
        <p:txBody>
          <a:bodyPr/>
          <a:lstStyle>
            <a:lvl1pPr>
              <a:defRPr>
                <a:latin typeface="Arno Pro" panose="02020502040506020403" pitchFamily="18" charset="0"/>
              </a:defRPr>
            </a:lvl1pPr>
          </a:lstStyle>
          <a:p>
            <a:fld id="{95819BC3-7E48-734B-B255-F05E5B733943}" type="slidenum">
              <a:rPr lang="en-US" smtClean="0"/>
              <a:pPr/>
              <a:t>‹#›</a:t>
            </a:fld>
            <a:endParaRPr lang="en-US"/>
          </a:p>
        </p:txBody>
      </p:sp>
      <p:sp>
        <p:nvSpPr>
          <p:cNvPr id="10" name="Title 5"/>
          <p:cNvSpPr txBox="1">
            <a:spLocks/>
          </p:cNvSpPr>
          <p:nvPr userDrawn="1"/>
        </p:nvSpPr>
        <p:spPr>
          <a:xfrm>
            <a:off x="7747001" y="4798449"/>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a:solidFill>
                  <a:schemeClr val="accent3"/>
                </a:solidFill>
                <a:latin typeface="Arno Pro" panose="02020502040506020403" pitchFamily="18" charset="0"/>
              </a:rPr>
              <a:t>jpl.nasa.gov</a:t>
            </a:r>
          </a:p>
        </p:txBody>
      </p:sp>
    </p:spTree>
    <p:extLst>
      <p:ext uri="{BB962C8B-B14F-4D97-AF65-F5344CB8AC3E}">
        <p14:creationId xmlns:p14="http://schemas.microsoft.com/office/powerpoint/2010/main" val="972480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282265"/>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5" r:id="rId3"/>
    <p:sldLayoutId id="2147483707" r:id="rId4"/>
    <p:sldLayoutId id="2147483718" r:id="rId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341298" y="4797743"/>
            <a:ext cx="2133600" cy="274637"/>
          </a:xfrm>
          <a:prstGeom prst="rect">
            <a:avLst/>
          </a:prstGeom>
        </p:spPr>
        <p:txBody>
          <a:bodyPr vert="horz" lIns="91440" tIns="45720" rIns="91440" bIns="45720" rtlCol="0" anchor="ctr"/>
          <a:lstStyle>
            <a:lvl1pPr algn="l">
              <a:defRPr sz="700">
                <a:solidFill>
                  <a:schemeClr val="tx1">
                    <a:lumMod val="50000"/>
                    <a:lumOff val="50000"/>
                  </a:schemeClr>
                </a:solidFill>
              </a:defRPr>
            </a:lvl1pPr>
          </a:lstStyle>
          <a:p>
            <a:fld id="{8B4BE59D-BA33-1C45-9F91-CE28FA3FDBE7}" type="datetime1">
              <a:rPr lang="en-US" smtClean="0"/>
              <a:t>8/20/23</a:t>
            </a:fld>
            <a:endParaRPr lang="en-US" dirty="0"/>
          </a:p>
        </p:txBody>
      </p:sp>
      <p:sp>
        <p:nvSpPr>
          <p:cNvPr id="4" name="Footer Placeholder 3"/>
          <p:cNvSpPr>
            <a:spLocks noGrp="1"/>
          </p:cNvSpPr>
          <p:nvPr>
            <p:ph type="ftr" sz="quarter" idx="3"/>
          </p:nvPr>
        </p:nvSpPr>
        <p:spPr>
          <a:xfrm>
            <a:off x="3124200" y="4797743"/>
            <a:ext cx="2895600" cy="274637"/>
          </a:xfrm>
          <a:prstGeom prst="rect">
            <a:avLst/>
          </a:prstGeom>
        </p:spPr>
        <p:txBody>
          <a:bodyPr vert="horz" lIns="91440" tIns="45720" rIns="91440" bIns="45720" rtlCol="0" anchor="ctr"/>
          <a:lstStyle>
            <a:lvl1pPr algn="ctr">
              <a:defRPr sz="700">
                <a:solidFill>
                  <a:schemeClr val="tx1">
                    <a:lumMod val="50000"/>
                    <a:lumOff val="50000"/>
                  </a:schemeClr>
                </a:solidFill>
              </a:defRPr>
            </a:lvl1pPr>
          </a:lstStyle>
          <a:p>
            <a:r>
              <a:rPr lang="en-US"/>
              <a:t>abhishek.chatterjee@jpl.nasa.gov</a:t>
            </a:r>
          </a:p>
        </p:txBody>
      </p:sp>
      <p:sp>
        <p:nvSpPr>
          <p:cNvPr id="5" name="Slide Number Placeholder 4"/>
          <p:cNvSpPr>
            <a:spLocks noGrp="1"/>
          </p:cNvSpPr>
          <p:nvPr>
            <p:ph type="sldNum" sz="quarter" idx="4"/>
          </p:nvPr>
        </p:nvSpPr>
        <p:spPr>
          <a:xfrm>
            <a:off x="6553200" y="4797743"/>
            <a:ext cx="1249680" cy="274637"/>
          </a:xfrm>
          <a:prstGeom prst="rect">
            <a:avLst/>
          </a:prstGeom>
        </p:spPr>
        <p:txBody>
          <a:bodyPr vert="horz" lIns="91440" tIns="45720" rIns="91440" bIns="45720" rtlCol="0" anchor="ctr"/>
          <a:lstStyle>
            <a:lvl1pPr algn="r">
              <a:defRPr sz="700">
                <a:solidFill>
                  <a:schemeClr val="tx1">
                    <a:lumMod val="50000"/>
                    <a:lumOff val="50000"/>
                  </a:schemeClr>
                </a:solidFill>
              </a:defRPr>
            </a:lvl1pPr>
          </a:lstStyle>
          <a:p>
            <a:fld id="{95819BC3-7E48-734B-B255-F05E5B733943}" type="slidenum">
              <a:rPr lang="en-US" smtClean="0"/>
              <a:pPr/>
              <a:t>‹#›</a:t>
            </a:fld>
            <a:endParaRPr lang="en-US"/>
          </a:p>
        </p:txBody>
      </p:sp>
    </p:spTree>
    <p:extLst>
      <p:ext uri="{BB962C8B-B14F-4D97-AF65-F5344CB8AC3E}">
        <p14:creationId xmlns:p14="http://schemas.microsoft.com/office/powerpoint/2010/main" val="6448422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0" r:id="rId3"/>
    <p:sldLayoutId id="2147483723" r:id="rId4"/>
    <p:sldLayoutId id="2147483731" r:id="rId5"/>
    <p:sldLayoutId id="2147483724" r:id="rId6"/>
    <p:sldLayoutId id="2147483732" r:id="rId7"/>
    <p:sldLayoutId id="2147483725" r:id="rId8"/>
    <p:sldLayoutId id="2147483733" r:id="rId9"/>
    <p:sldLayoutId id="2147483726" r:id="rId10"/>
    <p:sldLayoutId id="2147483734" r:id="rId11"/>
    <p:sldLayoutId id="2147483727" r:id="rId12"/>
    <p:sldLayoutId id="2147483728" r:id="rId13"/>
    <p:sldLayoutId id="2147483729" r:id="rId14"/>
    <p:sldLayoutId id="2147483762" r:id="rId15"/>
    <p:sldLayoutId id="2147483763"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3A3D5F-130F-582A-F1BD-99AA6527324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432DFD-D502-0BD7-2ED6-53451701975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FAA44-5FCE-9B2B-CDF9-476F95E4051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1E8D92-AA9C-A645-A465-33066721B650}" type="datetime1">
              <a:rPr lang="en-US" smtClean="0"/>
              <a:t>8/20/23</a:t>
            </a:fld>
            <a:endParaRPr lang="en-US"/>
          </a:p>
        </p:txBody>
      </p:sp>
      <p:sp>
        <p:nvSpPr>
          <p:cNvPr id="5" name="Footer Placeholder 4">
            <a:extLst>
              <a:ext uri="{FF2B5EF4-FFF2-40B4-BE49-F238E27FC236}">
                <a16:creationId xmlns:a16="http://schemas.microsoft.com/office/drawing/2014/main" id="{C9DE316A-29D2-0DF9-0BBB-440138DDA7D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abhishek.chatterjee@jpl.nasa.gov</a:t>
            </a:r>
          </a:p>
        </p:txBody>
      </p:sp>
      <p:sp>
        <p:nvSpPr>
          <p:cNvPr id="6" name="Slide Number Placeholder 5">
            <a:extLst>
              <a:ext uri="{FF2B5EF4-FFF2-40B4-BE49-F238E27FC236}">
                <a16:creationId xmlns:a16="http://schemas.microsoft.com/office/drawing/2014/main" id="{F28F9783-ACA8-8997-06F4-90D92FB63AB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E3A19BA-AF2F-6241-A84F-94BE7984C440}" type="slidenum">
              <a:rPr lang="en-US" smtClean="0"/>
              <a:t>‹#›</a:t>
            </a:fld>
            <a:endParaRPr lang="en-US"/>
          </a:p>
        </p:txBody>
      </p:sp>
    </p:spTree>
    <p:extLst>
      <p:ext uri="{BB962C8B-B14F-4D97-AF65-F5344CB8AC3E}">
        <p14:creationId xmlns:p14="http://schemas.microsoft.com/office/powerpoint/2010/main" val="200929320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64"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341298" y="4797743"/>
            <a:ext cx="2133600" cy="274637"/>
          </a:xfrm>
          <a:prstGeom prst="rect">
            <a:avLst/>
          </a:prstGeom>
        </p:spPr>
        <p:txBody>
          <a:bodyPr vert="horz" lIns="91440" tIns="45720" rIns="91440" bIns="45720" rtlCol="0" anchor="ctr"/>
          <a:lstStyle>
            <a:lvl1pPr algn="l">
              <a:defRPr sz="700">
                <a:solidFill>
                  <a:schemeClr val="tx1">
                    <a:lumMod val="50000"/>
                    <a:lumOff val="50000"/>
                  </a:schemeClr>
                </a:solidFill>
              </a:defRPr>
            </a:lvl1pPr>
          </a:lstStyle>
          <a:p>
            <a:fld id="{D5253360-B331-8143-8009-3FDB8C74BE4E}" type="datetime1">
              <a:rPr lang="en-US" smtClean="0"/>
              <a:t>8/20/23</a:t>
            </a:fld>
            <a:endParaRPr lang="en-US" dirty="0"/>
          </a:p>
        </p:txBody>
      </p:sp>
      <p:sp>
        <p:nvSpPr>
          <p:cNvPr id="4" name="Footer Placeholder 3"/>
          <p:cNvSpPr>
            <a:spLocks noGrp="1"/>
          </p:cNvSpPr>
          <p:nvPr>
            <p:ph type="ftr" sz="quarter" idx="3"/>
          </p:nvPr>
        </p:nvSpPr>
        <p:spPr>
          <a:xfrm>
            <a:off x="3124200" y="4797743"/>
            <a:ext cx="2895600" cy="274637"/>
          </a:xfrm>
          <a:prstGeom prst="rect">
            <a:avLst/>
          </a:prstGeom>
        </p:spPr>
        <p:txBody>
          <a:bodyPr vert="horz" lIns="91440" tIns="45720" rIns="91440" bIns="45720" rtlCol="0" anchor="ctr"/>
          <a:lstStyle>
            <a:lvl1pPr algn="ctr">
              <a:defRPr sz="700">
                <a:solidFill>
                  <a:schemeClr val="tx1">
                    <a:lumMod val="50000"/>
                    <a:lumOff val="50000"/>
                  </a:schemeClr>
                </a:solidFill>
              </a:defRPr>
            </a:lvl1pPr>
          </a:lstStyle>
          <a:p>
            <a:r>
              <a:rPr lang="en-US"/>
              <a:t>abhishek.chatterjee@jpl.nasa.gov</a:t>
            </a:r>
          </a:p>
        </p:txBody>
      </p:sp>
      <p:sp>
        <p:nvSpPr>
          <p:cNvPr id="5" name="Slide Number Placeholder 4"/>
          <p:cNvSpPr>
            <a:spLocks noGrp="1"/>
          </p:cNvSpPr>
          <p:nvPr>
            <p:ph type="sldNum" sz="quarter" idx="4"/>
          </p:nvPr>
        </p:nvSpPr>
        <p:spPr>
          <a:xfrm>
            <a:off x="6553200" y="4797743"/>
            <a:ext cx="1249680" cy="274637"/>
          </a:xfrm>
          <a:prstGeom prst="rect">
            <a:avLst/>
          </a:prstGeom>
        </p:spPr>
        <p:txBody>
          <a:bodyPr vert="horz" lIns="91440" tIns="45720" rIns="91440" bIns="45720" rtlCol="0" anchor="ctr"/>
          <a:lstStyle>
            <a:lvl1pPr algn="r">
              <a:defRPr sz="700">
                <a:solidFill>
                  <a:schemeClr val="tx1">
                    <a:lumMod val="50000"/>
                    <a:lumOff val="50000"/>
                  </a:schemeClr>
                </a:solidFill>
              </a:defRPr>
            </a:lvl1pPr>
          </a:lstStyle>
          <a:p>
            <a:fld id="{95819BC3-7E48-734B-B255-F05E5B733943}" type="slidenum">
              <a:rPr lang="en-US" smtClean="0"/>
              <a:pPr/>
              <a:t>‹#›</a:t>
            </a:fld>
            <a:endParaRPr lang="en-US"/>
          </a:p>
        </p:txBody>
      </p:sp>
    </p:spTree>
    <p:extLst>
      <p:ext uri="{BB962C8B-B14F-4D97-AF65-F5344CB8AC3E}">
        <p14:creationId xmlns:p14="http://schemas.microsoft.com/office/powerpoint/2010/main" val="403680018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ocov2.jpl.nasa.gov/" TargetMode="External"/><Relationship Id="rId2" Type="http://schemas.openxmlformats.org/officeDocument/2006/relationships/hyperlink" Target="mailto:abhishek.chatterjee@jpl.nasa.gov" TargetMode="Externa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tellite in space above earth&#10;&#10;Description automatically generated">
            <a:extLst>
              <a:ext uri="{FF2B5EF4-FFF2-40B4-BE49-F238E27FC236}">
                <a16:creationId xmlns:a16="http://schemas.microsoft.com/office/drawing/2014/main" id="{F04DC9FE-A7D5-6FF4-C14F-4911A837D3FA}"/>
              </a:ext>
            </a:extLst>
          </p:cNvPr>
          <p:cNvPicPr>
            <a:picLocks noChangeAspect="1"/>
          </p:cNvPicPr>
          <p:nvPr/>
        </p:nvPicPr>
        <p:blipFill>
          <a:blip r:embed="rId2"/>
          <a:stretch>
            <a:fillRect/>
          </a:stretch>
        </p:blipFill>
        <p:spPr>
          <a:xfrm>
            <a:off x="284" y="0"/>
            <a:ext cx="9143429" cy="5143500"/>
          </a:xfrm>
          <a:prstGeom prst="rect">
            <a:avLst/>
          </a:prstGeom>
        </p:spPr>
      </p:pic>
      <p:sp>
        <p:nvSpPr>
          <p:cNvPr id="6" name="TextBox 5">
            <a:extLst>
              <a:ext uri="{FF2B5EF4-FFF2-40B4-BE49-F238E27FC236}">
                <a16:creationId xmlns:a16="http://schemas.microsoft.com/office/drawing/2014/main" id="{06F1EB5B-B71E-AB79-30E1-B5D52D66E967}"/>
              </a:ext>
            </a:extLst>
          </p:cNvPr>
          <p:cNvSpPr txBox="1"/>
          <p:nvPr/>
        </p:nvSpPr>
        <p:spPr>
          <a:xfrm>
            <a:off x="267317" y="3408363"/>
            <a:ext cx="6734119" cy="523220"/>
          </a:xfrm>
          <a:prstGeom prst="rect">
            <a:avLst/>
          </a:prstGeom>
          <a:solidFill>
            <a:schemeClr val="tx1">
              <a:lumMod val="50000"/>
              <a:lumOff val="50000"/>
              <a:alpha val="40374"/>
            </a:schemeClr>
          </a:solidFill>
        </p:spPr>
        <p:txBody>
          <a:bodyPr wrap="square" rtlCol="0" anchor="ctr">
            <a:spAutoFit/>
          </a:bodyPr>
          <a:lstStyle/>
          <a:p>
            <a:r>
              <a:rPr lang="en-US" sz="2800" b="1" dirty="0">
                <a:solidFill>
                  <a:schemeClr val="bg1"/>
                </a:solidFill>
                <a:effectLst/>
                <a:latin typeface="Roboto" panose="02000000000000000000" pitchFamily="2" charset="0"/>
              </a:rPr>
              <a:t>Orbiting Carbon Observatory-2 (OCO-2) </a:t>
            </a:r>
            <a:endParaRPr lang="en-US" sz="2800" dirty="0">
              <a:solidFill>
                <a:schemeClr val="bg1"/>
              </a:solidFill>
              <a:effectLst/>
            </a:endParaRPr>
          </a:p>
        </p:txBody>
      </p:sp>
      <p:pic>
        <p:nvPicPr>
          <p:cNvPr id="12" name="Picture 11">
            <a:extLst>
              <a:ext uri="{FF2B5EF4-FFF2-40B4-BE49-F238E27FC236}">
                <a16:creationId xmlns:a16="http://schemas.microsoft.com/office/drawing/2014/main" id="{20E5B2EF-8E84-4E18-8097-8A58A4F87A05}"/>
              </a:ext>
            </a:extLst>
          </p:cNvPr>
          <p:cNvPicPr>
            <a:picLocks noChangeAspect="1"/>
          </p:cNvPicPr>
          <p:nvPr/>
        </p:nvPicPr>
        <p:blipFill>
          <a:blip r:embed="rId3"/>
          <a:stretch>
            <a:fillRect/>
          </a:stretch>
        </p:blipFill>
        <p:spPr>
          <a:xfrm>
            <a:off x="124300" y="-109493"/>
            <a:ext cx="2094699" cy="1199876"/>
          </a:xfrm>
          <a:prstGeom prst="rect">
            <a:avLst/>
          </a:prstGeom>
        </p:spPr>
      </p:pic>
      <p:sp>
        <p:nvSpPr>
          <p:cNvPr id="2" name="TextBox 1">
            <a:extLst>
              <a:ext uri="{FF2B5EF4-FFF2-40B4-BE49-F238E27FC236}">
                <a16:creationId xmlns:a16="http://schemas.microsoft.com/office/drawing/2014/main" id="{40859693-20E1-7A0F-9FD5-84E605DE834E}"/>
              </a:ext>
            </a:extLst>
          </p:cNvPr>
          <p:cNvSpPr txBox="1"/>
          <p:nvPr/>
        </p:nvSpPr>
        <p:spPr>
          <a:xfrm>
            <a:off x="267317" y="4391064"/>
            <a:ext cx="7756095" cy="338554"/>
          </a:xfrm>
          <a:prstGeom prst="rect">
            <a:avLst/>
          </a:prstGeom>
          <a:solidFill>
            <a:schemeClr val="tx1">
              <a:lumMod val="50000"/>
              <a:lumOff val="50000"/>
              <a:alpha val="40374"/>
            </a:schemeClr>
          </a:solidFill>
        </p:spPr>
        <p:txBody>
          <a:bodyPr wrap="square" rtlCol="0">
            <a:spAutoFit/>
          </a:bodyPr>
          <a:lstStyle/>
          <a:p>
            <a:r>
              <a:rPr lang="en-US" sz="1600" b="1" dirty="0">
                <a:solidFill>
                  <a:schemeClr val="bg1"/>
                </a:solidFill>
                <a:latin typeface="Roboto" panose="02000000000000000000" pitchFamily="2" charset="0"/>
              </a:rPr>
              <a:t>Vivienne Payne</a:t>
            </a:r>
            <a:r>
              <a:rPr lang="en-US" sz="1600" dirty="0">
                <a:solidFill>
                  <a:schemeClr val="bg1"/>
                </a:solidFill>
                <a:effectLst/>
                <a:latin typeface="Roboto" panose="02000000000000000000" pitchFamily="2" charset="0"/>
              </a:rPr>
              <a:t> (OCO-2 PS), </a:t>
            </a:r>
            <a:r>
              <a:rPr lang="en-US" sz="1600" dirty="0">
                <a:solidFill>
                  <a:schemeClr val="bg1"/>
                </a:solidFill>
                <a:latin typeface="Roboto" panose="02000000000000000000" pitchFamily="2" charset="0"/>
              </a:rPr>
              <a:t>Abhishek Chatterjee</a:t>
            </a:r>
            <a:r>
              <a:rPr lang="en-US" sz="1600" dirty="0">
                <a:solidFill>
                  <a:schemeClr val="bg1"/>
                </a:solidFill>
                <a:effectLst/>
                <a:latin typeface="Roboto" panose="02000000000000000000" pitchFamily="2" charset="0"/>
              </a:rPr>
              <a:t> (OCO-2 DPS), OCO Science Team</a:t>
            </a:r>
            <a:endParaRPr lang="en-US" sz="1600" dirty="0">
              <a:solidFill>
                <a:schemeClr val="bg1"/>
              </a:solidFill>
              <a:effectLst/>
            </a:endParaRPr>
          </a:p>
        </p:txBody>
      </p:sp>
    </p:spTree>
    <p:extLst>
      <p:ext uri="{BB962C8B-B14F-4D97-AF65-F5344CB8AC3E}">
        <p14:creationId xmlns:p14="http://schemas.microsoft.com/office/powerpoint/2010/main" val="179459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C7C8E2-6754-FD16-79DF-A1FCFB84A9F9}"/>
              </a:ext>
            </a:extLst>
          </p:cNvPr>
          <p:cNvSpPr>
            <a:spLocks noGrp="1"/>
          </p:cNvSpPr>
          <p:nvPr>
            <p:ph type="ctrTitle"/>
          </p:nvPr>
        </p:nvSpPr>
        <p:spPr>
          <a:xfrm>
            <a:off x="341297" y="328046"/>
            <a:ext cx="7893535" cy="470362"/>
          </a:xfrm>
        </p:spPr>
        <p:txBody>
          <a:bodyPr/>
          <a:lstStyle/>
          <a:p>
            <a:r>
              <a:rPr lang="en-US" dirty="0"/>
              <a:t>The relentless rise of CO</a:t>
            </a:r>
            <a:r>
              <a:rPr lang="en-US" baseline="-25000" dirty="0"/>
              <a:t>2</a:t>
            </a:r>
            <a:r>
              <a:rPr lang="en-US" dirty="0"/>
              <a:t> in our atmosphere</a:t>
            </a:r>
          </a:p>
        </p:txBody>
      </p:sp>
      <p:sp>
        <p:nvSpPr>
          <p:cNvPr id="5" name="Date Placeholder 4">
            <a:extLst>
              <a:ext uri="{FF2B5EF4-FFF2-40B4-BE49-F238E27FC236}">
                <a16:creationId xmlns:a16="http://schemas.microsoft.com/office/drawing/2014/main" id="{80E0B77C-B8A2-C12F-CA2E-35F5289E1697}"/>
              </a:ext>
            </a:extLst>
          </p:cNvPr>
          <p:cNvSpPr>
            <a:spLocks noGrp="1"/>
          </p:cNvSpPr>
          <p:nvPr>
            <p:ph type="dt" sz="half" idx="18"/>
          </p:nvPr>
        </p:nvSpPr>
        <p:spPr/>
        <p:txBody>
          <a:bodyPr/>
          <a:lstStyle/>
          <a:p>
            <a:pPr>
              <a:spcBef>
                <a:spcPct val="0"/>
              </a:spcBef>
            </a:pPr>
            <a:fld id="{CE5FD196-5EC5-864B-AC2D-733B4CD42372}" type="datetime1">
              <a:rPr lang="en-US" smtClean="0"/>
              <a:t>8/21/23</a:t>
            </a:fld>
            <a:endParaRPr lang="en-US" dirty="0"/>
          </a:p>
        </p:txBody>
      </p:sp>
      <p:sp>
        <p:nvSpPr>
          <p:cNvPr id="6" name="Slide Number Placeholder 5">
            <a:extLst>
              <a:ext uri="{FF2B5EF4-FFF2-40B4-BE49-F238E27FC236}">
                <a16:creationId xmlns:a16="http://schemas.microsoft.com/office/drawing/2014/main" id="{5250F577-F64A-2FD3-90DF-6C5EBFAFE6BB}"/>
              </a:ext>
            </a:extLst>
          </p:cNvPr>
          <p:cNvSpPr>
            <a:spLocks noGrp="1"/>
          </p:cNvSpPr>
          <p:nvPr>
            <p:ph type="sldNum" sz="quarter" idx="20"/>
          </p:nvPr>
        </p:nvSpPr>
        <p:spPr/>
        <p:txBody>
          <a:bodyPr/>
          <a:lstStyle/>
          <a:p>
            <a:pPr>
              <a:spcBef>
                <a:spcPct val="0"/>
              </a:spcBef>
            </a:pPr>
            <a:fld id="{95819BC3-7E48-734B-B255-F05E5B733943}" type="slidenum">
              <a:rPr lang="en-US" smtClean="0"/>
              <a:pPr>
                <a:spcBef>
                  <a:spcPct val="0"/>
                </a:spcBef>
              </a:pPr>
              <a:t>2</a:t>
            </a:fld>
            <a:endParaRPr lang="en-US"/>
          </a:p>
        </p:txBody>
      </p:sp>
      <p:grpSp>
        <p:nvGrpSpPr>
          <p:cNvPr id="7" name="Group 6">
            <a:extLst>
              <a:ext uri="{FF2B5EF4-FFF2-40B4-BE49-F238E27FC236}">
                <a16:creationId xmlns:a16="http://schemas.microsoft.com/office/drawing/2014/main" id="{5C95D613-AE76-E866-4F60-200837232EC9}"/>
              </a:ext>
            </a:extLst>
          </p:cNvPr>
          <p:cNvGrpSpPr/>
          <p:nvPr/>
        </p:nvGrpSpPr>
        <p:grpSpPr>
          <a:xfrm>
            <a:off x="398098" y="889538"/>
            <a:ext cx="6271007" cy="4045523"/>
            <a:chOff x="460446" y="1358537"/>
            <a:chExt cx="4685132" cy="3089786"/>
          </a:xfrm>
        </p:grpSpPr>
        <p:pic>
          <p:nvPicPr>
            <p:cNvPr id="2" name="Picture 1">
              <a:extLst>
                <a:ext uri="{FF2B5EF4-FFF2-40B4-BE49-F238E27FC236}">
                  <a16:creationId xmlns:a16="http://schemas.microsoft.com/office/drawing/2014/main" id="{A026CF6E-AB5B-0A8F-1075-8CED50979A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725"/>
            <a:stretch/>
          </p:blipFill>
          <p:spPr>
            <a:xfrm>
              <a:off x="460446" y="1358537"/>
              <a:ext cx="4685132" cy="3089786"/>
            </a:xfrm>
            <a:prstGeom prst="rect">
              <a:avLst/>
            </a:prstGeom>
          </p:spPr>
        </p:pic>
        <p:sp>
          <p:nvSpPr>
            <p:cNvPr id="8" name="Rectangle 7">
              <a:extLst>
                <a:ext uri="{FF2B5EF4-FFF2-40B4-BE49-F238E27FC236}">
                  <a16:creationId xmlns:a16="http://schemas.microsoft.com/office/drawing/2014/main" id="{211E0162-14FD-31B6-DBEF-BEB242C6A84F}"/>
                </a:ext>
              </a:extLst>
            </p:cNvPr>
            <p:cNvSpPr/>
            <p:nvPr/>
          </p:nvSpPr>
          <p:spPr>
            <a:xfrm>
              <a:off x="554973" y="1599607"/>
              <a:ext cx="365760" cy="31350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670ADB30-3986-97E6-364B-30CA968CDDBB}"/>
              </a:ext>
            </a:extLst>
          </p:cNvPr>
          <p:cNvSpPr txBox="1"/>
          <p:nvPr/>
        </p:nvSpPr>
        <p:spPr>
          <a:xfrm>
            <a:off x="6782707" y="2864824"/>
            <a:ext cx="2261062" cy="1384995"/>
          </a:xfrm>
          <a:prstGeom prst="rect">
            <a:avLst/>
          </a:prstGeom>
          <a:noFill/>
        </p:spPr>
        <p:txBody>
          <a:bodyPr wrap="square" rtlCol="0">
            <a:spAutoFit/>
          </a:bodyPr>
          <a:lstStyle/>
          <a:p>
            <a:r>
              <a:rPr lang="en-US" sz="1400" dirty="0">
                <a:effectLst/>
              </a:rPr>
              <a:t>The stable, </a:t>
            </a:r>
            <a:r>
              <a:rPr lang="en-US" sz="1400" b="1" dirty="0">
                <a:effectLst/>
              </a:rPr>
              <a:t>long-term</a:t>
            </a:r>
            <a:r>
              <a:rPr lang="en-US" sz="1400" dirty="0">
                <a:effectLst/>
              </a:rPr>
              <a:t>, </a:t>
            </a:r>
            <a:r>
              <a:rPr lang="en-US" sz="1400" b="1" dirty="0">
                <a:effectLst/>
              </a:rPr>
              <a:t>global</a:t>
            </a:r>
            <a:r>
              <a:rPr lang="en-US" sz="1400" dirty="0">
                <a:effectLst/>
              </a:rPr>
              <a:t>, high-quality data record from OCO-2 makes it unique among all greenhouse gas sensors.</a:t>
            </a:r>
            <a:endParaRPr lang="en-US" sz="1400" dirty="0"/>
          </a:p>
          <a:p>
            <a:endParaRPr lang="en-US" sz="1400" dirty="0"/>
          </a:p>
        </p:txBody>
      </p:sp>
      <p:sp>
        <p:nvSpPr>
          <p:cNvPr id="12" name="TextBox 11">
            <a:extLst>
              <a:ext uri="{FF2B5EF4-FFF2-40B4-BE49-F238E27FC236}">
                <a16:creationId xmlns:a16="http://schemas.microsoft.com/office/drawing/2014/main" id="{D87D7040-5CC9-509F-4D0C-574C40BB7BEF}"/>
              </a:ext>
            </a:extLst>
          </p:cNvPr>
          <p:cNvSpPr txBox="1"/>
          <p:nvPr/>
        </p:nvSpPr>
        <p:spPr>
          <a:xfrm>
            <a:off x="6795629" y="1100882"/>
            <a:ext cx="2261062" cy="2031325"/>
          </a:xfrm>
          <a:prstGeom prst="rect">
            <a:avLst/>
          </a:prstGeom>
          <a:noFill/>
        </p:spPr>
        <p:txBody>
          <a:bodyPr wrap="square" rtlCol="0">
            <a:spAutoFit/>
          </a:bodyPr>
          <a:lstStyle/>
          <a:p>
            <a:r>
              <a:rPr lang="en-US" sz="1400" dirty="0"/>
              <a:t>OCO-2 provides measurements with the accuracy and precision required to </a:t>
            </a:r>
            <a:r>
              <a:rPr lang="en-US" sz="1400" dirty="0">
                <a:effectLst/>
              </a:rPr>
              <a:t>quantify the </a:t>
            </a:r>
            <a:r>
              <a:rPr lang="en-US" sz="1400" b="1" dirty="0">
                <a:effectLst/>
              </a:rPr>
              <a:t>sources and sinks </a:t>
            </a:r>
            <a:r>
              <a:rPr lang="en-US" sz="1400" dirty="0">
                <a:effectLst/>
              </a:rPr>
              <a:t>that control the growth and variability of CO</a:t>
            </a:r>
            <a:r>
              <a:rPr lang="en-US" sz="1400" baseline="-25000" dirty="0">
                <a:effectLst/>
              </a:rPr>
              <a:t>2</a:t>
            </a:r>
            <a:r>
              <a:rPr lang="en-US" sz="1400" dirty="0">
                <a:effectLst/>
              </a:rPr>
              <a:t> in our atmosphere.</a:t>
            </a:r>
            <a:endParaRPr lang="en-US" sz="1400" dirty="0"/>
          </a:p>
          <a:p>
            <a:endParaRPr lang="en-US" sz="1400" dirty="0"/>
          </a:p>
        </p:txBody>
      </p:sp>
      <p:sp>
        <p:nvSpPr>
          <p:cNvPr id="14" name="TextBox 13">
            <a:extLst>
              <a:ext uri="{FF2B5EF4-FFF2-40B4-BE49-F238E27FC236}">
                <a16:creationId xmlns:a16="http://schemas.microsoft.com/office/drawing/2014/main" id="{D976DC47-FBB6-E24F-8569-1C02ACB0B550}"/>
              </a:ext>
            </a:extLst>
          </p:cNvPr>
          <p:cNvSpPr txBox="1"/>
          <p:nvPr/>
        </p:nvSpPr>
        <p:spPr>
          <a:xfrm>
            <a:off x="6789168" y="4082686"/>
            <a:ext cx="2261062" cy="738664"/>
          </a:xfrm>
          <a:prstGeom prst="rect">
            <a:avLst/>
          </a:prstGeom>
          <a:noFill/>
        </p:spPr>
        <p:txBody>
          <a:bodyPr wrap="square" rtlCol="0">
            <a:spAutoFit/>
          </a:bodyPr>
          <a:lstStyle/>
          <a:p>
            <a:r>
              <a:rPr lang="en-US" sz="1400" dirty="0">
                <a:effectLst/>
              </a:rPr>
              <a:t>The OCO-2 instrument and spacecraft remain in excellent health!</a:t>
            </a:r>
            <a:endParaRPr lang="en-US" sz="1400" dirty="0"/>
          </a:p>
        </p:txBody>
      </p:sp>
    </p:spTree>
    <p:extLst>
      <p:ext uri="{BB962C8B-B14F-4D97-AF65-F5344CB8AC3E}">
        <p14:creationId xmlns:p14="http://schemas.microsoft.com/office/powerpoint/2010/main" val="22035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7399AE-92BD-BD0B-38B3-3A69E0D55E45}"/>
              </a:ext>
            </a:extLst>
          </p:cNvPr>
          <p:cNvSpPr>
            <a:spLocks noGrp="1"/>
          </p:cNvSpPr>
          <p:nvPr>
            <p:ph type="ctrTitle"/>
          </p:nvPr>
        </p:nvSpPr>
        <p:spPr>
          <a:xfrm>
            <a:off x="341297" y="323650"/>
            <a:ext cx="8285025" cy="470362"/>
          </a:xfrm>
        </p:spPr>
        <p:txBody>
          <a:bodyPr/>
          <a:lstStyle/>
          <a:p>
            <a:r>
              <a:rPr lang="en-US" sz="1800" dirty="0"/>
              <a:t>SIF shows where and when carbon uptake by plants is occurring</a:t>
            </a:r>
          </a:p>
        </p:txBody>
      </p:sp>
      <p:sp>
        <p:nvSpPr>
          <p:cNvPr id="5" name="Date Placeholder 4">
            <a:extLst>
              <a:ext uri="{FF2B5EF4-FFF2-40B4-BE49-F238E27FC236}">
                <a16:creationId xmlns:a16="http://schemas.microsoft.com/office/drawing/2014/main" id="{E9283318-C21C-359B-0E2B-9687DB3F7B3D}"/>
              </a:ext>
            </a:extLst>
          </p:cNvPr>
          <p:cNvSpPr>
            <a:spLocks noGrp="1"/>
          </p:cNvSpPr>
          <p:nvPr>
            <p:ph type="dt" sz="half" idx="4294967295"/>
          </p:nvPr>
        </p:nvSpPr>
        <p:spPr>
          <a:xfrm>
            <a:off x="341297" y="4797743"/>
            <a:ext cx="2133600" cy="274637"/>
          </a:xfrm>
        </p:spPr>
        <p:txBody>
          <a:bodyPr/>
          <a:lstStyle/>
          <a:p>
            <a:pPr>
              <a:spcBef>
                <a:spcPct val="0"/>
              </a:spcBef>
            </a:pPr>
            <a:fld id="{CE5FD196-5EC5-864B-AC2D-733B4CD42372}" type="datetime1">
              <a:rPr lang="en-US" smtClean="0"/>
              <a:t>8/20/23</a:t>
            </a:fld>
            <a:endParaRPr lang="en-US" dirty="0"/>
          </a:p>
        </p:txBody>
      </p:sp>
      <p:sp>
        <p:nvSpPr>
          <p:cNvPr id="6" name="Slide Number Placeholder 5">
            <a:extLst>
              <a:ext uri="{FF2B5EF4-FFF2-40B4-BE49-F238E27FC236}">
                <a16:creationId xmlns:a16="http://schemas.microsoft.com/office/drawing/2014/main" id="{8D12D064-4226-B3DE-38AB-48A482E0EF27}"/>
              </a:ext>
            </a:extLst>
          </p:cNvPr>
          <p:cNvSpPr>
            <a:spLocks noGrp="1"/>
          </p:cNvSpPr>
          <p:nvPr>
            <p:ph type="sldNum" sz="quarter" idx="20"/>
          </p:nvPr>
        </p:nvSpPr>
        <p:spPr/>
        <p:txBody>
          <a:bodyPr/>
          <a:lstStyle/>
          <a:p>
            <a:pPr>
              <a:spcBef>
                <a:spcPct val="0"/>
              </a:spcBef>
            </a:pPr>
            <a:fld id="{95819BC3-7E48-734B-B255-F05E5B733943}" type="slidenum">
              <a:rPr lang="en-US" smtClean="0"/>
              <a:pPr>
                <a:spcBef>
                  <a:spcPct val="0"/>
                </a:spcBef>
              </a:pPr>
              <a:t>3</a:t>
            </a:fld>
            <a:endParaRPr lang="en-US"/>
          </a:p>
        </p:txBody>
      </p:sp>
      <p:pic>
        <p:nvPicPr>
          <p:cNvPr id="8" name="Picture 7">
            <a:extLst>
              <a:ext uri="{FF2B5EF4-FFF2-40B4-BE49-F238E27FC236}">
                <a16:creationId xmlns:a16="http://schemas.microsoft.com/office/drawing/2014/main" id="{4279046F-FA26-6A2E-34F4-54E9A67902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148" t="50000" r="4259" b="5337"/>
          <a:stretch/>
        </p:blipFill>
        <p:spPr>
          <a:xfrm>
            <a:off x="4253069" y="1249346"/>
            <a:ext cx="4178557" cy="1966605"/>
          </a:xfrm>
          <a:prstGeom prst="rect">
            <a:avLst/>
          </a:prstGeom>
        </p:spPr>
      </p:pic>
      <p:sp>
        <p:nvSpPr>
          <p:cNvPr id="12" name="Text Placeholder 11">
            <a:extLst>
              <a:ext uri="{FF2B5EF4-FFF2-40B4-BE49-F238E27FC236}">
                <a16:creationId xmlns:a16="http://schemas.microsoft.com/office/drawing/2014/main" id="{1E9BB83C-73D6-7E48-B88B-28DF73ED487D}"/>
              </a:ext>
            </a:extLst>
          </p:cNvPr>
          <p:cNvSpPr>
            <a:spLocks noGrp="1"/>
          </p:cNvSpPr>
          <p:nvPr>
            <p:ph type="body" sz="quarter" idx="17"/>
          </p:nvPr>
        </p:nvSpPr>
        <p:spPr>
          <a:xfrm>
            <a:off x="229814" y="3592806"/>
            <a:ext cx="8783557" cy="1115253"/>
          </a:xfrm>
        </p:spPr>
        <p:txBody>
          <a:bodyPr/>
          <a:lstStyle/>
          <a:p>
            <a:r>
              <a:rPr lang="en-US" sz="1800" dirty="0">
                <a:solidFill>
                  <a:schemeClr val="tx1"/>
                </a:solidFill>
              </a:rPr>
              <a:t>Measurements of solar induced fluorescence (SIF) </a:t>
            </a:r>
          </a:p>
          <a:p>
            <a:pPr lvl="1"/>
            <a:r>
              <a:rPr lang="en-US" sz="1600" dirty="0">
                <a:solidFill>
                  <a:schemeClr val="tx1"/>
                </a:solidFill>
              </a:rPr>
              <a:t>provide direct information on </a:t>
            </a:r>
            <a:r>
              <a:rPr lang="en-US" sz="1600" b="1" dirty="0">
                <a:solidFill>
                  <a:schemeClr val="tx1"/>
                </a:solidFill>
              </a:rPr>
              <a:t>carbon uptake by plants</a:t>
            </a:r>
            <a:r>
              <a:rPr lang="en-US" sz="1600" dirty="0">
                <a:solidFill>
                  <a:schemeClr val="tx1"/>
                </a:solidFill>
              </a:rPr>
              <a:t>.</a:t>
            </a:r>
          </a:p>
          <a:p>
            <a:r>
              <a:rPr lang="en-US" sz="1800" dirty="0">
                <a:solidFill>
                  <a:schemeClr val="tx1"/>
                </a:solidFill>
              </a:rPr>
              <a:t>OCO-2 shows the </a:t>
            </a:r>
            <a:r>
              <a:rPr lang="en-US" sz="1800" b="1" dirty="0">
                <a:solidFill>
                  <a:schemeClr val="tx1"/>
                </a:solidFill>
              </a:rPr>
              <a:t>spatial distribution </a:t>
            </a:r>
            <a:r>
              <a:rPr lang="en-US" sz="1800" dirty="0">
                <a:solidFill>
                  <a:schemeClr val="tx1"/>
                </a:solidFill>
              </a:rPr>
              <a:t>and how this is </a:t>
            </a:r>
            <a:r>
              <a:rPr lang="en-US" sz="1800" b="1" dirty="0">
                <a:solidFill>
                  <a:schemeClr val="tx1"/>
                </a:solidFill>
              </a:rPr>
              <a:t>changing in time.</a:t>
            </a:r>
          </a:p>
          <a:p>
            <a:r>
              <a:rPr lang="en-US" sz="1800" dirty="0">
                <a:solidFill>
                  <a:schemeClr val="tx1"/>
                </a:solidFill>
              </a:rPr>
              <a:t>SIF is an excellent complement to XCO</a:t>
            </a:r>
            <a:r>
              <a:rPr lang="en-US" sz="1800" baseline="-25000" dirty="0">
                <a:solidFill>
                  <a:schemeClr val="tx1"/>
                </a:solidFill>
              </a:rPr>
              <a:t>2</a:t>
            </a:r>
            <a:r>
              <a:rPr lang="en-US" sz="1800" dirty="0">
                <a:solidFill>
                  <a:schemeClr val="tx1"/>
                </a:solidFill>
              </a:rPr>
              <a:t> for constraining carbon fluxes</a:t>
            </a:r>
          </a:p>
        </p:txBody>
      </p:sp>
      <p:pic>
        <p:nvPicPr>
          <p:cNvPr id="13" name="Picture 12">
            <a:extLst>
              <a:ext uri="{FF2B5EF4-FFF2-40B4-BE49-F238E27FC236}">
                <a16:creationId xmlns:a16="http://schemas.microsoft.com/office/drawing/2014/main" id="{04041353-E356-115B-CCAA-D97F19BE6E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288" t="-278" r="5629" b="50603"/>
          <a:stretch/>
        </p:blipFill>
        <p:spPr>
          <a:xfrm>
            <a:off x="146082" y="1018468"/>
            <a:ext cx="4015492" cy="2197886"/>
          </a:xfrm>
          <a:prstGeom prst="rect">
            <a:avLst/>
          </a:prstGeom>
        </p:spPr>
      </p:pic>
      <p:pic>
        <p:nvPicPr>
          <p:cNvPr id="14" name="Picture 13">
            <a:extLst>
              <a:ext uri="{FF2B5EF4-FFF2-40B4-BE49-F238E27FC236}">
                <a16:creationId xmlns:a16="http://schemas.microsoft.com/office/drawing/2014/main" id="{D27362F7-9A6C-2AF2-5BFB-E0BA88266E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690"/>
          <a:stretch/>
        </p:blipFill>
        <p:spPr>
          <a:xfrm>
            <a:off x="8514392" y="1245326"/>
            <a:ext cx="288311" cy="2438457"/>
          </a:xfrm>
          <a:prstGeom prst="rect">
            <a:avLst/>
          </a:prstGeom>
        </p:spPr>
      </p:pic>
      <p:sp>
        <p:nvSpPr>
          <p:cNvPr id="15" name="TextBox 14">
            <a:extLst>
              <a:ext uri="{FF2B5EF4-FFF2-40B4-BE49-F238E27FC236}">
                <a16:creationId xmlns:a16="http://schemas.microsoft.com/office/drawing/2014/main" id="{1E736987-D6A3-9811-B16F-E1F2FBD12F3B}"/>
              </a:ext>
            </a:extLst>
          </p:cNvPr>
          <p:cNvSpPr txBox="1"/>
          <p:nvPr/>
        </p:nvSpPr>
        <p:spPr>
          <a:xfrm>
            <a:off x="449467" y="1011653"/>
            <a:ext cx="3121367" cy="369332"/>
          </a:xfrm>
          <a:prstGeom prst="rect">
            <a:avLst/>
          </a:prstGeom>
          <a:noFill/>
        </p:spPr>
        <p:txBody>
          <a:bodyPr wrap="none" rtlCol="0">
            <a:spAutoFit/>
          </a:bodyPr>
          <a:lstStyle/>
          <a:p>
            <a:r>
              <a:rPr lang="en-US" dirty="0"/>
              <a:t>Northern Hemisphere Winter</a:t>
            </a:r>
          </a:p>
        </p:txBody>
      </p:sp>
      <p:sp>
        <p:nvSpPr>
          <p:cNvPr id="16" name="TextBox 15">
            <a:extLst>
              <a:ext uri="{FF2B5EF4-FFF2-40B4-BE49-F238E27FC236}">
                <a16:creationId xmlns:a16="http://schemas.microsoft.com/office/drawing/2014/main" id="{FA5D2B03-4CE1-E4D8-CD27-3BD50DDC7C46}"/>
              </a:ext>
            </a:extLst>
          </p:cNvPr>
          <p:cNvSpPr txBox="1"/>
          <p:nvPr/>
        </p:nvSpPr>
        <p:spPr>
          <a:xfrm>
            <a:off x="4337954" y="1034599"/>
            <a:ext cx="3326552" cy="369332"/>
          </a:xfrm>
          <a:prstGeom prst="rect">
            <a:avLst/>
          </a:prstGeom>
          <a:noFill/>
        </p:spPr>
        <p:txBody>
          <a:bodyPr wrap="none" rtlCol="0">
            <a:spAutoFit/>
          </a:bodyPr>
          <a:lstStyle/>
          <a:p>
            <a:r>
              <a:rPr lang="en-US" dirty="0"/>
              <a:t>Northern Hemisphere Summer</a:t>
            </a:r>
          </a:p>
        </p:txBody>
      </p:sp>
      <p:sp>
        <p:nvSpPr>
          <p:cNvPr id="2" name="Rectangle 1">
            <a:extLst>
              <a:ext uri="{FF2B5EF4-FFF2-40B4-BE49-F238E27FC236}">
                <a16:creationId xmlns:a16="http://schemas.microsoft.com/office/drawing/2014/main" id="{32BE58CB-87A3-D6D3-4402-A07102324645}"/>
              </a:ext>
            </a:extLst>
          </p:cNvPr>
          <p:cNvSpPr/>
          <p:nvPr/>
        </p:nvSpPr>
        <p:spPr>
          <a:xfrm>
            <a:off x="229814" y="1436015"/>
            <a:ext cx="324368" cy="369332"/>
          </a:xfrm>
          <a:prstGeom prst="rect">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A01C0F5A-AB4D-D94A-F792-27A30BC6C0C5}"/>
              </a:ext>
            </a:extLst>
          </p:cNvPr>
          <p:cNvSpPr/>
          <p:nvPr/>
        </p:nvSpPr>
        <p:spPr>
          <a:xfrm>
            <a:off x="4337954" y="2720943"/>
            <a:ext cx="386446" cy="318655"/>
          </a:xfrm>
          <a:prstGeom prst="rect">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3286F2B8-92CB-E5DE-73D5-1942E8E1CC7A}"/>
              </a:ext>
            </a:extLst>
          </p:cNvPr>
          <p:cNvSpPr txBox="1"/>
          <p:nvPr/>
        </p:nvSpPr>
        <p:spPr>
          <a:xfrm>
            <a:off x="126095" y="3095696"/>
            <a:ext cx="8500228" cy="738664"/>
          </a:xfrm>
          <a:prstGeom prst="rect">
            <a:avLst/>
          </a:prstGeom>
          <a:noFill/>
        </p:spPr>
        <p:txBody>
          <a:bodyPr wrap="square" rtlCol="0">
            <a:spAutoFit/>
          </a:bodyPr>
          <a:lstStyle/>
          <a:p>
            <a:r>
              <a:rPr lang="en-US" sz="1400" dirty="0">
                <a:solidFill>
                  <a:srgbClr val="565656"/>
                </a:solidFill>
                <a:effectLst/>
                <a:latin typeface="ArialNarrow" panose="020B0604020202020204" pitchFamily="34" charset="0"/>
              </a:rPr>
              <a:t>Figure: Maps of SIF in March (left) and July (right) 2021 showing strong growth in July over the northern hemisphere and strong growth in the tropics and southern hemisphere in March. </a:t>
            </a:r>
            <a:endParaRPr lang="en-US" sz="1400" dirty="0"/>
          </a:p>
          <a:p>
            <a:r>
              <a:rPr lang="en-US" sz="1400" dirty="0">
                <a:solidFill>
                  <a:srgbClr val="FFFF00"/>
                </a:solidFill>
                <a:highlight>
                  <a:srgbClr val="FF0000"/>
                </a:highlight>
              </a:rPr>
              <a:t> </a:t>
            </a:r>
          </a:p>
        </p:txBody>
      </p:sp>
    </p:spTree>
    <p:extLst>
      <p:ext uri="{BB962C8B-B14F-4D97-AF65-F5344CB8AC3E}">
        <p14:creationId xmlns:p14="http://schemas.microsoft.com/office/powerpoint/2010/main" val="377754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A75AE1-4700-E646-D615-7D7ADD366978}"/>
              </a:ext>
            </a:extLst>
          </p:cNvPr>
          <p:cNvSpPr>
            <a:spLocks noGrp="1"/>
          </p:cNvSpPr>
          <p:nvPr>
            <p:ph type="sldNum" sz="quarter" idx="20"/>
          </p:nvPr>
        </p:nvSpPr>
        <p:spPr/>
        <p:txBody>
          <a:bodyPr/>
          <a:lstStyle/>
          <a:p>
            <a:pPr>
              <a:spcBef>
                <a:spcPct val="0"/>
              </a:spcBef>
            </a:pPr>
            <a:fld id="{95819BC3-7E48-734B-B255-F05E5B733943}" type="slidenum">
              <a:rPr lang="en-US" smtClean="0"/>
              <a:pPr>
                <a:spcBef>
                  <a:spcPct val="0"/>
                </a:spcBef>
              </a:pPr>
              <a:t>4</a:t>
            </a:fld>
            <a:endParaRPr lang="en-US"/>
          </a:p>
        </p:txBody>
      </p:sp>
      <p:pic>
        <p:nvPicPr>
          <p:cNvPr id="8" name="Picture 7">
            <a:extLst>
              <a:ext uri="{FF2B5EF4-FFF2-40B4-BE49-F238E27FC236}">
                <a16:creationId xmlns:a16="http://schemas.microsoft.com/office/drawing/2014/main" id="{D9412AE8-17A2-02F9-962D-E2FCFB568C97}"/>
              </a:ext>
            </a:extLst>
          </p:cNvPr>
          <p:cNvPicPr>
            <a:picLocks noChangeAspect="1"/>
          </p:cNvPicPr>
          <p:nvPr/>
        </p:nvPicPr>
        <p:blipFill>
          <a:blip r:embed="rId3"/>
          <a:stretch>
            <a:fillRect/>
          </a:stretch>
        </p:blipFill>
        <p:spPr>
          <a:xfrm>
            <a:off x="1574253" y="1317413"/>
            <a:ext cx="5700842" cy="3162883"/>
          </a:xfrm>
          <a:prstGeom prst="rect">
            <a:avLst/>
          </a:prstGeom>
        </p:spPr>
      </p:pic>
      <p:sp>
        <p:nvSpPr>
          <p:cNvPr id="9" name="TextBox 8">
            <a:extLst>
              <a:ext uri="{FF2B5EF4-FFF2-40B4-BE49-F238E27FC236}">
                <a16:creationId xmlns:a16="http://schemas.microsoft.com/office/drawing/2014/main" id="{52E56571-077C-51C9-03D4-DC11D838D8B5}"/>
              </a:ext>
            </a:extLst>
          </p:cNvPr>
          <p:cNvSpPr txBox="1"/>
          <p:nvPr/>
        </p:nvSpPr>
        <p:spPr>
          <a:xfrm>
            <a:off x="229814" y="4497169"/>
            <a:ext cx="8529175" cy="646331"/>
          </a:xfrm>
          <a:prstGeom prst="rect">
            <a:avLst/>
          </a:prstGeom>
          <a:noFill/>
        </p:spPr>
        <p:txBody>
          <a:bodyPr wrap="square" rtlCol="0">
            <a:spAutoFit/>
          </a:bodyPr>
          <a:lstStyle/>
          <a:p>
            <a:pPr algn="l"/>
            <a:r>
              <a:rPr lang="en-US" sz="1200" b="0" i="0" u="none" strike="noStrike" dirty="0">
                <a:solidFill>
                  <a:srgbClr val="6F6F6F"/>
                </a:solidFill>
                <a:effectLst/>
                <a:latin typeface="Metropolis"/>
              </a:rPr>
              <a:t>This map shows mean net emissions and removals of carbon dioxide from 2015 to 2020 using estimates informed by NASA’s OCO-2 satellite measurements. Countries where more carbon dioxide was removed than emitted appear as green depressions, while countries with higher emissions are tan or red and appear to pop off the page.  Credit: NASA’s Scientific Visualization Studio</a:t>
            </a:r>
            <a:endParaRPr lang="en-US" sz="1200" dirty="0"/>
          </a:p>
        </p:txBody>
      </p:sp>
      <p:sp>
        <p:nvSpPr>
          <p:cNvPr id="10" name="Title 3">
            <a:extLst>
              <a:ext uri="{FF2B5EF4-FFF2-40B4-BE49-F238E27FC236}">
                <a16:creationId xmlns:a16="http://schemas.microsoft.com/office/drawing/2014/main" id="{FBC1F090-7732-D150-9BB4-225E32C53EB9}"/>
              </a:ext>
            </a:extLst>
          </p:cNvPr>
          <p:cNvSpPr>
            <a:spLocks noGrp="1"/>
          </p:cNvSpPr>
          <p:nvPr>
            <p:ph type="ctrTitle"/>
          </p:nvPr>
        </p:nvSpPr>
        <p:spPr>
          <a:xfrm>
            <a:off x="326505" y="352077"/>
            <a:ext cx="7962841" cy="470362"/>
          </a:xfrm>
        </p:spPr>
        <p:txBody>
          <a:bodyPr/>
          <a:lstStyle/>
          <a:p>
            <a:r>
              <a:rPr lang="en-US" sz="2000" i="0" u="none" strike="noStrike" dirty="0">
                <a:solidFill>
                  <a:schemeClr val="accent5"/>
                </a:solidFill>
                <a:effectLst/>
                <a:latin typeface="+mj-lt"/>
              </a:rPr>
              <a:t>Taking stock of national contributions to global CO</a:t>
            </a:r>
            <a:r>
              <a:rPr lang="en-US" sz="2000" i="0" u="none" strike="noStrike" baseline="-25000" dirty="0">
                <a:solidFill>
                  <a:schemeClr val="accent5"/>
                </a:solidFill>
                <a:effectLst/>
                <a:latin typeface="+mj-lt"/>
              </a:rPr>
              <a:t>2</a:t>
            </a:r>
            <a:r>
              <a:rPr lang="en-US" sz="2000" i="0" u="none" strike="noStrike" dirty="0">
                <a:solidFill>
                  <a:schemeClr val="accent5"/>
                </a:solidFill>
                <a:effectLst/>
                <a:latin typeface="+mj-lt"/>
              </a:rPr>
              <a:t> from space</a:t>
            </a:r>
            <a:br>
              <a:rPr lang="en-US" sz="2000" i="0" u="none" strike="noStrike" dirty="0">
                <a:solidFill>
                  <a:schemeClr val="accent5"/>
                </a:solidFill>
                <a:effectLst/>
                <a:latin typeface="+mj-lt"/>
              </a:rPr>
            </a:br>
            <a:endParaRPr lang="en-US" sz="2000" dirty="0">
              <a:latin typeface="+mj-lt"/>
            </a:endParaRPr>
          </a:p>
        </p:txBody>
      </p:sp>
      <p:sp>
        <p:nvSpPr>
          <p:cNvPr id="11" name="TextBox 10">
            <a:extLst>
              <a:ext uri="{FF2B5EF4-FFF2-40B4-BE49-F238E27FC236}">
                <a16:creationId xmlns:a16="http://schemas.microsoft.com/office/drawing/2014/main" id="{F1F1F4E2-7CAC-1C12-BDF3-A1A835F3C5A0}"/>
              </a:ext>
            </a:extLst>
          </p:cNvPr>
          <p:cNvSpPr txBox="1"/>
          <p:nvPr/>
        </p:nvSpPr>
        <p:spPr>
          <a:xfrm>
            <a:off x="326505" y="587258"/>
            <a:ext cx="8249168" cy="338554"/>
          </a:xfrm>
          <a:prstGeom prst="rect">
            <a:avLst/>
          </a:prstGeom>
          <a:noFill/>
        </p:spPr>
        <p:txBody>
          <a:bodyPr wrap="square" rtlCol="0">
            <a:spAutoFit/>
          </a:bodyPr>
          <a:lstStyle/>
          <a:p>
            <a:r>
              <a:rPr lang="en-US" sz="1600" dirty="0">
                <a:solidFill>
                  <a:schemeClr val="accent5"/>
                </a:solidFill>
              </a:rPr>
              <a:t>OCO-2 contributions to the Global </a:t>
            </a:r>
            <a:r>
              <a:rPr lang="en-US" sz="1600" dirty="0" err="1">
                <a:solidFill>
                  <a:schemeClr val="accent5"/>
                </a:solidFill>
              </a:rPr>
              <a:t>Stocktake</a:t>
            </a:r>
            <a:r>
              <a:rPr lang="en-US" sz="1600" dirty="0">
                <a:solidFill>
                  <a:schemeClr val="accent5"/>
                </a:solidFill>
              </a:rPr>
              <a:t> under the Paris Agreement</a:t>
            </a:r>
          </a:p>
        </p:txBody>
      </p:sp>
      <p:sp>
        <p:nvSpPr>
          <p:cNvPr id="14" name="TextBox 13">
            <a:extLst>
              <a:ext uri="{FF2B5EF4-FFF2-40B4-BE49-F238E27FC236}">
                <a16:creationId xmlns:a16="http://schemas.microsoft.com/office/drawing/2014/main" id="{3E22078A-BE3D-53F8-1BCB-9820490647BE}"/>
              </a:ext>
            </a:extLst>
          </p:cNvPr>
          <p:cNvSpPr txBox="1"/>
          <p:nvPr/>
        </p:nvSpPr>
        <p:spPr>
          <a:xfrm>
            <a:off x="665018" y="1022493"/>
            <a:ext cx="8249168" cy="276999"/>
          </a:xfrm>
          <a:prstGeom prst="rect">
            <a:avLst/>
          </a:prstGeom>
          <a:noFill/>
        </p:spPr>
        <p:txBody>
          <a:bodyPr wrap="square" rtlCol="0">
            <a:spAutoFit/>
          </a:bodyPr>
          <a:lstStyle/>
          <a:p>
            <a:r>
              <a:rPr lang="en-US" sz="1200" dirty="0"/>
              <a:t>https://</a:t>
            </a:r>
            <a:r>
              <a:rPr lang="en-US" sz="1200" dirty="0" err="1"/>
              <a:t>www.jpl.nasa.gov</a:t>
            </a:r>
            <a:r>
              <a:rPr lang="en-US" sz="1200" dirty="0"/>
              <a:t>/news/nasa-space-mission-takes-stock-of-carbon-dioxide-emissions-by-countries</a:t>
            </a:r>
          </a:p>
        </p:txBody>
      </p:sp>
      <p:sp>
        <p:nvSpPr>
          <p:cNvPr id="4" name="TextBox 3">
            <a:extLst>
              <a:ext uri="{FF2B5EF4-FFF2-40B4-BE49-F238E27FC236}">
                <a16:creationId xmlns:a16="http://schemas.microsoft.com/office/drawing/2014/main" id="{9E1A76C0-DF36-48E9-D519-6A53A934F0E7}"/>
              </a:ext>
            </a:extLst>
          </p:cNvPr>
          <p:cNvSpPr txBox="1"/>
          <p:nvPr/>
        </p:nvSpPr>
        <p:spPr>
          <a:xfrm>
            <a:off x="65417" y="2047863"/>
            <a:ext cx="1425403" cy="267766"/>
          </a:xfrm>
          <a:prstGeom prst="rect">
            <a:avLst/>
          </a:prstGeom>
          <a:solidFill>
            <a:srgbClr val="FFF2CC"/>
          </a:solidFill>
        </p:spPr>
        <p:txBody>
          <a:bodyPr wrap="square" rtlCol="0">
            <a:spAutoFit/>
          </a:bodyPr>
          <a:lstStyle/>
          <a:p>
            <a:r>
              <a:rPr lang="en-US" sz="1140" dirty="0"/>
              <a:t>Byrne et al., 2023</a:t>
            </a:r>
            <a:endParaRPr lang="en-US" sz="1520" dirty="0"/>
          </a:p>
        </p:txBody>
      </p:sp>
    </p:spTree>
    <p:extLst>
      <p:ext uri="{BB962C8B-B14F-4D97-AF65-F5344CB8AC3E}">
        <p14:creationId xmlns:p14="http://schemas.microsoft.com/office/powerpoint/2010/main" val="258200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6F938-EDB8-F000-19BC-FC41C766EAA5}"/>
              </a:ext>
            </a:extLst>
          </p:cNvPr>
          <p:cNvSpPr>
            <a:spLocks noGrp="1"/>
          </p:cNvSpPr>
          <p:nvPr>
            <p:ph type="body" sz="quarter" idx="17"/>
          </p:nvPr>
        </p:nvSpPr>
        <p:spPr>
          <a:xfrm>
            <a:off x="190725" y="3240664"/>
            <a:ext cx="5072425" cy="1698727"/>
          </a:xfrm>
        </p:spPr>
        <p:txBody>
          <a:bodyPr/>
          <a:lstStyle/>
          <a:p>
            <a:r>
              <a:rPr lang="en-US" sz="1400" i="0" u="none" strike="noStrike" dirty="0">
                <a:solidFill>
                  <a:srgbClr val="000000"/>
                </a:solidFill>
                <a:effectLst/>
                <a:latin typeface="+mj-lt"/>
              </a:rPr>
              <a:t>OCO-2 has shown that carbon flux anomalies caused by extreme Australian drought and fires in 2019–2020 were larger than the country’s annual fossil fuel emissions.  </a:t>
            </a:r>
          </a:p>
          <a:p>
            <a:r>
              <a:rPr lang="en-US" sz="1400" dirty="0">
                <a:solidFill>
                  <a:srgbClr val="000000"/>
                </a:solidFill>
                <a:latin typeface="+mj-lt"/>
              </a:rPr>
              <a:t>Will </a:t>
            </a:r>
            <a:r>
              <a:rPr lang="en-US" sz="1400" i="0" u="none" strike="noStrike" dirty="0">
                <a:solidFill>
                  <a:srgbClr val="000000"/>
                </a:solidFill>
                <a:effectLst/>
                <a:latin typeface="+mj-lt"/>
              </a:rPr>
              <a:t>increasingly frequent extreme climate events in future years cause a tipping point in the regional carbon cycle?</a:t>
            </a:r>
            <a:endParaRPr lang="en-US" sz="1400" dirty="0">
              <a:latin typeface="+mj-lt"/>
            </a:endParaRPr>
          </a:p>
        </p:txBody>
      </p:sp>
      <p:sp>
        <p:nvSpPr>
          <p:cNvPr id="3" name="Text Placeholder 2">
            <a:extLst>
              <a:ext uri="{FF2B5EF4-FFF2-40B4-BE49-F238E27FC236}">
                <a16:creationId xmlns:a16="http://schemas.microsoft.com/office/drawing/2014/main" id="{0B720F8E-177B-FE91-654D-6A16FE7D45FE}"/>
              </a:ext>
            </a:extLst>
          </p:cNvPr>
          <p:cNvSpPr>
            <a:spLocks noGrp="1"/>
          </p:cNvSpPr>
          <p:nvPr>
            <p:ph type="body" sz="quarter" idx="14"/>
          </p:nvPr>
        </p:nvSpPr>
        <p:spPr>
          <a:xfrm>
            <a:off x="330383" y="596000"/>
            <a:ext cx="7455080" cy="350262"/>
          </a:xfrm>
        </p:spPr>
        <p:txBody>
          <a:bodyPr/>
          <a:lstStyle/>
          <a:p>
            <a:r>
              <a:rPr lang="en-US" dirty="0"/>
              <a:t>Extreme climate events play an outsize role in the global carbon cycle</a:t>
            </a:r>
          </a:p>
        </p:txBody>
      </p:sp>
      <p:sp>
        <p:nvSpPr>
          <p:cNvPr id="4" name="Title 3">
            <a:extLst>
              <a:ext uri="{FF2B5EF4-FFF2-40B4-BE49-F238E27FC236}">
                <a16:creationId xmlns:a16="http://schemas.microsoft.com/office/drawing/2014/main" id="{274E1C90-7EBF-064A-D008-0E56FACE96E1}"/>
              </a:ext>
            </a:extLst>
          </p:cNvPr>
          <p:cNvSpPr>
            <a:spLocks noGrp="1"/>
          </p:cNvSpPr>
          <p:nvPr>
            <p:ph type="ctrTitle"/>
          </p:nvPr>
        </p:nvSpPr>
        <p:spPr>
          <a:xfrm>
            <a:off x="330383" y="415964"/>
            <a:ext cx="6839402" cy="470362"/>
          </a:xfrm>
        </p:spPr>
        <p:txBody>
          <a:bodyPr/>
          <a:lstStyle/>
          <a:p>
            <a:r>
              <a:rPr lang="en-US" dirty="0"/>
              <a:t>Australian drought and fires, 2019-2020</a:t>
            </a:r>
            <a:br>
              <a:rPr lang="en-US" dirty="0"/>
            </a:br>
            <a:endParaRPr lang="en-US" dirty="0"/>
          </a:p>
        </p:txBody>
      </p:sp>
      <p:sp>
        <p:nvSpPr>
          <p:cNvPr id="6" name="Slide Number Placeholder 5">
            <a:extLst>
              <a:ext uri="{FF2B5EF4-FFF2-40B4-BE49-F238E27FC236}">
                <a16:creationId xmlns:a16="http://schemas.microsoft.com/office/drawing/2014/main" id="{9D5FF240-3DCF-272A-F05F-68F65C3EA117}"/>
              </a:ext>
            </a:extLst>
          </p:cNvPr>
          <p:cNvSpPr>
            <a:spLocks noGrp="1"/>
          </p:cNvSpPr>
          <p:nvPr>
            <p:ph type="sldNum" sz="quarter" idx="20"/>
          </p:nvPr>
        </p:nvSpPr>
        <p:spPr/>
        <p:txBody>
          <a:bodyPr/>
          <a:lstStyle/>
          <a:p>
            <a:pPr>
              <a:spcBef>
                <a:spcPct val="0"/>
              </a:spcBef>
            </a:pPr>
            <a:fld id="{95819BC3-7E48-734B-B255-F05E5B733943}" type="slidenum">
              <a:rPr lang="en-US" smtClean="0"/>
              <a:pPr>
                <a:spcBef>
                  <a:spcPct val="0"/>
                </a:spcBef>
              </a:pPr>
              <a:t>5</a:t>
            </a:fld>
            <a:endParaRPr lang="en-US"/>
          </a:p>
        </p:txBody>
      </p:sp>
      <p:pic>
        <p:nvPicPr>
          <p:cNvPr id="10" name="Picture 9">
            <a:extLst>
              <a:ext uri="{FF2B5EF4-FFF2-40B4-BE49-F238E27FC236}">
                <a16:creationId xmlns:a16="http://schemas.microsoft.com/office/drawing/2014/main" id="{72B79F39-60F2-0F19-3A08-C10F7C5FC37B}"/>
              </a:ext>
            </a:extLst>
          </p:cNvPr>
          <p:cNvPicPr>
            <a:picLocks noChangeAspect="1"/>
          </p:cNvPicPr>
          <p:nvPr/>
        </p:nvPicPr>
        <p:blipFill>
          <a:blip r:embed="rId3"/>
          <a:stretch>
            <a:fillRect/>
          </a:stretch>
        </p:blipFill>
        <p:spPr>
          <a:xfrm>
            <a:off x="5263150" y="1066362"/>
            <a:ext cx="3150293" cy="3740040"/>
          </a:xfrm>
          <a:prstGeom prst="rect">
            <a:avLst/>
          </a:prstGeom>
        </p:spPr>
      </p:pic>
      <p:pic>
        <p:nvPicPr>
          <p:cNvPr id="12" name="Picture 11">
            <a:extLst>
              <a:ext uri="{FF2B5EF4-FFF2-40B4-BE49-F238E27FC236}">
                <a16:creationId xmlns:a16="http://schemas.microsoft.com/office/drawing/2014/main" id="{44CEDE93-B434-3770-8824-0BE1117D3374}"/>
              </a:ext>
            </a:extLst>
          </p:cNvPr>
          <p:cNvPicPr>
            <a:picLocks noChangeAspect="1"/>
          </p:cNvPicPr>
          <p:nvPr/>
        </p:nvPicPr>
        <p:blipFill rotWithShape="1">
          <a:blip r:embed="rId4"/>
          <a:srcRect b="9824"/>
          <a:stretch/>
        </p:blipFill>
        <p:spPr>
          <a:xfrm>
            <a:off x="604288" y="1120052"/>
            <a:ext cx="4434871" cy="1966432"/>
          </a:xfrm>
          <a:prstGeom prst="rect">
            <a:avLst/>
          </a:prstGeom>
        </p:spPr>
      </p:pic>
      <p:sp>
        <p:nvSpPr>
          <p:cNvPr id="13" name="TextBox 12">
            <a:extLst>
              <a:ext uri="{FF2B5EF4-FFF2-40B4-BE49-F238E27FC236}">
                <a16:creationId xmlns:a16="http://schemas.microsoft.com/office/drawing/2014/main" id="{E406CA4C-3ABD-D6D1-E1A2-4F68BA7D6A7B}"/>
              </a:ext>
            </a:extLst>
          </p:cNvPr>
          <p:cNvSpPr txBox="1"/>
          <p:nvPr/>
        </p:nvSpPr>
        <p:spPr>
          <a:xfrm>
            <a:off x="6079958" y="4821141"/>
            <a:ext cx="1686816" cy="307777"/>
          </a:xfrm>
          <a:prstGeom prst="rect">
            <a:avLst/>
          </a:prstGeom>
          <a:noFill/>
          <a:ln>
            <a:solidFill>
              <a:schemeClr val="tx1"/>
            </a:solidFill>
          </a:ln>
        </p:spPr>
        <p:txBody>
          <a:bodyPr wrap="square" rtlCol="0">
            <a:spAutoFit/>
          </a:bodyPr>
          <a:lstStyle/>
          <a:p>
            <a:r>
              <a:rPr lang="en-US" sz="1400" b="0" i="0" u="none" strike="noStrike" dirty="0">
                <a:solidFill>
                  <a:srgbClr val="000000"/>
                </a:solidFill>
                <a:effectLst/>
                <a:latin typeface="+mj-lt"/>
              </a:rPr>
              <a:t>Byrne et al., 2021</a:t>
            </a:r>
            <a:endParaRPr lang="en-US" sz="1400" dirty="0">
              <a:latin typeface="+mj-lt"/>
            </a:endParaRPr>
          </a:p>
        </p:txBody>
      </p:sp>
    </p:spTree>
    <p:extLst>
      <p:ext uri="{BB962C8B-B14F-4D97-AF65-F5344CB8AC3E}">
        <p14:creationId xmlns:p14="http://schemas.microsoft.com/office/powerpoint/2010/main" val="340018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3AED7C-6AAE-D9BA-FEA9-A591F4B31A68}"/>
              </a:ext>
            </a:extLst>
          </p:cNvPr>
          <p:cNvSpPr>
            <a:spLocks noGrp="1"/>
          </p:cNvSpPr>
          <p:nvPr>
            <p:ph type="body" sz="quarter" idx="17"/>
          </p:nvPr>
        </p:nvSpPr>
        <p:spPr>
          <a:xfrm>
            <a:off x="341297" y="1181063"/>
            <a:ext cx="8572889" cy="2351034"/>
          </a:xfrm>
        </p:spPr>
        <p:txBody>
          <a:bodyPr/>
          <a:lstStyle/>
          <a:p>
            <a:pPr marL="228600" lvl="0" indent="-228600" defTabSz="914400">
              <a:spcBef>
                <a:spcPts val="800"/>
              </a:spcBef>
              <a:spcAft>
                <a:spcPts val="300"/>
              </a:spcAft>
              <a:buFont typeface="Arial" panose="020B0604020202020204" pitchFamily="34" charset="0"/>
              <a:buChar char="•"/>
              <a:defRPr/>
            </a:pPr>
            <a:r>
              <a:rPr lang="en-US" sz="1600" dirty="0">
                <a:solidFill>
                  <a:prstClr val="black"/>
                </a:solidFill>
              </a:rPr>
              <a:t>OCO-2 has transformed understanding of the carbon cycle </a:t>
            </a:r>
          </a:p>
          <a:p>
            <a:pPr marL="628650" lvl="1" indent="-228600" defTabSz="914400">
              <a:spcBef>
                <a:spcPts val="800"/>
              </a:spcBef>
              <a:spcAft>
                <a:spcPts val="300"/>
              </a:spcAft>
              <a:buFont typeface="Arial" panose="020B0604020202020204" pitchFamily="34" charset="0"/>
              <a:buChar char="•"/>
              <a:defRPr/>
            </a:pPr>
            <a:r>
              <a:rPr lang="en-US" sz="1400" dirty="0">
                <a:solidFill>
                  <a:prstClr val="black"/>
                </a:solidFill>
              </a:rPr>
              <a:t>Especially in key regions, such as the tropics and </a:t>
            </a:r>
            <a:r>
              <a:rPr lang="en-US" sz="1400" b="1" dirty="0">
                <a:solidFill>
                  <a:prstClr val="black"/>
                </a:solidFill>
              </a:rPr>
              <a:t>high latitudes</a:t>
            </a:r>
            <a:r>
              <a:rPr lang="en-US" sz="1400" dirty="0">
                <a:solidFill>
                  <a:prstClr val="black"/>
                </a:solidFill>
              </a:rPr>
              <a:t>,</a:t>
            </a:r>
            <a:r>
              <a:rPr lang="en-US" sz="1400" b="1" dirty="0">
                <a:solidFill>
                  <a:prstClr val="black"/>
                </a:solidFill>
              </a:rPr>
              <a:t> </a:t>
            </a:r>
            <a:r>
              <a:rPr lang="en-US" sz="1400" dirty="0">
                <a:solidFill>
                  <a:prstClr val="black"/>
                </a:solidFill>
              </a:rPr>
              <a:t>where in situ </a:t>
            </a:r>
            <a:r>
              <a:rPr lang="en-US" sz="1400" dirty="0" err="1">
                <a:solidFill>
                  <a:prstClr val="black"/>
                </a:solidFill>
              </a:rPr>
              <a:t>obs</a:t>
            </a:r>
            <a:r>
              <a:rPr lang="en-US" sz="1400" dirty="0">
                <a:solidFill>
                  <a:prstClr val="black"/>
                </a:solidFill>
              </a:rPr>
              <a:t> are sparse </a:t>
            </a:r>
          </a:p>
          <a:p>
            <a:pPr marL="228600" indent="-228600" defTabSz="914400">
              <a:spcBef>
                <a:spcPts val="800"/>
              </a:spcBef>
              <a:spcAft>
                <a:spcPts val="300"/>
              </a:spcAft>
              <a:buFont typeface="Arial" panose="020B0604020202020204" pitchFamily="34" charset="0"/>
              <a:buChar char="•"/>
              <a:defRPr/>
            </a:pPr>
            <a:r>
              <a:rPr lang="en-US" sz="1600" dirty="0">
                <a:solidFill>
                  <a:prstClr val="black"/>
                </a:solidFill>
              </a:rPr>
              <a:t>OCO-2 has revealed the outsize impact of extreme climate events on ecosystem health and regional carbon budgets</a:t>
            </a:r>
          </a:p>
          <a:p>
            <a:pPr marL="628650" lvl="1" indent="-228600" defTabSz="914400">
              <a:spcBef>
                <a:spcPts val="800"/>
              </a:spcBef>
              <a:spcAft>
                <a:spcPts val="300"/>
              </a:spcAft>
              <a:buFont typeface="Arial" panose="020B0604020202020204" pitchFamily="34" charset="0"/>
              <a:buChar char="•"/>
              <a:defRPr/>
            </a:pPr>
            <a:r>
              <a:rPr lang="en-US" sz="1400" dirty="0">
                <a:solidFill>
                  <a:prstClr val="black"/>
                </a:solidFill>
              </a:rPr>
              <a:t>Flood, </a:t>
            </a:r>
            <a:r>
              <a:rPr lang="en-US" sz="1400" b="1" dirty="0">
                <a:solidFill>
                  <a:prstClr val="black"/>
                </a:solidFill>
              </a:rPr>
              <a:t>drought, fires</a:t>
            </a:r>
          </a:p>
          <a:p>
            <a:pPr marL="228600" lvl="0" indent="-228600" defTabSz="914400">
              <a:spcBef>
                <a:spcPts val="800"/>
              </a:spcBef>
              <a:spcAft>
                <a:spcPts val="300"/>
              </a:spcAft>
              <a:buFont typeface="Arial" panose="020B0604020202020204" pitchFamily="34" charset="0"/>
              <a:buChar char="•"/>
              <a:defRPr/>
            </a:pPr>
            <a:r>
              <a:rPr lang="en-US" sz="1600" dirty="0">
                <a:solidFill>
                  <a:prstClr val="black"/>
                </a:solidFill>
              </a:rPr>
              <a:t>OCO-2 is a </a:t>
            </a:r>
            <a:r>
              <a:rPr lang="en-US" sz="1600" dirty="0">
                <a:solidFill>
                  <a:srgbClr val="0070C0"/>
                </a:solidFill>
              </a:rPr>
              <a:t>key element of a greenhouse gas observational network </a:t>
            </a:r>
            <a:r>
              <a:rPr lang="en-US" sz="1600" dirty="0">
                <a:solidFill>
                  <a:schemeClr val="tx1"/>
                </a:solidFill>
              </a:rPr>
              <a:t>to</a:t>
            </a:r>
            <a:r>
              <a:rPr lang="en-US" sz="1600" dirty="0">
                <a:solidFill>
                  <a:prstClr val="black"/>
                </a:solidFill>
              </a:rPr>
              <a:t> </a:t>
            </a:r>
          </a:p>
          <a:p>
            <a:pPr marL="628650" lvl="1" indent="-228600" defTabSz="914400">
              <a:spcBef>
                <a:spcPts val="800"/>
              </a:spcBef>
              <a:spcAft>
                <a:spcPts val="300"/>
              </a:spcAft>
              <a:buFont typeface="Arial" panose="020B0604020202020204" pitchFamily="34" charset="0"/>
              <a:buChar char="•"/>
              <a:defRPr/>
            </a:pPr>
            <a:r>
              <a:rPr lang="en-US" sz="1400" dirty="0">
                <a:solidFill>
                  <a:prstClr val="black"/>
                </a:solidFill>
              </a:rPr>
              <a:t>Enhance scientific understanding</a:t>
            </a:r>
          </a:p>
          <a:p>
            <a:pPr marL="628650" lvl="1" indent="-228600" defTabSz="914400">
              <a:spcBef>
                <a:spcPts val="800"/>
              </a:spcBef>
              <a:spcAft>
                <a:spcPts val="300"/>
              </a:spcAft>
              <a:buFont typeface="Arial" panose="020B0604020202020204" pitchFamily="34" charset="0"/>
              <a:buChar char="•"/>
              <a:defRPr/>
            </a:pPr>
            <a:r>
              <a:rPr lang="en-US" sz="1400" dirty="0">
                <a:solidFill>
                  <a:prstClr val="black"/>
                </a:solidFill>
              </a:rPr>
              <a:t>Inform climate mitigation efforts, assess mitigation goals</a:t>
            </a:r>
          </a:p>
          <a:p>
            <a:pPr marL="228600" indent="-228600" defTabSz="914400">
              <a:spcBef>
                <a:spcPts val="800"/>
              </a:spcBef>
              <a:spcAft>
                <a:spcPts val="300"/>
              </a:spcAft>
              <a:buFont typeface="Arial" panose="020B0604020202020204" pitchFamily="34" charset="0"/>
              <a:buChar char="•"/>
              <a:defRPr/>
            </a:pPr>
            <a:endParaRPr lang="en-US" sz="1600" b="1" dirty="0">
              <a:solidFill>
                <a:prstClr val="black"/>
              </a:solidFill>
            </a:endParaRPr>
          </a:p>
        </p:txBody>
      </p:sp>
      <p:sp>
        <p:nvSpPr>
          <p:cNvPr id="3" name="Title 2">
            <a:extLst>
              <a:ext uri="{FF2B5EF4-FFF2-40B4-BE49-F238E27FC236}">
                <a16:creationId xmlns:a16="http://schemas.microsoft.com/office/drawing/2014/main" id="{2EA97D77-14B8-B105-4078-1FC1713B78F0}"/>
              </a:ext>
            </a:extLst>
          </p:cNvPr>
          <p:cNvSpPr>
            <a:spLocks noGrp="1"/>
          </p:cNvSpPr>
          <p:nvPr>
            <p:ph type="ctrTitle"/>
          </p:nvPr>
        </p:nvSpPr>
        <p:spPr/>
        <p:txBody>
          <a:bodyPr/>
          <a:lstStyle/>
          <a:p>
            <a:pPr algn="ctr"/>
            <a:r>
              <a:rPr lang="en-US" dirty="0"/>
              <a:t>Summary</a:t>
            </a:r>
          </a:p>
        </p:txBody>
      </p:sp>
    </p:spTree>
    <p:extLst>
      <p:ext uri="{BB962C8B-B14F-4D97-AF65-F5344CB8AC3E}">
        <p14:creationId xmlns:p14="http://schemas.microsoft.com/office/powerpoint/2010/main" val="391869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5127625" y="720812"/>
            <a:ext cx="4016375" cy="496147"/>
          </a:xfrm>
        </p:spPr>
        <p:txBody>
          <a:bodyPr/>
          <a:lstStyle/>
          <a:p>
            <a:r>
              <a:rPr lang="en-US" dirty="0"/>
              <a:t>QUESTIONS?</a:t>
            </a:r>
          </a:p>
        </p:txBody>
      </p:sp>
      <p:sp>
        <p:nvSpPr>
          <p:cNvPr id="10" name="Text Placeholder 9"/>
          <p:cNvSpPr>
            <a:spLocks noGrp="1"/>
          </p:cNvSpPr>
          <p:nvPr>
            <p:ph type="body" sz="quarter" idx="19"/>
          </p:nvPr>
        </p:nvSpPr>
        <p:spPr>
          <a:xfrm>
            <a:off x="5140474" y="1937771"/>
            <a:ext cx="4022800" cy="1603592"/>
          </a:xfrm>
        </p:spPr>
        <p:txBody>
          <a:bodyPr anchor="ctr"/>
          <a:lstStyle/>
          <a:p>
            <a:pPr indent="-457200"/>
            <a:r>
              <a:rPr lang="en-US" sz="1100" dirty="0">
                <a:solidFill>
                  <a:srgbClr val="0070C0"/>
                </a:solidFill>
              </a:rPr>
              <a:t>Email</a:t>
            </a:r>
            <a:r>
              <a:rPr lang="en-US" sz="1100" dirty="0"/>
              <a:t>: </a:t>
            </a:r>
            <a:r>
              <a:rPr lang="en-US" sz="1100" u="sng" dirty="0" err="1">
                <a:solidFill>
                  <a:schemeClr val="tx1"/>
                </a:solidFill>
              </a:rPr>
              <a:t>vivienne.h.payne</a:t>
            </a:r>
            <a:r>
              <a:rPr lang="en-US" sz="1100" u="sng" dirty="0" err="1">
                <a:solidFill>
                  <a:schemeClr val="tx1"/>
                </a:solidFill>
                <a:hlinkClick r:id="rId2">
                  <a:extLst>
                    <a:ext uri="{A12FA001-AC4F-418D-AE19-62706E023703}">
                      <ahyp:hlinkClr xmlns:ahyp="http://schemas.microsoft.com/office/drawing/2018/hyperlinkcolor" val="tx"/>
                    </a:ext>
                  </a:extLst>
                </a:hlinkClick>
              </a:rPr>
              <a:t>@jpl</a:t>
            </a:r>
            <a:r>
              <a:rPr lang="en-US" sz="1100" dirty="0" err="1">
                <a:solidFill>
                  <a:schemeClr val="tx1"/>
                </a:solidFill>
                <a:hlinkClick r:id="rId2">
                  <a:extLst>
                    <a:ext uri="{A12FA001-AC4F-418D-AE19-62706E023703}">
                      <ahyp:hlinkClr xmlns:ahyp="http://schemas.microsoft.com/office/drawing/2018/hyperlinkcolor" val="tx"/>
                    </a:ext>
                  </a:extLst>
                </a:hlinkClick>
              </a:rPr>
              <a:t>.nasa.gov</a:t>
            </a:r>
            <a:endParaRPr lang="en-US" sz="1100" dirty="0">
              <a:solidFill>
                <a:schemeClr val="tx1"/>
              </a:solidFill>
            </a:endParaRPr>
          </a:p>
          <a:p>
            <a:endParaRPr lang="en-US" sz="1100" dirty="0"/>
          </a:p>
          <a:p>
            <a:r>
              <a:rPr lang="en-US" sz="1100" dirty="0">
                <a:solidFill>
                  <a:srgbClr val="0070C0"/>
                </a:solidFill>
              </a:rPr>
              <a:t>OCO-2 Webpage</a:t>
            </a:r>
            <a:r>
              <a:rPr lang="en-US" sz="1100" dirty="0"/>
              <a:t> - </a:t>
            </a:r>
            <a:r>
              <a:rPr lang="en-US" sz="1100" dirty="0">
                <a:hlinkClick r:id="rId3"/>
              </a:rPr>
              <a:t>https://ocov2.jpl.nasa.gov/</a:t>
            </a:r>
            <a:endParaRPr lang="en-US" sz="1100" dirty="0"/>
          </a:p>
          <a:p>
            <a:endParaRPr lang="en-US" sz="1100" dirty="0"/>
          </a:p>
          <a:p>
            <a:endParaRPr lang="en-US" sz="1100" dirty="0"/>
          </a:p>
        </p:txBody>
      </p:sp>
      <p:pic>
        <p:nvPicPr>
          <p:cNvPr id="3" name="Picture 2" descr="NASA Climate on Twitter: &quot;Carbon dioxide is giving Earth a jolt! Did you  know there's about 400 parts per million (ppm) of caffeine in coffee?  There's over 400 ppm of CO₂ in">
            <a:extLst>
              <a:ext uri="{FF2B5EF4-FFF2-40B4-BE49-F238E27FC236}">
                <a16:creationId xmlns:a16="http://schemas.microsoft.com/office/drawing/2014/main" id="{56DBE9A6-B519-2C95-4794-B980FA201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870"/>
            <a:ext cx="4937760"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1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61F3D9-015D-D1DE-FDE7-FD27F96D64CE}"/>
              </a:ext>
            </a:extLst>
          </p:cNvPr>
          <p:cNvSpPr>
            <a:spLocks noGrp="1"/>
          </p:cNvSpPr>
          <p:nvPr>
            <p:ph type="ctrTitle"/>
          </p:nvPr>
        </p:nvSpPr>
        <p:spPr/>
        <p:txBody>
          <a:bodyPr/>
          <a:lstStyle/>
          <a:p>
            <a:pPr algn="ctr"/>
            <a:r>
              <a:rPr lang="en-US" sz="2200" dirty="0">
                <a:solidFill>
                  <a:schemeClr val="accent5">
                    <a:lumMod val="75000"/>
                  </a:schemeClr>
                </a:solidFill>
              </a:rPr>
              <a:t>Publication statistics</a:t>
            </a:r>
            <a:endParaRPr lang="en-US" sz="2200" dirty="0"/>
          </a:p>
        </p:txBody>
      </p:sp>
      <p:sp>
        <p:nvSpPr>
          <p:cNvPr id="6" name="Slide Number Placeholder 5">
            <a:extLst>
              <a:ext uri="{FF2B5EF4-FFF2-40B4-BE49-F238E27FC236}">
                <a16:creationId xmlns:a16="http://schemas.microsoft.com/office/drawing/2014/main" id="{6A14A3A6-245E-0506-E1E9-B7CAD56D2CE0}"/>
              </a:ext>
            </a:extLst>
          </p:cNvPr>
          <p:cNvSpPr>
            <a:spLocks noGrp="1"/>
          </p:cNvSpPr>
          <p:nvPr>
            <p:ph type="sldNum" sz="quarter" idx="20"/>
          </p:nvPr>
        </p:nvSpPr>
        <p:spPr/>
        <p:txBody>
          <a:bodyPr/>
          <a:lstStyle/>
          <a:p>
            <a:pPr>
              <a:spcBef>
                <a:spcPct val="0"/>
              </a:spcBef>
            </a:pPr>
            <a:fld id="{95819BC3-7E48-734B-B255-F05E5B733943}" type="slidenum">
              <a:rPr lang="en-US" smtClean="0"/>
              <a:pPr>
                <a:spcBef>
                  <a:spcPct val="0"/>
                </a:spcBef>
              </a:pPr>
              <a:t>8</a:t>
            </a:fld>
            <a:endParaRPr lang="en-US"/>
          </a:p>
        </p:txBody>
      </p:sp>
      <p:sp>
        <p:nvSpPr>
          <p:cNvPr id="7" name="TextBox 6">
            <a:extLst>
              <a:ext uri="{FF2B5EF4-FFF2-40B4-BE49-F238E27FC236}">
                <a16:creationId xmlns:a16="http://schemas.microsoft.com/office/drawing/2014/main" id="{D5E01E3A-BE93-AFD2-3741-2780C2C2E77F}"/>
              </a:ext>
            </a:extLst>
          </p:cNvPr>
          <p:cNvSpPr txBox="1"/>
          <p:nvPr/>
        </p:nvSpPr>
        <p:spPr>
          <a:xfrm>
            <a:off x="399614" y="1075079"/>
            <a:ext cx="851647" cy="276999"/>
          </a:xfrm>
          <a:prstGeom prst="rect">
            <a:avLst/>
          </a:prstGeom>
          <a:noFill/>
        </p:spPr>
        <p:txBody>
          <a:bodyPr wrap="square" rtlCol="0">
            <a:spAutoFit/>
          </a:bodyPr>
          <a:lstStyle/>
          <a:p>
            <a:r>
              <a:rPr lang="en-US" sz="1200" b="1" dirty="0"/>
              <a:t>BACKUP</a:t>
            </a:r>
          </a:p>
        </p:txBody>
      </p:sp>
      <p:pic>
        <p:nvPicPr>
          <p:cNvPr id="2" name="Picture 1" descr="Blue bars showing number of OCO-2 publications per year. Orange line showing number of citations per year.">
            <a:extLst>
              <a:ext uri="{FF2B5EF4-FFF2-40B4-BE49-F238E27FC236}">
                <a16:creationId xmlns:a16="http://schemas.microsoft.com/office/drawing/2014/main" id="{AC113C15-E9FA-03C3-052D-569E654B9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367" y="1300763"/>
            <a:ext cx="6712979" cy="3622739"/>
          </a:xfrm>
          <a:prstGeom prst="rect">
            <a:avLst/>
          </a:prstGeom>
        </p:spPr>
      </p:pic>
    </p:spTree>
    <p:extLst>
      <p:ext uri="{BB962C8B-B14F-4D97-AF65-F5344CB8AC3E}">
        <p14:creationId xmlns:p14="http://schemas.microsoft.com/office/powerpoint/2010/main" val="2551162290"/>
      </p:ext>
    </p:extLst>
  </p:cSld>
  <p:clrMapOvr>
    <a:masterClrMapping/>
  </p:clrMapOvr>
</p:sld>
</file>

<file path=ppt/theme/theme1.xml><?xml version="1.0" encoding="utf-8"?>
<a:theme xmlns:a="http://schemas.openxmlformats.org/drawingml/2006/main" name="Cover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NASA-JPL_Template_White_16-9_vA4</Template>
  <TotalTime>11309</TotalTime>
  <Words>779</Words>
  <Application>Microsoft Macintosh PowerPoint</Application>
  <PresentationFormat>On-screen Show (16:9)</PresentationFormat>
  <Paragraphs>71</Paragraphs>
  <Slides>8</Slides>
  <Notes>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Arial</vt:lpstr>
      <vt:lpstr>ArialNarrow</vt:lpstr>
      <vt:lpstr>Arno Pro</vt:lpstr>
      <vt:lpstr>Calibri</vt:lpstr>
      <vt:lpstr>Calibri Light</vt:lpstr>
      <vt:lpstr>Metropolis</vt:lpstr>
      <vt:lpstr>Roboto</vt:lpstr>
      <vt:lpstr>TimesNewRomanPSMT</vt:lpstr>
      <vt:lpstr>Cover Slides</vt:lpstr>
      <vt:lpstr>Content Slides</vt:lpstr>
      <vt:lpstr>Office Theme</vt:lpstr>
      <vt:lpstr>1_Content Slides</vt:lpstr>
      <vt:lpstr>PowerPoint Presentation</vt:lpstr>
      <vt:lpstr>The relentless rise of CO2 in our atmosphere</vt:lpstr>
      <vt:lpstr>SIF shows where and when carbon uptake by plants is occurring</vt:lpstr>
      <vt:lpstr>Taking stock of national contributions to global CO2 from space </vt:lpstr>
      <vt:lpstr>Australian drought and fires, 2019-2020 </vt:lpstr>
      <vt:lpstr>Summary</vt:lpstr>
      <vt:lpstr>PowerPoint Presentation</vt:lpstr>
      <vt:lpstr>Publication statistics</vt:lpstr>
    </vt:vector>
  </TitlesOfParts>
  <Manager/>
  <Company>NASA JPL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Abhishek Chatterjee</dc:creator>
  <cp:keywords/>
  <dc:description/>
  <cp:lastModifiedBy>Payne, Vivienne H (US 329I)</cp:lastModifiedBy>
  <cp:revision>317</cp:revision>
  <cp:lastPrinted>2014-07-14T23:49:38Z</cp:lastPrinted>
  <dcterms:created xsi:type="dcterms:W3CDTF">2022-11-09T17:27:11Z</dcterms:created>
  <dcterms:modified xsi:type="dcterms:W3CDTF">2023-08-22T13:11:42Z</dcterms:modified>
  <cp:category/>
</cp:coreProperties>
</file>